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59" r:id="rId3"/>
    <p:sldId id="358" r:id="rId4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614CD-57F7-4938-8A1A-DECCA4CEFBF4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76789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28F5-0CCF-4D7A-9DA3-DD3B553B36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0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endParaRPr lang="nl-NL" sz="6000" b="1" dirty="0" smtClean="0"/>
          </a:p>
          <a:p>
            <a:r>
              <a:rPr lang="nl-NL" sz="5400" b="1" dirty="0" smtClean="0"/>
              <a:t>IBS - produceren</a:t>
            </a:r>
          </a:p>
          <a:p>
            <a:endParaRPr lang="nl-NL" sz="3900" b="1" dirty="0" smtClean="0"/>
          </a:p>
          <a:p>
            <a:endParaRPr lang="nl-NL" sz="3900" b="1" dirty="0"/>
          </a:p>
          <a:p>
            <a:endParaRPr lang="nl-NL" sz="3900" b="1" dirty="0" smtClean="0"/>
          </a:p>
          <a:p>
            <a:endParaRPr lang="nl-NL" sz="2000" b="1" i="1" dirty="0" smtClean="0">
              <a:solidFill>
                <a:schemeClr val="tx1">
                  <a:lumMod val="50000"/>
                  <a:lumOff val="50000"/>
                </a:schemeClr>
              </a:solidFill>
              <a:latin typeface="Bodoni MT" panose="02070603080606020203" pitchFamily="18" charset="0"/>
            </a:endParaRPr>
          </a:p>
          <a:p>
            <a:endParaRPr lang="nl-NL" sz="2000" b="1" i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- produceren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1484784"/>
            <a:ext cx="7571184" cy="4929411"/>
          </a:xfrm>
        </p:spPr>
        <p:txBody>
          <a:bodyPr/>
          <a:lstStyle/>
          <a:p>
            <a:r>
              <a:rPr lang="nl-NL" dirty="0" smtClean="0"/>
              <a:t>Economie: 5 uur, Wim </a:t>
            </a:r>
            <a:r>
              <a:rPr lang="nl-NL" dirty="0" smtClean="0"/>
              <a:t>Vugteveen</a:t>
            </a:r>
          </a:p>
          <a:p>
            <a:r>
              <a:rPr lang="nl-NL" dirty="0" smtClean="0"/>
              <a:t>Sector en keten: </a:t>
            </a:r>
            <a:r>
              <a:rPr lang="nl-NL" dirty="0" smtClean="0"/>
              <a:t>2 uur, Carolien </a:t>
            </a:r>
            <a:r>
              <a:rPr lang="nl-NL" dirty="0" smtClean="0"/>
              <a:t>Sengers</a:t>
            </a:r>
          </a:p>
          <a:p>
            <a:r>
              <a:rPr lang="nl-NL" dirty="0" smtClean="0"/>
              <a:t>Kwaliteit en afzet: </a:t>
            </a:r>
            <a:r>
              <a:rPr lang="nl-NL" dirty="0" smtClean="0"/>
              <a:t>2 uur, Harry </a:t>
            </a:r>
            <a:r>
              <a:rPr lang="nl-NL" dirty="0" smtClean="0"/>
              <a:t>Hermans</a:t>
            </a:r>
          </a:p>
          <a:p>
            <a:r>
              <a:rPr lang="nl-NL" dirty="0" smtClean="0"/>
              <a:t>Imago: </a:t>
            </a:r>
            <a:r>
              <a:rPr lang="nl-NL" dirty="0" smtClean="0"/>
              <a:t>2 </a:t>
            </a:r>
            <a:r>
              <a:rPr lang="nl-NL" smtClean="0"/>
              <a:t>uur, Nea </a:t>
            </a:r>
            <a:r>
              <a:rPr lang="nl-NL" dirty="0" smtClean="0"/>
              <a:t>Wolfs of Wim Vugteveen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3623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 - produceren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Kennistoets: 2x</a:t>
            </a:r>
          </a:p>
          <a:p>
            <a:pPr lvl="1"/>
            <a:r>
              <a:rPr lang="nl-NL" dirty="0" smtClean="0"/>
              <a:t>Economie</a:t>
            </a:r>
          </a:p>
          <a:p>
            <a:pPr lvl="1"/>
            <a:r>
              <a:rPr lang="nl-NL" dirty="0" smtClean="0"/>
              <a:t>Kwaliteit en afzet</a:t>
            </a:r>
          </a:p>
          <a:p>
            <a:r>
              <a:rPr lang="nl-NL" b="1" dirty="0" smtClean="0"/>
              <a:t>Portfolio: 1x</a:t>
            </a:r>
          </a:p>
          <a:p>
            <a:pPr lvl="1"/>
            <a:r>
              <a:rPr lang="nl-NL" dirty="0" smtClean="0"/>
              <a:t>Imago</a:t>
            </a:r>
          </a:p>
          <a:p>
            <a:pPr lvl="1"/>
            <a:r>
              <a:rPr lang="nl-NL" dirty="0" smtClean="0"/>
              <a:t>Sector en keten</a:t>
            </a:r>
          </a:p>
          <a:p>
            <a:r>
              <a:rPr lang="nl-NL" b="1" dirty="0" smtClean="0"/>
              <a:t>Presentaties: 1x</a:t>
            </a:r>
          </a:p>
          <a:p>
            <a:pPr lvl="1"/>
            <a:r>
              <a:rPr lang="nl-NL" dirty="0" smtClean="0"/>
              <a:t>Economie</a:t>
            </a:r>
          </a:p>
          <a:p>
            <a:pPr lvl="1"/>
            <a:r>
              <a:rPr lang="nl-NL" dirty="0" smtClean="0"/>
              <a:t>Kwaliteit </a:t>
            </a:r>
            <a:r>
              <a:rPr lang="nl-NL" dirty="0"/>
              <a:t>e</a:t>
            </a:r>
            <a:r>
              <a:rPr lang="nl-NL" dirty="0" smtClean="0"/>
              <a:t>n afzet</a:t>
            </a:r>
          </a:p>
          <a:p>
            <a:pPr lvl="1"/>
            <a:r>
              <a:rPr lang="nl-NL" dirty="0" smtClean="0"/>
              <a:t>Sector en keten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511273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5736</TotalTime>
  <Words>68</Words>
  <Application>Microsoft Office PowerPoint</Application>
  <PresentationFormat>Diavoorstelling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7" baseType="lpstr">
      <vt:lpstr>Arial</vt:lpstr>
      <vt:lpstr>Bodoni MT</vt:lpstr>
      <vt:lpstr>Calibri</vt:lpstr>
      <vt:lpstr>Kantoorthema</vt:lpstr>
      <vt:lpstr>PowerPoint-presentatie</vt:lpstr>
      <vt:lpstr>IBS - produceren</vt:lpstr>
      <vt:lpstr>IBS - produceren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155</cp:revision>
  <cp:lastPrinted>2017-10-05T08:12:32Z</cp:lastPrinted>
  <dcterms:created xsi:type="dcterms:W3CDTF">2016-01-26T10:40:10Z</dcterms:created>
  <dcterms:modified xsi:type="dcterms:W3CDTF">2019-05-07T09:25:37Z</dcterms:modified>
</cp:coreProperties>
</file>