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  <p:sldId id="258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89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el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22" name="Ondertitel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de ondertitelstijl van het model te bewerken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20" name="Tijdelijke aanduiding voor voettekst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10" name="Tijdelijke aanduiding voor dianumm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Ova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hoek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Rechthoek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hthoek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  <p:sp>
        <p:nvSpPr>
          <p:cNvPr id="6" name="Rechthoek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Rechthoek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9" name="Stroomdiagram: Proces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Stroomdiagram: Proce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irkel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al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ing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hthoek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jdelijke aanduiding voor titel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9" name="Tijdelijke aanduiding voor tekst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24" name="Tijdelijke aanduiding voor datum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8B87AEA2-D817-4379-8D68-F5CC7A72CC0D}" type="datetimeFigureOut">
              <a:rPr lang="nl-NL" smtClean="0"/>
              <a:t>13-3-2013</a:t>
            </a:fld>
            <a:endParaRPr lang="nl-NL"/>
          </a:p>
        </p:txBody>
      </p:sp>
      <p:sp>
        <p:nvSpPr>
          <p:cNvPr id="10" name="Tijdelijke aanduiding voor voettekst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nl-NL"/>
          </a:p>
        </p:txBody>
      </p:sp>
      <p:sp>
        <p:nvSpPr>
          <p:cNvPr id="22" name="Tijdelijke aanduiding voor dianumm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D169501A-7103-48D6-809C-4299F9AA9DBF}" type="slidenum">
              <a:rPr lang="nl-NL" smtClean="0"/>
              <a:t>‹nr.›</a:t>
            </a:fld>
            <a:endParaRPr lang="nl-NL"/>
          </a:p>
        </p:txBody>
      </p:sp>
      <p:sp>
        <p:nvSpPr>
          <p:cNvPr id="15" name="Rechthoek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grote getallen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005044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grote getallen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fontAlgn="t">
              <a:buNone/>
              <a:tabLst>
                <a:tab pos="1519238" algn="l"/>
                <a:tab pos="5826125" algn="l"/>
              </a:tabLst>
            </a:pPr>
            <a:r>
              <a:rPr lang="nl-NL" sz="2400" b="1" dirty="0" smtClean="0"/>
              <a:t>duizend	</a:t>
            </a:r>
            <a:r>
              <a:rPr lang="nl-NL" sz="2400" dirty="0" smtClean="0"/>
              <a:t>1.000	</a:t>
            </a:r>
          </a:p>
          <a:p>
            <a:pPr marL="0" indent="0" fontAlgn="t">
              <a:buNone/>
              <a:tabLst>
                <a:tab pos="1519238" algn="l"/>
                <a:tab pos="5826125" algn="l"/>
              </a:tabLst>
            </a:pPr>
            <a:r>
              <a:rPr lang="nl-NL" sz="2400" b="1" dirty="0" smtClean="0"/>
              <a:t>miljoen	</a:t>
            </a:r>
            <a:r>
              <a:rPr lang="nl-NL" sz="2400" dirty="0" smtClean="0"/>
              <a:t>1.000.000	</a:t>
            </a:r>
          </a:p>
          <a:p>
            <a:pPr marL="0" indent="0" fontAlgn="t">
              <a:buNone/>
              <a:tabLst>
                <a:tab pos="1519238" algn="l"/>
                <a:tab pos="5826125" algn="l"/>
              </a:tabLst>
            </a:pPr>
            <a:r>
              <a:rPr lang="nl-NL" sz="2400" b="1" dirty="0" smtClean="0"/>
              <a:t>miljard	</a:t>
            </a:r>
            <a:r>
              <a:rPr lang="nl-NL" sz="2400" dirty="0" smtClean="0"/>
              <a:t>1.000.000.000	</a:t>
            </a:r>
          </a:p>
          <a:p>
            <a:pPr marL="0" indent="0" fontAlgn="t">
              <a:buNone/>
              <a:tabLst>
                <a:tab pos="1519238" algn="l"/>
                <a:tab pos="5826125" algn="l"/>
              </a:tabLst>
            </a:pPr>
            <a:r>
              <a:rPr lang="nl-NL" sz="2400" b="1" dirty="0" smtClean="0"/>
              <a:t>biljoen	</a:t>
            </a:r>
            <a:r>
              <a:rPr lang="nl-NL" sz="2400" dirty="0" smtClean="0"/>
              <a:t>1.000.000.000.000	</a:t>
            </a:r>
          </a:p>
          <a:p>
            <a:pPr marL="0" indent="0" fontAlgn="t">
              <a:buNone/>
              <a:tabLst>
                <a:tab pos="1519238" algn="l"/>
                <a:tab pos="5826125" algn="l"/>
              </a:tabLst>
            </a:pPr>
            <a:r>
              <a:rPr lang="nl-NL" sz="2400" b="1" dirty="0" smtClean="0"/>
              <a:t>biljard	</a:t>
            </a:r>
            <a:r>
              <a:rPr lang="nl-NL" sz="2400" dirty="0" smtClean="0"/>
              <a:t>1.000.000.000.000.000	</a:t>
            </a:r>
          </a:p>
          <a:p>
            <a:pPr marL="0" indent="0" fontAlgn="t">
              <a:buNone/>
              <a:tabLst>
                <a:tab pos="1519238" algn="l"/>
                <a:tab pos="5826125" algn="l"/>
              </a:tabLst>
            </a:pPr>
            <a:r>
              <a:rPr lang="nl-NL" sz="2400" b="1" dirty="0" smtClean="0"/>
              <a:t>triljoen	</a:t>
            </a:r>
            <a:r>
              <a:rPr lang="nl-NL" sz="2400" dirty="0" smtClean="0"/>
              <a:t>1.000.000.000.000.000.000	</a:t>
            </a:r>
          </a:p>
          <a:p>
            <a:pPr marL="0" indent="0" fontAlgn="t">
              <a:buNone/>
              <a:tabLst>
                <a:tab pos="1519238" algn="l"/>
                <a:tab pos="5826125" algn="l"/>
              </a:tabLst>
            </a:pPr>
            <a:r>
              <a:rPr lang="nl-NL" sz="2400" b="1" dirty="0" smtClean="0"/>
              <a:t>triljard	</a:t>
            </a:r>
            <a:r>
              <a:rPr lang="nl-NL" sz="2400" dirty="0" smtClean="0"/>
              <a:t>1.000.000.000.000.000.000.000 	</a:t>
            </a:r>
            <a:endParaRPr lang="nl-NL" dirty="0"/>
          </a:p>
        </p:txBody>
      </p:sp>
      <p:sp>
        <p:nvSpPr>
          <p:cNvPr id="7" name="Tekstvak 6"/>
          <p:cNvSpPr txBox="1"/>
          <p:nvPr/>
        </p:nvSpPr>
        <p:spPr>
          <a:xfrm>
            <a:off x="6516216" y="1325959"/>
            <a:ext cx="21691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Aft>
                <a:spcPts val="600"/>
              </a:spcAft>
            </a:pPr>
            <a:r>
              <a:rPr lang="nl-NL" sz="2400" dirty="0" smtClean="0"/>
              <a:t>(1 met 3 nullen)</a:t>
            </a:r>
          </a:p>
        </p:txBody>
      </p:sp>
      <p:sp>
        <p:nvSpPr>
          <p:cNvPr id="9" name="Tekstvak 8"/>
          <p:cNvSpPr txBox="1"/>
          <p:nvPr/>
        </p:nvSpPr>
        <p:spPr>
          <a:xfrm>
            <a:off x="6516216" y="4325874"/>
            <a:ext cx="23246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met 21 nullen)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6516216" y="3825889"/>
            <a:ext cx="23246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met 18 nullen)</a:t>
            </a:r>
          </a:p>
        </p:txBody>
      </p:sp>
      <p:sp>
        <p:nvSpPr>
          <p:cNvPr id="11" name="Tekstvak 10"/>
          <p:cNvSpPr txBox="1"/>
          <p:nvPr/>
        </p:nvSpPr>
        <p:spPr>
          <a:xfrm>
            <a:off x="6516216" y="3325903"/>
            <a:ext cx="23246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met 15 nullen)</a:t>
            </a:r>
          </a:p>
        </p:txBody>
      </p:sp>
      <p:sp>
        <p:nvSpPr>
          <p:cNvPr id="12" name="Tekstvak 11"/>
          <p:cNvSpPr txBox="1"/>
          <p:nvPr/>
        </p:nvSpPr>
        <p:spPr>
          <a:xfrm>
            <a:off x="6516216" y="2825917"/>
            <a:ext cx="23246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met 12 nullen)</a:t>
            </a:r>
          </a:p>
        </p:txBody>
      </p:sp>
      <p:sp>
        <p:nvSpPr>
          <p:cNvPr id="13" name="Tekstvak 12"/>
          <p:cNvSpPr txBox="1"/>
          <p:nvPr/>
        </p:nvSpPr>
        <p:spPr>
          <a:xfrm>
            <a:off x="6516216" y="2325931"/>
            <a:ext cx="21691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met 9 nullen)</a:t>
            </a:r>
          </a:p>
        </p:txBody>
      </p:sp>
      <p:sp>
        <p:nvSpPr>
          <p:cNvPr id="14" name="Tekstvak 13"/>
          <p:cNvSpPr txBox="1"/>
          <p:nvPr/>
        </p:nvSpPr>
        <p:spPr>
          <a:xfrm>
            <a:off x="6516216" y="1825945"/>
            <a:ext cx="21691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met 6 nullen)</a:t>
            </a:r>
          </a:p>
        </p:txBody>
      </p:sp>
      <p:sp>
        <p:nvSpPr>
          <p:cNvPr id="15" name="Tekstvak 14"/>
          <p:cNvSpPr txBox="1"/>
          <p:nvPr/>
        </p:nvSpPr>
        <p:spPr>
          <a:xfrm>
            <a:off x="6516216" y="1319677"/>
            <a:ext cx="135005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Aft>
                <a:spcPts val="600"/>
              </a:spcAft>
            </a:pPr>
            <a:r>
              <a:rPr lang="nl-NL" sz="2400" dirty="0" smtClean="0"/>
              <a:t>(1 x 10 </a:t>
            </a:r>
            <a:r>
              <a:rPr lang="nl-NL" sz="2400" baseline="30000" dirty="0" smtClean="0"/>
              <a:t>3</a:t>
            </a:r>
            <a:r>
              <a:rPr lang="nl-NL" sz="2400" dirty="0" smtClean="0"/>
              <a:t> )</a:t>
            </a:r>
          </a:p>
        </p:txBody>
      </p:sp>
      <p:sp>
        <p:nvSpPr>
          <p:cNvPr id="16" name="Tekstvak 15"/>
          <p:cNvSpPr txBox="1"/>
          <p:nvPr/>
        </p:nvSpPr>
        <p:spPr>
          <a:xfrm>
            <a:off x="6516216" y="1844824"/>
            <a:ext cx="12811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x 10 </a:t>
            </a:r>
            <a:r>
              <a:rPr lang="nl-NL" sz="2400" baseline="30000" dirty="0" smtClean="0"/>
              <a:t>6</a:t>
            </a:r>
            <a:r>
              <a:rPr lang="nl-NL" sz="2400" dirty="0" smtClean="0"/>
              <a:t>)</a:t>
            </a:r>
          </a:p>
        </p:txBody>
      </p:sp>
      <p:sp>
        <p:nvSpPr>
          <p:cNvPr id="17" name="Tekstvak 16"/>
          <p:cNvSpPr txBox="1"/>
          <p:nvPr/>
        </p:nvSpPr>
        <p:spPr>
          <a:xfrm>
            <a:off x="6516216" y="2348880"/>
            <a:ext cx="12811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x 10 </a:t>
            </a:r>
            <a:r>
              <a:rPr lang="nl-NL" sz="2400" baseline="30000" dirty="0" smtClean="0"/>
              <a:t>9</a:t>
            </a:r>
            <a:r>
              <a:rPr lang="nl-NL" sz="2400" dirty="0" smtClean="0"/>
              <a:t>)</a:t>
            </a:r>
          </a:p>
        </p:txBody>
      </p:sp>
      <p:sp>
        <p:nvSpPr>
          <p:cNvPr id="18" name="Tekstvak 17"/>
          <p:cNvSpPr txBox="1"/>
          <p:nvPr/>
        </p:nvSpPr>
        <p:spPr>
          <a:xfrm>
            <a:off x="6499052" y="2825917"/>
            <a:ext cx="13853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x 10 </a:t>
            </a:r>
            <a:r>
              <a:rPr lang="nl-NL" sz="2400" baseline="30000" dirty="0" smtClean="0"/>
              <a:t>12</a:t>
            </a:r>
            <a:r>
              <a:rPr lang="nl-NL" sz="2400" dirty="0" smtClean="0"/>
              <a:t>)</a:t>
            </a:r>
          </a:p>
        </p:txBody>
      </p:sp>
      <p:sp>
        <p:nvSpPr>
          <p:cNvPr id="19" name="Tekstvak 18"/>
          <p:cNvSpPr txBox="1"/>
          <p:nvPr/>
        </p:nvSpPr>
        <p:spPr>
          <a:xfrm>
            <a:off x="6516216" y="3327375"/>
            <a:ext cx="13853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x 10 </a:t>
            </a:r>
            <a:r>
              <a:rPr lang="nl-NL" sz="2400" baseline="30000" dirty="0" smtClean="0"/>
              <a:t>15</a:t>
            </a:r>
            <a:r>
              <a:rPr lang="nl-NL" sz="2400" dirty="0"/>
              <a:t>)</a:t>
            </a:r>
            <a:endParaRPr lang="nl-NL" sz="2400" dirty="0" smtClean="0"/>
          </a:p>
        </p:txBody>
      </p:sp>
      <p:sp>
        <p:nvSpPr>
          <p:cNvPr id="20" name="Tekstvak 19"/>
          <p:cNvSpPr txBox="1"/>
          <p:nvPr/>
        </p:nvSpPr>
        <p:spPr>
          <a:xfrm>
            <a:off x="6516216" y="3831431"/>
            <a:ext cx="13853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x 10 </a:t>
            </a:r>
            <a:r>
              <a:rPr lang="nl-NL" sz="2400" baseline="30000" dirty="0" smtClean="0"/>
              <a:t>18</a:t>
            </a:r>
            <a:r>
              <a:rPr lang="nl-NL" sz="2400" dirty="0" smtClean="0"/>
              <a:t>)</a:t>
            </a:r>
          </a:p>
        </p:txBody>
      </p:sp>
      <p:sp>
        <p:nvSpPr>
          <p:cNvPr id="21" name="Tekstvak 20"/>
          <p:cNvSpPr txBox="1"/>
          <p:nvPr/>
        </p:nvSpPr>
        <p:spPr>
          <a:xfrm>
            <a:off x="6534492" y="4325873"/>
            <a:ext cx="13853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 smtClean="0"/>
              <a:t>(1 x 10 </a:t>
            </a:r>
            <a:r>
              <a:rPr lang="nl-NL" sz="2400" baseline="30000" dirty="0" smtClean="0"/>
              <a:t>21</a:t>
            </a:r>
            <a:r>
              <a:rPr lang="nl-NL" sz="2400" dirty="0" smtClean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828575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9" grpId="0"/>
      <p:bldP spid="10" grpId="0"/>
      <p:bldP spid="11" grpId="0"/>
      <p:bldP spid="12" grpId="0"/>
      <p:bldP spid="13" grpId="0"/>
      <p:bldP spid="14" grpId="0"/>
      <p:bldP spid="15" grpId="0"/>
      <p:bldP spid="16" grpId="0"/>
      <p:bldP spid="17" grpId="0"/>
      <p:bldP spid="18" grpId="0"/>
      <p:bldP spid="19" grpId="0"/>
      <p:bldP spid="20" grpId="0"/>
      <p:bldP spid="2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vermenigvuldigen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45.000 x 80.000 =</a:t>
            </a:r>
          </a:p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45 x 8 (+7 nullen) =</a:t>
            </a:r>
          </a:p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360 (+7 nullen) =</a:t>
            </a:r>
          </a:p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360 000 000 0 =</a:t>
            </a:r>
          </a:p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3.600.000.000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563914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vermenigvuldigen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45.000 x 80.000 = </a:t>
            </a:r>
          </a:p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45 x 10</a:t>
            </a:r>
            <a:r>
              <a:rPr lang="nl-NL" baseline="30000" dirty="0" smtClean="0"/>
              <a:t>3</a:t>
            </a:r>
            <a:r>
              <a:rPr lang="nl-NL" dirty="0" smtClean="0"/>
              <a:t> x 8 x 10</a:t>
            </a:r>
            <a:r>
              <a:rPr lang="nl-NL" baseline="30000" dirty="0" smtClean="0"/>
              <a:t>4</a:t>
            </a:r>
            <a:endParaRPr lang="nl-NL" dirty="0" smtClean="0"/>
          </a:p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45 x  8  x  10</a:t>
            </a:r>
            <a:r>
              <a:rPr lang="nl-NL" baseline="30000" dirty="0" smtClean="0"/>
              <a:t>3  </a:t>
            </a:r>
            <a:r>
              <a:rPr lang="nl-NL" dirty="0" smtClean="0"/>
              <a:t>x  10</a:t>
            </a:r>
            <a:r>
              <a:rPr lang="nl-NL" baseline="30000" dirty="0" smtClean="0"/>
              <a:t>4  </a:t>
            </a:r>
            <a:r>
              <a:rPr lang="nl-NL" dirty="0" smtClean="0"/>
              <a:t>=  </a:t>
            </a:r>
          </a:p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360  x  10</a:t>
            </a:r>
            <a:r>
              <a:rPr lang="nl-NL" baseline="30000" dirty="0" smtClean="0"/>
              <a:t>3  </a:t>
            </a:r>
            <a:r>
              <a:rPr lang="nl-NL" dirty="0" smtClean="0"/>
              <a:t>x  10</a:t>
            </a:r>
            <a:r>
              <a:rPr lang="nl-NL" baseline="30000" dirty="0" smtClean="0"/>
              <a:t>4 </a:t>
            </a:r>
          </a:p>
          <a:p>
            <a:pPr marL="114300" indent="0">
              <a:lnSpc>
                <a:spcPct val="150000"/>
              </a:lnSpc>
              <a:buNone/>
            </a:pPr>
            <a:r>
              <a:rPr lang="nl-NL" dirty="0" smtClean="0"/>
              <a:t>360</a:t>
            </a:r>
            <a:r>
              <a:rPr lang="nl-NL" dirty="0" smtClean="0"/>
              <a:t>  x  10</a:t>
            </a:r>
            <a:r>
              <a:rPr lang="nl-NL" baseline="30000" dirty="0" smtClean="0"/>
              <a:t>7  </a:t>
            </a:r>
            <a:r>
              <a:rPr lang="nl-NL" dirty="0" smtClean="0"/>
              <a:t>=</a:t>
            </a:r>
          </a:p>
          <a:p>
            <a:pPr marL="114300" indent="0">
              <a:lnSpc>
                <a:spcPct val="150000"/>
              </a:lnSpc>
              <a:buNone/>
            </a:pPr>
            <a:r>
              <a:rPr lang="nl-NL" b="1" dirty="0" smtClean="0"/>
              <a:t>Ook</a:t>
            </a:r>
            <a:r>
              <a:rPr lang="nl-NL" dirty="0" smtClean="0"/>
              <a:t>    3.600.000.000 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67232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SI - stelsel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>
              <a:buNone/>
            </a:pPr>
            <a:r>
              <a:rPr lang="nl-NL" b="1" dirty="0" smtClean="0"/>
              <a:t>Internationale Stelsel van Eenheden</a:t>
            </a:r>
            <a:endParaRPr lang="nl-NL" dirty="0" smtClean="0"/>
          </a:p>
          <a:p>
            <a:pPr marL="109728" indent="0">
              <a:buNone/>
            </a:pPr>
            <a:endParaRPr lang="nl-NL" dirty="0"/>
          </a:p>
          <a:p>
            <a:pPr marL="109728" indent="0">
              <a:buNone/>
            </a:pPr>
            <a:r>
              <a:rPr lang="nl-NL" dirty="0" smtClean="0"/>
              <a:t>1 byte </a:t>
            </a:r>
          </a:p>
          <a:p>
            <a:pPr marL="109728" indent="0">
              <a:buNone/>
            </a:pPr>
            <a:r>
              <a:rPr lang="nl-NL" dirty="0" smtClean="0"/>
              <a:t>1 Kb    =  1 x </a:t>
            </a:r>
            <a:r>
              <a:rPr lang="nl-NL" dirty="0" smtClean="0"/>
              <a:t>10</a:t>
            </a:r>
            <a:r>
              <a:rPr lang="nl-NL" baseline="30000" dirty="0" smtClean="0"/>
              <a:t>3   </a:t>
            </a:r>
            <a:r>
              <a:rPr lang="nl-NL" dirty="0" smtClean="0"/>
              <a:t>byte</a:t>
            </a:r>
            <a:r>
              <a:rPr lang="nl-NL" dirty="0" smtClean="0"/>
              <a:t>  = 1000 byte</a:t>
            </a:r>
          </a:p>
          <a:p>
            <a:pPr marL="109728" indent="0">
              <a:buNone/>
            </a:pPr>
            <a:r>
              <a:rPr lang="nl-NL" dirty="0" smtClean="0"/>
              <a:t>1 Mb   = </a:t>
            </a:r>
            <a:r>
              <a:rPr lang="nl-NL" dirty="0" smtClean="0"/>
              <a:t>1 x 10</a:t>
            </a:r>
            <a:r>
              <a:rPr lang="nl-NL" baseline="30000" dirty="0" smtClean="0"/>
              <a:t>3    </a:t>
            </a:r>
            <a:r>
              <a:rPr lang="nl-NL" dirty="0" smtClean="0"/>
              <a:t>Kb     = 1 x 10</a:t>
            </a:r>
            <a:r>
              <a:rPr lang="nl-NL" baseline="30000" dirty="0"/>
              <a:t>6</a:t>
            </a:r>
            <a:r>
              <a:rPr lang="nl-NL" baseline="30000" dirty="0" smtClean="0"/>
              <a:t>    </a:t>
            </a:r>
            <a:r>
              <a:rPr lang="nl-NL" dirty="0" smtClean="0"/>
              <a:t>byte</a:t>
            </a:r>
            <a:endParaRPr lang="nl-NL" dirty="0" smtClean="0"/>
          </a:p>
          <a:p>
            <a:pPr marL="109728" indent="0">
              <a:buNone/>
            </a:pPr>
            <a:r>
              <a:rPr lang="nl-NL" dirty="0" smtClean="0"/>
              <a:t>1 </a:t>
            </a:r>
            <a:r>
              <a:rPr lang="nl-NL" dirty="0" err="1" smtClean="0"/>
              <a:t>Gb</a:t>
            </a:r>
            <a:r>
              <a:rPr lang="nl-NL" dirty="0" smtClean="0"/>
              <a:t>    </a:t>
            </a:r>
            <a:r>
              <a:rPr lang="nl-NL" dirty="0" smtClean="0"/>
              <a:t>= 1 x 10</a:t>
            </a:r>
            <a:r>
              <a:rPr lang="nl-NL" baseline="30000" dirty="0" smtClean="0"/>
              <a:t>3    </a:t>
            </a:r>
            <a:r>
              <a:rPr lang="nl-NL" dirty="0" smtClean="0"/>
              <a:t>Mb    = 1 x 10</a:t>
            </a:r>
            <a:r>
              <a:rPr lang="nl-NL" baseline="30000" dirty="0"/>
              <a:t>9</a:t>
            </a:r>
            <a:r>
              <a:rPr lang="nl-NL" baseline="30000" dirty="0" smtClean="0"/>
              <a:t>    </a:t>
            </a:r>
            <a:r>
              <a:rPr lang="nl-NL" dirty="0" smtClean="0"/>
              <a:t>byte</a:t>
            </a:r>
            <a:endParaRPr lang="nl-NL" dirty="0" smtClean="0"/>
          </a:p>
          <a:p>
            <a:pPr marL="109728" indent="0">
              <a:buNone/>
            </a:pPr>
            <a:r>
              <a:rPr lang="nl-NL" dirty="0" smtClean="0"/>
              <a:t>1 Tb    = </a:t>
            </a:r>
            <a:r>
              <a:rPr lang="nl-NL" dirty="0" smtClean="0"/>
              <a:t>1 x 10</a:t>
            </a:r>
            <a:r>
              <a:rPr lang="nl-NL" baseline="30000" dirty="0" smtClean="0"/>
              <a:t>3    </a:t>
            </a:r>
            <a:r>
              <a:rPr lang="nl-NL" dirty="0" err="1" smtClean="0"/>
              <a:t>Gb</a:t>
            </a:r>
            <a:r>
              <a:rPr lang="nl-NL" dirty="0" smtClean="0"/>
              <a:t>     = 1 x 10</a:t>
            </a:r>
            <a:r>
              <a:rPr lang="nl-NL" baseline="30000" dirty="0" smtClean="0"/>
              <a:t>12</a:t>
            </a:r>
            <a:r>
              <a:rPr lang="nl-NL" baseline="30000" dirty="0" smtClean="0"/>
              <a:t>  </a:t>
            </a:r>
            <a:r>
              <a:rPr lang="nl-NL" dirty="0" smtClean="0"/>
              <a:t>byte</a:t>
            </a:r>
          </a:p>
          <a:p>
            <a:pPr marL="109728" indent="0">
              <a:buNone/>
            </a:pPr>
            <a:r>
              <a:rPr lang="nl-NL" dirty="0" smtClean="0"/>
              <a:t>1 Pb    = </a:t>
            </a:r>
            <a:r>
              <a:rPr lang="nl-NL" dirty="0" smtClean="0"/>
              <a:t>1 x 10</a:t>
            </a:r>
            <a:r>
              <a:rPr lang="nl-NL" baseline="30000" dirty="0" smtClean="0"/>
              <a:t>3    </a:t>
            </a:r>
            <a:r>
              <a:rPr lang="nl-NL" dirty="0" smtClean="0"/>
              <a:t>Tb     = 1 x 10</a:t>
            </a:r>
            <a:r>
              <a:rPr lang="nl-NL" baseline="30000" dirty="0" smtClean="0"/>
              <a:t>15   </a:t>
            </a:r>
            <a:r>
              <a:rPr lang="nl-NL" dirty="0" smtClean="0"/>
              <a:t>byte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080300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Zonnewende">
  <a:themeElements>
    <a:clrScheme name="Zonnewend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Zonnewend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Zonnewend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49</TotalTime>
  <Words>212</Words>
  <Application>Microsoft Office PowerPoint</Application>
  <PresentationFormat>Diavoorstelling (4:3)</PresentationFormat>
  <Paragraphs>45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Zonnewende</vt:lpstr>
      <vt:lpstr>grote getallen</vt:lpstr>
      <vt:lpstr>grote getallen</vt:lpstr>
      <vt:lpstr>vermenigvuldigen</vt:lpstr>
      <vt:lpstr>vermenigvuldigen</vt:lpstr>
      <vt:lpstr>SI - stelsel</vt:lpstr>
    </vt:vector>
  </TitlesOfParts>
  <Company>Helicon Opleidingen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grote getallen</dc:title>
  <dc:creator>Walther Hensen</dc:creator>
  <cp:lastModifiedBy>Walther Hensen</cp:lastModifiedBy>
  <cp:revision>6</cp:revision>
  <dcterms:created xsi:type="dcterms:W3CDTF">2013-03-13T22:24:22Z</dcterms:created>
  <dcterms:modified xsi:type="dcterms:W3CDTF">2013-03-13T23:13:39Z</dcterms:modified>
</cp:coreProperties>
</file>

<file path=docProps/thumbnail.jpeg>
</file>