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7" r:id="rId4"/>
    <p:sldId id="264" r:id="rId5"/>
    <p:sldId id="278" r:id="rId6"/>
    <p:sldId id="286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7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9-4-2021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levendehave.n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Huisvesting </a:t>
            </a:r>
            <a:br>
              <a:rPr lang="nl-NL" dirty="0"/>
            </a:br>
            <a:r>
              <a:rPr lang="nl-NL" dirty="0"/>
              <a:t>en </a:t>
            </a:r>
            <a:br>
              <a:rPr lang="nl-NL" dirty="0"/>
            </a:br>
            <a:r>
              <a:rPr lang="nl-NL" dirty="0"/>
              <a:t>Hygiëne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/>
          </a:bodyPr>
          <a:lstStyle/>
          <a:p>
            <a:r>
              <a:rPr lang="nl-NL" sz="3100" dirty="0"/>
              <a:t>Les 2 – blok 4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Afrastering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Vanuit vroeger worden schapenweiden meestal gescheiden door sloten.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Hierbij moet je letten op verdrinking die water niet gewend zijn.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Voor blijvende afrastering is schapengaas het beste. Ook een aantal lagen glad draad(onder stroom) zou kunnen.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Belangrijk is dat de onderste draad voldoende laag zit, zodat ook de lammeren in de weide blijven.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 Prikkeldraad mag niet!</a:t>
            </a:r>
          </a:p>
        </p:txBody>
      </p:sp>
      <p:pic>
        <p:nvPicPr>
          <p:cNvPr id="5122" name="Picture 2" descr="Afbeeldingsresultaat voor schapengaa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8" b="13208"/>
          <a:stretch/>
        </p:blipFill>
        <p:spPr bwMode="auto">
          <a:xfrm>
            <a:off x="9618291" y="295003"/>
            <a:ext cx="2267729" cy="167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631" y="4598125"/>
            <a:ext cx="4393389" cy="195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5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Huisvesting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057400"/>
            <a:ext cx="7885975" cy="4369526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tx1"/>
                </a:solidFill>
              </a:rPr>
              <a:t>Drie staltypen: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Dichte stallen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Luifelstallen </a:t>
            </a: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nl-NL" dirty="0">
                <a:solidFill>
                  <a:schemeClr val="tx1"/>
                </a:solidFill>
              </a:rPr>
              <a:t> kapschuren met hoge, open voorzijde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Open voorkant schuur </a:t>
            </a: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nl-NL" dirty="0">
                <a:solidFill>
                  <a:schemeClr val="tx1"/>
                </a:solidFill>
              </a:rPr>
              <a:t>kapschuren met een gedeeltelijk open hoge voorzijde en grote deuren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In de schapenstal wordt meestal een potstal nagestreefd. 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b="1" dirty="0">
                <a:solidFill>
                  <a:schemeClr val="tx1"/>
                </a:solidFill>
              </a:rPr>
              <a:t>Wat is een potstal ook alweer?</a:t>
            </a:r>
          </a:p>
          <a:p>
            <a:pPr lvl="1"/>
            <a:r>
              <a:rPr lang="nl-NL" sz="1900" dirty="0">
                <a:solidFill>
                  <a:schemeClr val="tx1"/>
                </a:solidFill>
              </a:rPr>
              <a:t>De stal wordt dagelijks met stro wordt bij gestrooid waardoor het strooisel/mestpakket steeds dikker wordt en aan het einde van de stalperiode wordt uitgemest.</a:t>
            </a:r>
          </a:p>
        </p:txBody>
      </p:sp>
      <p:pic>
        <p:nvPicPr>
          <p:cNvPr id="6148" name="Picture 4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520" y="2510551"/>
            <a:ext cx="2042798" cy="203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Afbeeldingsresultaat voor dichte stal scha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520" y="288018"/>
            <a:ext cx="2042798" cy="204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Afbeeldingsresultaat voor kapstal schaap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8" b="10448"/>
          <a:stretch/>
        </p:blipFill>
        <p:spPr bwMode="auto">
          <a:xfrm>
            <a:off x="9344057" y="4720303"/>
            <a:ext cx="2574261" cy="181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81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Stalinrichting</a:t>
            </a: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811782"/>
            <a:ext cx="7569926" cy="4224103"/>
          </a:xfrm>
          <a:prstGeom prst="rect">
            <a:avLst/>
          </a:prstGeom>
        </p:spPr>
      </p:pic>
      <p:pic>
        <p:nvPicPr>
          <p:cNvPr id="4" name="Picture 2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896" y="846106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erelateerde afbeeld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975" y="3432867"/>
            <a:ext cx="2889343" cy="287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al 2"/>
          <p:cNvSpPr/>
          <p:nvPr/>
        </p:nvSpPr>
        <p:spPr>
          <a:xfrm>
            <a:off x="3056708" y="2196493"/>
            <a:ext cx="1698172" cy="1005840"/>
          </a:xfrm>
          <a:prstGeom prst="ellipse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/>
          <p:cNvSpPr/>
          <p:nvPr/>
        </p:nvSpPr>
        <p:spPr>
          <a:xfrm>
            <a:off x="4754880" y="2196493"/>
            <a:ext cx="1698172" cy="1005840"/>
          </a:xfrm>
          <a:prstGeom prst="ellipse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6361612" y="2162302"/>
            <a:ext cx="1933302" cy="1040031"/>
          </a:xfrm>
          <a:prstGeom prst="ellipse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0249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208745"/>
            <a:ext cx="9875520" cy="1356360"/>
          </a:xfrm>
        </p:spPr>
        <p:txBody>
          <a:bodyPr/>
          <a:lstStyle/>
          <a:p>
            <a:pPr algn="ctr"/>
            <a:r>
              <a:rPr lang="nl-NL" dirty="0"/>
              <a:t>Lammetjes </a:t>
            </a:r>
          </a:p>
        </p:txBody>
      </p:sp>
      <p:pic>
        <p:nvPicPr>
          <p:cNvPr id="9218" name="Picture 2" descr="Afbeeldingsresultaat voor hartj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090" y="282898"/>
            <a:ext cx="1018903" cy="101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Afbeeldingsresultaat voor lammetj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955" y="1479015"/>
            <a:ext cx="4718012" cy="235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Gerelateerde afbeeld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955" y="3942565"/>
            <a:ext cx="4718012" cy="2519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fbeeldingsresultaat voor hartj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16" y="282898"/>
            <a:ext cx="1018903" cy="101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76DF529-62D0-4D32-A376-8301022B5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5346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Natuurlijke leefomgeving, huisvesting en verrijking van een geit.</a:t>
            </a:r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528" y="2655877"/>
            <a:ext cx="3531563" cy="353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961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Opdracht: Maak een samenvatting over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8458" y="2057399"/>
            <a:ext cx="10763794" cy="4356463"/>
          </a:xfrm>
        </p:spPr>
        <p:txBody>
          <a:bodyPr numCol="2">
            <a:normAutofit fontScale="92500" lnSpcReduction="10000"/>
          </a:bodyPr>
          <a:lstStyle/>
          <a:p>
            <a:r>
              <a:rPr lang="nl-NL" dirty="0">
                <a:solidFill>
                  <a:schemeClr val="tx1"/>
                </a:solidFill>
              </a:rPr>
              <a:t>De huisvesting van een schaap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Schapenwei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Afrastering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Schapenstal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Sleepstal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Schutstal</a:t>
            </a:r>
          </a:p>
          <a:p>
            <a:r>
              <a:rPr lang="nl-NL" dirty="0">
                <a:solidFill>
                  <a:schemeClr val="tx1"/>
                </a:solidFill>
              </a:rPr>
              <a:t>De huisvesting van een geit</a:t>
            </a:r>
          </a:p>
          <a:p>
            <a:pPr lvl="1"/>
            <a:r>
              <a:rPr lang="nl-NL" dirty="0" err="1">
                <a:solidFill>
                  <a:schemeClr val="tx1"/>
                </a:solidFill>
              </a:rPr>
              <a:t>Geitenwei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>
                <a:solidFill>
                  <a:schemeClr val="tx1"/>
                </a:solidFill>
              </a:rPr>
              <a:t>Afrastering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Geitenstal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Potstal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Schutstal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Transport van hobbydieren, regels en wetten. </a:t>
            </a:r>
          </a:p>
          <a:p>
            <a:pPr lvl="1"/>
            <a:r>
              <a:rPr lang="nl-NL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Wetten en regels hoe je een schaap moet vervoeren.</a:t>
            </a:r>
          </a:p>
          <a:p>
            <a:pPr lvl="1"/>
            <a:r>
              <a:rPr lang="nl-NL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Wetten en regels hoe je een geit moet vervoeren.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Ziektes en zoönosen bij een schaap en geit.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1 veelvoorkomende ziekte schaap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1 veelvoorkomende zoönose schaap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1 veelvoorkomende ziekte geit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1 veelvoorkomende zoönose geit</a:t>
            </a:r>
          </a:p>
          <a:p>
            <a:pPr marL="45720" indent="0">
              <a:lnSpc>
                <a:spcPct val="107000"/>
              </a:lnSpc>
              <a:spcAft>
                <a:spcPts val="0"/>
              </a:spcAft>
              <a:buNone/>
            </a:pP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911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 informatie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Gebruik de website: </a:t>
            </a:r>
            <a:r>
              <a:rPr lang="nl-NL" dirty="0">
                <a:solidFill>
                  <a:schemeClr val="tx1"/>
                </a:solidFill>
                <a:hlinkClick r:id="rId2"/>
              </a:rPr>
              <a:t>www.levendehave.nl</a:t>
            </a:r>
            <a:r>
              <a:rPr lang="nl-NL" dirty="0">
                <a:solidFill>
                  <a:schemeClr val="tx1"/>
                </a:solidFill>
              </a:rPr>
              <a:t> als bron.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Lever je volledige samenvatting uiterlijk </a:t>
            </a:r>
            <a:r>
              <a:rPr lang="nl-NL" u="sng" dirty="0">
                <a:solidFill>
                  <a:srgbClr val="FF0000"/>
                </a:solidFill>
              </a:rPr>
              <a:t>maandag 23 april </a:t>
            </a:r>
            <a:r>
              <a:rPr lang="nl-NL" dirty="0">
                <a:solidFill>
                  <a:schemeClr val="tx1"/>
                </a:solidFill>
              </a:rPr>
              <a:t>in bij de docent voor 0,2 bonus op de toets.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De beste samenvatting krijgt 0,5 bonus op de toets. </a:t>
            </a:r>
          </a:p>
          <a:p>
            <a:endParaRPr lang="nl-NL" dirty="0"/>
          </a:p>
        </p:txBody>
      </p:sp>
      <p:pic>
        <p:nvPicPr>
          <p:cNvPr id="2050" name="Picture 2" descr="Afbeeldingsresultaat voor samenvatt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3671" y="4219303"/>
            <a:ext cx="2008880" cy="234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688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gaan we het vandaag over hebben?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Natuurlijke leefomgeving, huisvesting en verrijking van een schaap.</a:t>
            </a:r>
          </a:p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Afbeeldingsresultaat voor scha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723" y="3657600"/>
            <a:ext cx="5244118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525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Schapen in Nederland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In 2016 waren er 8.525 bedrijven met schapen in Nederland.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Weten jullie nog hoeveel honden- en katten we in Nederland hebben?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1,5 miljoen honden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2,6 miljoen katten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En hoeveel schapen denken jullie dat we in Nederland hebben?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Zo’n 783.906  schapen = bijna 0,8 miljoen.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Waarvan bijna de helft lammetjes zijn.</a:t>
            </a:r>
          </a:p>
          <a:p>
            <a:pPr marL="4572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9" r="12332"/>
          <a:stretch/>
        </p:blipFill>
        <p:spPr bwMode="auto">
          <a:xfrm>
            <a:off x="9348323" y="231866"/>
            <a:ext cx="2578066" cy="211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70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Schapen houden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De meeste hobbydierhouders kopen schapen voor het plezier, om het gras kort te houden of om ermee te fokken.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Steeds meer liefhebbers houden de schapen ook voor de wol, sommigen voor het vlees, of voor de melk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Voordat je met schapen begint: bedenk dat een schaap wel 15 tot 20 jaar oud kan worden.</a:t>
            </a:r>
          </a:p>
        </p:txBody>
      </p:sp>
      <p:pic>
        <p:nvPicPr>
          <p:cNvPr id="1026" name="Picture 2" descr="Afbeeldingsresultaat voor schapenwo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7" r="24474"/>
          <a:stretch/>
        </p:blipFill>
        <p:spPr bwMode="auto">
          <a:xfrm>
            <a:off x="10838836" y="262348"/>
            <a:ext cx="1100616" cy="228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961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Grasland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Grasland is de basis voor ieder schaap en dus voor iedere schapenhouderij.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Schapen lopen een groot deel van het jaar in de wei te grazen. 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Gras is het hoofdvoedsel voor schapen en daarom is het belangrijk om veel aandacht te besteden aan een goed grasland.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Het grasland moet geschikt zijn voor een schaap: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Het mag niet te droge grond of te natte grond zijn. 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Er moet juist bemest worden. </a:t>
            </a:r>
          </a:p>
          <a:p>
            <a:pPr lvl="1"/>
            <a:r>
              <a:rPr lang="nl-NL" u="sng" dirty="0">
                <a:solidFill>
                  <a:schemeClr val="tx1"/>
                </a:solidFill>
              </a:rPr>
              <a:t>Het land moet niet over- of onder begraasd worden. </a:t>
            </a:r>
          </a:p>
        </p:txBody>
      </p:sp>
      <p:pic>
        <p:nvPicPr>
          <p:cNvPr id="3074" name="Picture 2" descr="Afbeeldingsresultaat voor schap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668" y="268423"/>
            <a:ext cx="3463743" cy="173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16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over- en onder begrazing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Bedenk voor jezelf in eigen woorden wat </a:t>
            </a:r>
            <a:r>
              <a:rPr lang="nl-NL" u="sng" dirty="0">
                <a:solidFill>
                  <a:schemeClr val="tx1"/>
                </a:solidFill>
              </a:rPr>
              <a:t>overbegrazing</a:t>
            </a:r>
            <a:r>
              <a:rPr lang="nl-NL" dirty="0">
                <a:solidFill>
                  <a:schemeClr val="tx1"/>
                </a:solidFill>
              </a:rPr>
              <a:t> is en wat </a:t>
            </a:r>
            <a:r>
              <a:rPr lang="nl-NL" u="sng" dirty="0" err="1">
                <a:solidFill>
                  <a:schemeClr val="tx1"/>
                </a:solidFill>
              </a:rPr>
              <a:t>onderbegrazing</a:t>
            </a:r>
            <a:r>
              <a:rPr lang="nl-NL" dirty="0">
                <a:solidFill>
                  <a:schemeClr val="tx1"/>
                </a:solidFill>
              </a:rPr>
              <a:t> is.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Over begrazing = het gras en planten hebben niet genoeg tijd om te herstellen, omdat de grond steeds wordt kaalgevreten door de dieren.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Onder begrazing = er zijn te weinig dieren om alle gras en planten van de grond te eten en dus krijg je te veel </a:t>
            </a:r>
            <a:r>
              <a:rPr lang="nl-NL" u="sng" dirty="0">
                <a:solidFill>
                  <a:schemeClr val="tx1"/>
                </a:solidFill>
              </a:rPr>
              <a:t>vegetatie. </a:t>
            </a:r>
          </a:p>
        </p:txBody>
      </p:sp>
      <p:pic>
        <p:nvPicPr>
          <p:cNvPr id="4100" name="Picture 4" descr="Afbeeldingsresultaat voor gr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0"/>
          <a:stretch/>
        </p:blipFill>
        <p:spPr bwMode="auto">
          <a:xfrm>
            <a:off x="220889" y="5199017"/>
            <a:ext cx="2456997" cy="142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fbeeldingsresultaat voor gr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0"/>
          <a:stretch/>
        </p:blipFill>
        <p:spPr bwMode="auto">
          <a:xfrm flipH="1">
            <a:off x="2677886" y="5199017"/>
            <a:ext cx="2456997" cy="142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Afbeeldingsresultaat voor gr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0"/>
          <a:stretch/>
        </p:blipFill>
        <p:spPr bwMode="auto">
          <a:xfrm>
            <a:off x="5134883" y="5216978"/>
            <a:ext cx="2456997" cy="142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Afbeeldingsresultaat voor gr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0"/>
          <a:stretch/>
        </p:blipFill>
        <p:spPr bwMode="auto">
          <a:xfrm flipH="1">
            <a:off x="7591880" y="5216978"/>
            <a:ext cx="2456997" cy="142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Afbeeldingsresultaat voor gr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0" r="22072"/>
          <a:stretch/>
        </p:blipFill>
        <p:spPr bwMode="auto">
          <a:xfrm>
            <a:off x="10037833" y="5216978"/>
            <a:ext cx="1914682" cy="142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57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Beweidingssystemen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Standweiden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schapen verblijven bij standweiden vrij lang in één perceel.</a:t>
            </a:r>
          </a:p>
          <a:p>
            <a:r>
              <a:rPr lang="nl-NL" b="1" dirty="0">
                <a:solidFill>
                  <a:schemeClr val="tx1"/>
                </a:solidFill>
              </a:rPr>
              <a:t>Omweiden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schapen zijn minder dan 1 week op één perceel. </a:t>
            </a:r>
          </a:p>
          <a:p>
            <a:r>
              <a:rPr lang="nl-NL" b="1" dirty="0">
                <a:solidFill>
                  <a:schemeClr val="tx1"/>
                </a:solidFill>
              </a:rPr>
              <a:t>Herfst- en winterbeweiding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schapen verblijven in de nazomer, herfst en winter op overgebleven gras of grond dat bemest moet worden. </a:t>
            </a:r>
          </a:p>
        </p:txBody>
      </p:sp>
      <p:pic>
        <p:nvPicPr>
          <p:cNvPr id="8194" name="Picture 2" descr="Afbeeldingsresultaat voor schapenwe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288" y="4428308"/>
            <a:ext cx="3182216" cy="210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44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891</TotalTime>
  <Words>570</Words>
  <Application>Microsoft Office PowerPoint</Application>
  <PresentationFormat>Breedbeeld</PresentationFormat>
  <Paragraphs>95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Calibri</vt:lpstr>
      <vt:lpstr>Corbel</vt:lpstr>
      <vt:lpstr>Times New Roman</vt:lpstr>
      <vt:lpstr>Wingdings</vt:lpstr>
      <vt:lpstr>Basis</vt:lpstr>
      <vt:lpstr>Huisvesting  en  Hygiëne</vt:lpstr>
      <vt:lpstr>Opdracht: Maak een samenvatting over </vt:lpstr>
      <vt:lpstr>Extra informatie opdracht</vt:lpstr>
      <vt:lpstr>Waar gaan we het vandaag over hebben?</vt:lpstr>
      <vt:lpstr>Schapen in Nederland</vt:lpstr>
      <vt:lpstr>Schapen houden</vt:lpstr>
      <vt:lpstr>Grasland</vt:lpstr>
      <vt:lpstr>Wat is over- en onder begrazing</vt:lpstr>
      <vt:lpstr>Beweidingssystemen</vt:lpstr>
      <vt:lpstr>Afrastering</vt:lpstr>
      <vt:lpstr>Huisvesting</vt:lpstr>
      <vt:lpstr>Stalinrichting</vt:lpstr>
      <vt:lpstr>Lammetjes </vt:lpstr>
      <vt:lpstr>Volgende week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86</cp:revision>
  <dcterms:created xsi:type="dcterms:W3CDTF">2017-08-29T13:33:23Z</dcterms:created>
  <dcterms:modified xsi:type="dcterms:W3CDTF">2021-04-09T07:24:01Z</dcterms:modified>
</cp:coreProperties>
</file>