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76" r:id="rId4"/>
    <p:sldId id="277" r:id="rId5"/>
    <p:sldId id="27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90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54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58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078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7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1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50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107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5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05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9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AE00AD1-4AF4-46E5-BDBD-8253341EED6A}" type="datetimeFigureOut">
              <a:rPr lang="nl-NL" smtClean="0"/>
              <a:t>19-3-2021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B5DA96F-0044-4E9B-B19B-BC934F389F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14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vendehave.n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Huisvesting </a:t>
            </a:r>
            <a:br>
              <a:rPr lang="nl-NL" dirty="0"/>
            </a:br>
            <a:r>
              <a:rPr lang="nl-NL" dirty="0"/>
              <a:t>en </a:t>
            </a:r>
            <a:br>
              <a:rPr lang="nl-NL" dirty="0"/>
            </a:br>
            <a:r>
              <a:rPr lang="nl-NL" dirty="0"/>
              <a:t>Hygiëne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09530" y="4235394"/>
            <a:ext cx="8767860" cy="1747395"/>
          </a:xfrm>
        </p:spPr>
        <p:txBody>
          <a:bodyPr>
            <a:normAutofit/>
          </a:bodyPr>
          <a:lstStyle/>
          <a:p>
            <a:r>
              <a:rPr lang="nl-NL" sz="3100" dirty="0"/>
              <a:t>Les 1 – blok 4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8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gaan we het dit blok over hebben?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Natuurlijke leefomgeving, huisvesting en verrijking van een schaap.</a:t>
            </a:r>
          </a:p>
          <a:p>
            <a:r>
              <a:rPr lang="nl-NL" dirty="0">
                <a:solidFill>
                  <a:schemeClr val="tx1"/>
                </a:solidFill>
              </a:rPr>
              <a:t>Natuurlijke leefomgeving, huisvesting en verrijking van een geit. </a:t>
            </a:r>
          </a:p>
          <a:p>
            <a:r>
              <a:rPr lang="nl-NL" dirty="0">
                <a:solidFill>
                  <a:schemeClr val="tx1"/>
                </a:solidFill>
              </a:rPr>
              <a:t>Transport van hobbydieren, regels en wetten. </a:t>
            </a:r>
          </a:p>
          <a:p>
            <a:r>
              <a:rPr lang="nl-NL" dirty="0">
                <a:solidFill>
                  <a:schemeClr val="tx1"/>
                </a:solidFill>
              </a:rPr>
              <a:t>Ziektes en zoönosen bij een schaap en geit. 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Afbeeldingsresultaat voor scha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8" y="4415246"/>
            <a:ext cx="3902857" cy="2204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gei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67"/>
          <a:stretch/>
        </p:blipFill>
        <p:spPr bwMode="auto">
          <a:xfrm>
            <a:off x="9043325" y="3772195"/>
            <a:ext cx="2855468" cy="284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525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 Maak een samenvatting over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8458" y="2057399"/>
            <a:ext cx="10763794" cy="4356463"/>
          </a:xfrm>
        </p:spPr>
        <p:txBody>
          <a:bodyPr numCol="2">
            <a:normAutofit fontScale="92500"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De huisvesting van een schaap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Schapenwei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Afrastering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Schapenstal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Sleepstal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Schutstal</a:t>
            </a:r>
          </a:p>
          <a:p>
            <a:r>
              <a:rPr lang="nl-NL" dirty="0">
                <a:solidFill>
                  <a:schemeClr val="tx1"/>
                </a:solidFill>
              </a:rPr>
              <a:t>De huisvesting van een geit</a:t>
            </a:r>
          </a:p>
          <a:p>
            <a:pPr lvl="1"/>
            <a:r>
              <a:rPr lang="nl-NL" dirty="0" err="1">
                <a:solidFill>
                  <a:schemeClr val="tx1"/>
                </a:solidFill>
              </a:rPr>
              <a:t>Geitenwei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Afrastering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Geitenstal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Potstal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Schutstal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Transport van hobbydieren, regels en wetten. </a:t>
            </a:r>
          </a:p>
          <a:p>
            <a:pPr lvl="1"/>
            <a:r>
              <a:rPr lang="nl-NL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Wetten en regels hoe je een schaap moet vervoeren.</a:t>
            </a:r>
          </a:p>
          <a:p>
            <a:pPr lvl="1"/>
            <a:r>
              <a:rPr lang="nl-NL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Wetten en regels hoe je een geit moet vervoeren.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Ziektes en zoönosen bij een schaap en geit.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ziekte schaap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zoönose schaap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ziekte geit</a:t>
            </a:r>
          </a:p>
          <a:p>
            <a:pPr lvl="1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solidFill>
                  <a:schemeClr val="tx1"/>
                </a:solidFill>
              </a:rPr>
              <a:t>1 veelvoorkomende zoönose geit</a:t>
            </a:r>
          </a:p>
          <a:p>
            <a:pPr marL="45720" indent="0">
              <a:lnSpc>
                <a:spcPct val="107000"/>
              </a:lnSpc>
              <a:spcAft>
                <a:spcPts val="0"/>
              </a:spcAft>
              <a:buNone/>
            </a:pP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11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informatie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Gebruik de website: </a:t>
            </a:r>
            <a:r>
              <a:rPr lang="nl-NL" dirty="0">
                <a:solidFill>
                  <a:schemeClr val="tx1"/>
                </a:solidFill>
                <a:hlinkClick r:id="rId2"/>
              </a:rPr>
              <a:t>www.levendehave.nl</a:t>
            </a:r>
            <a:r>
              <a:rPr lang="nl-NL" dirty="0">
                <a:solidFill>
                  <a:schemeClr val="tx1"/>
                </a:solidFill>
              </a:rPr>
              <a:t> als bron.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Lever je volledige samenvatting uiterlijk </a:t>
            </a:r>
            <a:r>
              <a:rPr lang="nl-NL" u="sng" dirty="0">
                <a:solidFill>
                  <a:srgbClr val="FF0000"/>
                </a:solidFill>
              </a:rPr>
              <a:t>vrijdag 9 april </a:t>
            </a:r>
            <a:r>
              <a:rPr lang="nl-NL" dirty="0">
                <a:solidFill>
                  <a:schemeClr val="tx1"/>
                </a:solidFill>
              </a:rPr>
              <a:t>in bij de docent voor 0,2 bonus op de toets.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De beste samenvatting krijgt 0,5 bonus op de toets.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5688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Natuurlijke leefomgeving, huisvesting en verrijking van een schaap.</a:t>
            </a:r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300" y="3316556"/>
            <a:ext cx="4677683" cy="287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96142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784</TotalTime>
  <Words>187</Words>
  <Application>Microsoft Office PowerPoint</Application>
  <PresentationFormat>Breedbeeld</PresentationFormat>
  <Paragraphs>39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Calibri</vt:lpstr>
      <vt:lpstr>Corbel</vt:lpstr>
      <vt:lpstr>Times New Roman</vt:lpstr>
      <vt:lpstr>Basis</vt:lpstr>
      <vt:lpstr>Huisvesting  en  Hygiëne</vt:lpstr>
      <vt:lpstr>Waar gaan we het dit blok over hebben?</vt:lpstr>
      <vt:lpstr>Opdracht: Maak een samenvatting over </vt:lpstr>
      <vt:lpstr>Extra informatie opdracht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</dc:title>
  <dc:creator>Kimberley Borgerink</dc:creator>
  <cp:lastModifiedBy>Joyce Vonk</cp:lastModifiedBy>
  <cp:revision>69</cp:revision>
  <dcterms:created xsi:type="dcterms:W3CDTF">2017-08-29T13:33:23Z</dcterms:created>
  <dcterms:modified xsi:type="dcterms:W3CDTF">2021-03-19T09:27:48Z</dcterms:modified>
</cp:coreProperties>
</file>