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-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7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72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942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180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662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866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39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31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13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9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88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151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23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1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87162-F899-4866-86DC-BB086C0AF6D0}" type="datetimeFigureOut">
              <a:rPr lang="nl-NL" smtClean="0"/>
              <a:t>13-6-2019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42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pit vrucht">
            <a:extLst>
              <a:ext uri="{FF2B5EF4-FFF2-40B4-BE49-F238E27FC236}">
                <a16:creationId xmlns:a16="http://schemas.microsoft.com/office/drawing/2014/main" id="{51F88DD7-BE66-4D29-A598-CC5298D9F5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t="9091" r="-1" b="-1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931BF4-0183-4F75-BB60-717AB1826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r>
              <a:rPr lang="nl-NL"/>
              <a:t>PIT-4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C891776-8B75-4AF2-88F9-6F19DCBA0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0964" y="4050832"/>
            <a:ext cx="4573037" cy="1096899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Les 5</a:t>
            </a:r>
          </a:p>
        </p:txBody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69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FEF98-AEFA-4C1F-995F-2276B416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40F8F8-B64C-414E-943D-52B34C70C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09947"/>
            <a:ext cx="8596668" cy="4637988"/>
          </a:xfrm>
        </p:spPr>
        <p:txBody>
          <a:bodyPr>
            <a:normAutofit lnSpcReduction="10000"/>
          </a:bodyPr>
          <a:lstStyle/>
          <a:p>
            <a:r>
              <a:rPr lang="nl-NL" sz="2600" dirty="0"/>
              <a:t>Vandaag: INLEVEREN PLAN VAN AANPAK (!)</a:t>
            </a:r>
          </a:p>
          <a:p>
            <a:pPr marL="0" indent="0">
              <a:buNone/>
            </a:pPr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OK, maar wat wordt daarvan verwacht?</a:t>
            </a:r>
          </a:p>
          <a:p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Verdieping in de doelgroep</a:t>
            </a:r>
          </a:p>
          <a:p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Wat organiseren we voor de doelgroep en waarom</a:t>
            </a:r>
          </a:p>
          <a:p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Draaiboek </a:t>
            </a:r>
          </a:p>
          <a:p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Begroting/Budgettering</a:t>
            </a:r>
          </a:p>
          <a:p>
            <a:r>
              <a:rPr lang="nl-NL" sz="2600" dirty="0">
                <a:ea typeface="Calibri" panose="020F0502020204030204" pitchFamily="34" charset="0"/>
                <a:cs typeface="Times New Roman" panose="02020603050405020304" pitchFamily="18" charset="0"/>
              </a:rPr>
              <a:t>Notulen in de bijlage</a:t>
            </a:r>
          </a:p>
          <a:p>
            <a:pPr marL="0" indent="0">
              <a:buNone/>
            </a:pPr>
            <a:r>
              <a:rPr lang="nl-NL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Vandaag afronden en inleveren!</a:t>
            </a:r>
          </a:p>
          <a:p>
            <a:pPr marL="0" indent="0">
              <a:buNone/>
            </a:pPr>
            <a:r>
              <a:rPr lang="nl-NL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Draaiboek delen/bespreken met de opdrachtgever</a:t>
            </a:r>
          </a:p>
          <a:p>
            <a:endParaRPr lang="nl-NL" sz="2600" dirty="0"/>
          </a:p>
          <a:p>
            <a:pPr marL="0" indent="0">
              <a:buNone/>
            </a:pP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47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6C496E8-E41E-4519-9D2A-32275E8AA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76685"/>
              </p:ext>
            </p:extLst>
          </p:nvPr>
        </p:nvGraphicFramePr>
        <p:xfrm>
          <a:off x="0" y="0"/>
          <a:ext cx="12192000" cy="7252525"/>
        </p:xfrm>
        <a:graphic>
          <a:graphicData uri="http://schemas.openxmlformats.org/drawingml/2006/table">
            <a:tbl>
              <a:tblPr firstRow="1" firstCol="1" bandRow="1"/>
              <a:tblGrid>
                <a:gridCol w="2357815">
                  <a:extLst>
                    <a:ext uri="{9D8B030D-6E8A-4147-A177-3AD203B41FA5}">
                      <a16:colId xmlns:a16="http://schemas.microsoft.com/office/drawing/2014/main" val="3529665136"/>
                    </a:ext>
                  </a:extLst>
                </a:gridCol>
                <a:gridCol w="9834185">
                  <a:extLst>
                    <a:ext uri="{9D8B030D-6E8A-4147-A177-3AD203B41FA5}">
                      <a16:colId xmlns:a16="http://schemas.microsoft.com/office/drawing/2014/main" val="912460476"/>
                    </a:ext>
                  </a:extLst>
                </a:gridCol>
              </a:tblGrid>
              <a:tr h="388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Projectmoment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Uitvoeren/inleveren in les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811880"/>
                  </a:ext>
                </a:extLst>
              </a:tr>
              <a:tr h="1204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(09-05-2019)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Introductie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Opstellen Samenwerkingscontract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Verdieping in de doelgroep (vragen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beantwoorden en </a:t>
                      </a:r>
                      <a:r>
                        <a:rPr lang="nl-NL" sz="1600" b="0" u="sng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</a:t>
                      </a:r>
                      <a:r>
                        <a:rPr lang="nl-NL" sz="1600" b="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plus presentatie voorbereiding) </a:t>
                      </a:r>
                      <a:endParaRPr lang="nl-NL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Afspraak: Op 16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mei (volgende week) p</a:t>
                      </a: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resentatie doelgroep-oriëntatie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60998"/>
                  </a:ext>
                </a:extLst>
              </a:tr>
              <a:tr h="8998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(16-05-2019)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Presentatie doelgroep-oriëntatie en inleveren verdieping over de doelgroep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Samenwerkingscontract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Activiteit uitdenken, contacten leggen met contactpersonen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van </a:t>
                      </a: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‘uitvoeringslocatie’</a:t>
                      </a:r>
                      <a:endParaRPr lang="nl-NL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572649"/>
                  </a:ext>
                </a:extLst>
              </a:tr>
              <a:tr h="5953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(23-05-2019)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84908"/>
                  </a:ext>
                </a:extLst>
              </a:tr>
              <a:tr h="5953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Donderdag geen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i.v.m. Hemelvaart:</a:t>
                      </a:r>
                      <a:endParaRPr lang="nl-NL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Woensdag vóór Hemelvaart inleveren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84095"/>
                  </a:ext>
                </a:extLst>
              </a:tr>
              <a:tr h="1051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(06-06-2019)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Notulen</a:t>
                      </a:r>
                      <a:r>
                        <a:rPr lang="nl-NL" sz="1600" b="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voorgesprek(ken) met de uitvoeringsorganisatie.</a:t>
                      </a:r>
                      <a:endParaRPr lang="nl-NL" sz="1600" b="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  <a:r>
                        <a:rPr lang="nl-NL" sz="1600" b="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van aanpak ‘Activiteitenmiddag’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23969"/>
                  </a:ext>
                </a:extLst>
              </a:tr>
              <a:tr h="7465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(13-06-2019)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‘Plan van aanpak’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Verdieping in de doelgroep, wat organiseren we voor de doelgroep en waarom, draaiboek, begroting en notulen</a:t>
                      </a:r>
                      <a:endParaRPr lang="nl-NL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draaiboek delen met organisatie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227857"/>
                  </a:ext>
                </a:extLst>
              </a:tr>
              <a:tr h="379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(20-06-2019)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uitvoeren/evalueren tijdens les (evaluatie-documenten staan dan in de wiki)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360969"/>
                  </a:ext>
                </a:extLst>
              </a:tr>
              <a:tr h="7465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(27-06-2019)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Toetsweek</a:t>
                      </a: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uitvoeren/evalueren tijdens les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eindverslag PIT-4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128407"/>
                  </a:ext>
                </a:extLst>
              </a:tr>
              <a:tr h="291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(04-07-2019)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Bufferweek (1</a:t>
                      </a:r>
                      <a:r>
                        <a:rPr lang="nl-NL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kans onvoldoende? </a:t>
                      </a:r>
                      <a:r>
                        <a:rPr lang="nl-NL" sz="1600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laatste inlevermoment </a:t>
                      </a: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 5 juli)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784875"/>
                  </a:ext>
                </a:extLst>
              </a:tr>
              <a:tr h="3054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25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1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34A7872-A534-4932-BD93-56D2D9623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8E3638-8263-4CCE-96A2-9EA558226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851" y="1308100"/>
            <a:ext cx="12115799" cy="54317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</a:t>
            </a:r>
            <a:r>
              <a:rPr lang="nl-NL" sz="2000" dirty="0"/>
              <a:t>erste inlevermoment eindverslag PIT-4        Beoordeling door docent eindverslag PIT-4</a:t>
            </a:r>
          </a:p>
          <a:p>
            <a:pPr marL="0" indent="0">
              <a:buNone/>
            </a:pPr>
            <a:r>
              <a:rPr lang="nl-NL" sz="2000" b="1" dirty="0"/>
              <a:t>Donderdag 27 juni 2019                              Maandag 1 juni 2019 </a:t>
            </a:r>
          </a:p>
          <a:p>
            <a:pPr marL="0" indent="0">
              <a:buNone/>
            </a:pPr>
            <a:r>
              <a:rPr lang="nl-NL" sz="2000" b="1" dirty="0"/>
              <a:t>										       (feedback per mail)</a:t>
            </a:r>
          </a:p>
          <a:p>
            <a:pPr marL="0" indent="0">
              <a:buNone/>
            </a:pPr>
            <a:r>
              <a:rPr lang="nl-NL" sz="2000" b="1" dirty="0"/>
              <a:t>                            </a:t>
            </a:r>
          </a:p>
          <a:p>
            <a:pPr marL="0" indent="0">
              <a:buNone/>
            </a:pPr>
            <a:r>
              <a:rPr lang="nl-NL" sz="2000" b="1" dirty="0"/>
              <a:t>                                 </a:t>
            </a:r>
            <a:r>
              <a:rPr lang="nl-NL" sz="2000" dirty="0"/>
              <a:t>Inlevermoment herkansing eindverslag PIT-4</a:t>
            </a:r>
          </a:p>
          <a:p>
            <a:pPr marL="0" indent="0">
              <a:buNone/>
            </a:pPr>
            <a:r>
              <a:rPr lang="nl-NL" sz="2000" b="1" dirty="0"/>
              <a:t>                                                 Vrijdag 5 juli 2019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4BEF05C-7CAE-4FA3-880A-85D7C89A2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86579" y="4615325"/>
            <a:ext cx="695734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800" dirty="0"/>
              <a:t>Geen activiteit op 20 of 27 juni? </a:t>
            </a:r>
          </a:p>
          <a:p>
            <a:pPr marL="0" indent="0">
              <a:buNone/>
            </a:pPr>
            <a:r>
              <a:rPr lang="nl-NL" sz="2800" b="1" dirty="0"/>
              <a:t>Werken aan eindverslag tijdens les! Jullie kunnen de tijd goed gebruiken</a:t>
            </a:r>
          </a:p>
        </p:txBody>
      </p:sp>
    </p:spTree>
    <p:extLst>
      <p:ext uri="{BB962C8B-B14F-4D97-AF65-F5344CB8AC3E}">
        <p14:creationId xmlns:p14="http://schemas.microsoft.com/office/powerpoint/2010/main" val="127790678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Microsoft Office PowerPoint</Application>
  <PresentationFormat>Breedbeeld</PresentationFormat>
  <Paragraphs>56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PIT-4</vt:lpstr>
      <vt:lpstr>Inhoud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PIT-4</dc:title>
  <dc:creator>Inez van der Velde</dc:creator>
  <cp:lastModifiedBy>Erik Joustra</cp:lastModifiedBy>
  <cp:revision>7</cp:revision>
  <dcterms:created xsi:type="dcterms:W3CDTF">2019-05-20T08:09:37Z</dcterms:created>
  <dcterms:modified xsi:type="dcterms:W3CDTF">2019-06-13T12:11:42Z</dcterms:modified>
</cp:coreProperties>
</file>