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43B1F2-9FC4-4BB3-A5B4-97B7AF6535C8}" v="77" dt="2019-05-23T11:45:28.9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DB43B1F2-9FC4-4BB3-A5B4-97B7AF6535C8}"/>
    <pc:docChg chg="undo custSel modSld">
      <pc:chgData name="Inez van der Velde" userId="c708d8fa419fe580" providerId="LiveId" clId="{DB43B1F2-9FC4-4BB3-A5B4-97B7AF6535C8}" dt="2019-05-23T11:45:28.932" v="75" actId="27636"/>
      <pc:docMkLst>
        <pc:docMk/>
      </pc:docMkLst>
      <pc:sldChg chg="modSp">
        <pc:chgData name="Inez van der Velde" userId="c708d8fa419fe580" providerId="LiveId" clId="{DB43B1F2-9FC4-4BB3-A5B4-97B7AF6535C8}" dt="2019-05-23T11:41:54.235" v="3" actId="403"/>
        <pc:sldMkLst>
          <pc:docMk/>
          <pc:sldMk cId="420698200" sldId="257"/>
        </pc:sldMkLst>
        <pc:spChg chg="mod">
          <ac:chgData name="Inez van der Velde" userId="c708d8fa419fe580" providerId="LiveId" clId="{DB43B1F2-9FC4-4BB3-A5B4-97B7AF6535C8}" dt="2019-05-23T11:41:54.235" v="3" actId="403"/>
          <ac:spMkLst>
            <pc:docMk/>
            <pc:sldMk cId="420698200" sldId="257"/>
            <ac:spMk id="3" creationId="{6C891776-8B75-4AF2-88F9-6F19DCBA0E5B}"/>
          </ac:spMkLst>
        </pc:spChg>
      </pc:sldChg>
      <pc:sldChg chg="modSp modAnim">
        <pc:chgData name="Inez van der Velde" userId="c708d8fa419fe580" providerId="LiveId" clId="{DB43B1F2-9FC4-4BB3-A5B4-97B7AF6535C8}" dt="2019-05-23T11:45:28.932" v="75" actId="27636"/>
        <pc:sldMkLst>
          <pc:docMk/>
          <pc:sldMk cId="3954755971" sldId="258"/>
        </pc:sldMkLst>
        <pc:spChg chg="mod">
          <ac:chgData name="Inez van der Velde" userId="c708d8fa419fe580" providerId="LiveId" clId="{DB43B1F2-9FC4-4BB3-A5B4-97B7AF6535C8}" dt="2019-05-23T11:45:28.932" v="75" actId="27636"/>
          <ac:spMkLst>
            <pc:docMk/>
            <pc:sldMk cId="3954755971" sldId="258"/>
            <ac:spMk id="3" creationId="{AB40F8F8-B64C-414E-943D-52B34C70CC3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7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721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4942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180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662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5866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7396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3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31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13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091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88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906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151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323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1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87162-F899-4866-86DC-BB086C0AF6D0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FB2C6A0-AE2E-4ACA-A884-0BA633622E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42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pit vrucht">
            <a:extLst>
              <a:ext uri="{FF2B5EF4-FFF2-40B4-BE49-F238E27FC236}">
                <a16:creationId xmlns:a16="http://schemas.microsoft.com/office/drawing/2014/main" id="{51F88DD7-BE66-4D29-A598-CC5298D9F5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4" t="9091" r="-1" b="-1"/>
          <a:stretch/>
        </p:blipFill>
        <p:spPr bwMode="auto">
          <a:xfrm>
            <a:off x="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Isosceles Triangle 70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Parallelogram 72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931BF4-0183-4F75-BB60-717AB1826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4200" y="1678665"/>
            <a:ext cx="4569803" cy="2369131"/>
          </a:xfrm>
        </p:spPr>
        <p:txBody>
          <a:bodyPr>
            <a:normAutofit/>
          </a:bodyPr>
          <a:lstStyle/>
          <a:p>
            <a:r>
              <a:rPr lang="nl-NL"/>
              <a:t>PIT-4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C891776-8B75-4AF2-88F9-6F19DCBA0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00964" y="4050832"/>
            <a:ext cx="4573037" cy="1096899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Les 3</a:t>
            </a:r>
          </a:p>
        </p:txBody>
      </p:sp>
      <p:sp>
        <p:nvSpPr>
          <p:cNvPr id="85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069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5FEF98-AEFA-4C1F-995F-2276B416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40F8F8-B64C-414E-943D-52B34C70C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87345"/>
          </a:xfrm>
        </p:spPr>
        <p:txBody>
          <a:bodyPr>
            <a:normAutofit fontScale="92500" lnSpcReduction="10000"/>
          </a:bodyPr>
          <a:lstStyle/>
          <a:p>
            <a:r>
              <a:rPr lang="nl-NL" sz="2600" dirty="0"/>
              <a:t>Presentaties ‘Verdieping in de doelgroep’</a:t>
            </a:r>
          </a:p>
          <a:p>
            <a:r>
              <a:rPr lang="nl-NL" sz="2600" dirty="0"/>
              <a:t>Werken aan verslag ‘Wat organiseren we voor de doelgroep en waarom’</a:t>
            </a:r>
          </a:p>
          <a:p>
            <a:endParaRPr lang="nl-NL" sz="2600" dirty="0"/>
          </a:p>
          <a:p>
            <a:r>
              <a:rPr lang="nl-NL" sz="2600" dirty="0"/>
              <a:t>ASWA &amp; Stadstuin </a:t>
            </a:r>
            <a:r>
              <a:rPr lang="nl-NL" sz="2600" dirty="0">
                <a:cs typeface="Calibri" panose="020F0502020204030204" pitchFamily="34" charset="0"/>
              </a:rPr>
              <a:t>→ CC in mail naar </a:t>
            </a:r>
            <a:r>
              <a:rPr lang="nl-NL" sz="2600" dirty="0" err="1">
                <a:cs typeface="Calibri" panose="020F0502020204030204" pitchFamily="34" charset="0"/>
              </a:rPr>
              <a:t>Perronne</a:t>
            </a:r>
            <a:r>
              <a:rPr lang="nl-NL" sz="2600" dirty="0">
                <a:cs typeface="Calibri" panose="020F0502020204030204" pitchFamily="34" charset="0"/>
              </a:rPr>
              <a:t> </a:t>
            </a:r>
            <a:r>
              <a:rPr lang="nl-NL" sz="2600" u="sng" dirty="0">
                <a:cs typeface="Calibri" panose="020F0502020204030204" pitchFamily="34" charset="0"/>
              </a:rPr>
              <a:t>p.burggraaf@aswa-welzijn.nl</a:t>
            </a:r>
            <a:endParaRPr lang="nl-NL" sz="2600" u="sng" dirty="0"/>
          </a:p>
          <a:p>
            <a:r>
              <a:rPr lang="nl-NL" sz="2600" dirty="0"/>
              <a:t>Volgende week geen les i.v.m. Hemelvaart</a:t>
            </a:r>
          </a:p>
          <a:p>
            <a:pPr marL="0" indent="0">
              <a:buNone/>
            </a:pPr>
            <a:r>
              <a:rPr lang="nl-NL" sz="2600" dirty="0"/>
              <a:t>						</a:t>
            </a:r>
            <a:r>
              <a:rPr lang="nl-NL" sz="2600" b="1" dirty="0"/>
              <a:t>wél</a:t>
            </a:r>
          </a:p>
          <a:p>
            <a:r>
              <a:rPr lang="nl-NL" sz="2600" b="1" dirty="0"/>
              <a:t>Inleveren bij Simon: verslag ‘Wat organiseren we voor de doelgroep en waarom’ woensdag 29 mei </a:t>
            </a:r>
          </a:p>
          <a:p>
            <a:pPr marL="0" indent="0">
              <a:buNone/>
            </a:pPr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475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56C496E8-E41E-4519-9D2A-32275E8AAD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06087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firstCol="1" bandRow="1"/>
              <a:tblGrid>
                <a:gridCol w="2357815">
                  <a:extLst>
                    <a:ext uri="{9D8B030D-6E8A-4147-A177-3AD203B41FA5}">
                      <a16:colId xmlns:a16="http://schemas.microsoft.com/office/drawing/2014/main" val="3529665136"/>
                    </a:ext>
                  </a:extLst>
                </a:gridCol>
                <a:gridCol w="9834185">
                  <a:extLst>
                    <a:ext uri="{9D8B030D-6E8A-4147-A177-3AD203B41FA5}">
                      <a16:colId xmlns:a16="http://schemas.microsoft.com/office/drawing/2014/main" val="912460476"/>
                    </a:ext>
                  </a:extLst>
                </a:gridCol>
              </a:tblGrid>
              <a:tr h="4009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Projectmoment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Uitvoeren/inleveren in les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811880"/>
                  </a:ext>
                </a:extLst>
              </a:tr>
              <a:tr h="1243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(09-05-2019)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Introductie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Opstellen Samenwerkingscontract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Verdieping in de doelgroep (vragen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beantwoorden en </a:t>
                      </a:r>
                      <a:r>
                        <a:rPr lang="nl-NL" sz="1600" u="sng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</a:t>
                      </a:r>
                      <a:r>
                        <a:rPr lang="nl-NL" sz="160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plus presentatie voorbereiding) 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Afspraak: Op 16</a:t>
                      </a:r>
                      <a:r>
                        <a:rPr lang="nl-NL" sz="16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mei (volgende week) p</a:t>
                      </a: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resentatie doelgroep-oriëntatie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960998"/>
                  </a:ext>
                </a:extLst>
              </a:tr>
              <a:tr h="929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(16-05-2019)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Presentatie doelgroep-oriëntatie en inleveren verdieping over de doelgroep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 Samenwerkingscontract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Activiteit uitdenken, contacten leggen met contactpersonen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van </a:t>
                      </a: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‘uitvoeringslocatie’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572649"/>
                  </a:ext>
                </a:extLst>
              </a:tr>
              <a:tr h="614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(23-05-2019)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Werken aan: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Maken verslag: ‘Wat organiseren we voor de doelgroep en waarom’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84908"/>
                  </a:ext>
                </a:extLst>
              </a:tr>
              <a:tr h="614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(30-05-2019)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Donderdag geen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les i.v.m. Hemelvaart: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Woensdag vóór Hemelvaart inleveren verslag: ‘Wat organiseren we voor de doelgroep en waarom’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84095"/>
                  </a:ext>
                </a:extLst>
              </a:tr>
              <a:tr h="13989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(06-06-2019)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Notulen</a:t>
                      </a:r>
                      <a:r>
                        <a:rPr lang="nl-NL" sz="1600" b="1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voorgesprek(ken) met de uitvoeringsorganisatie.</a:t>
                      </a:r>
                      <a:endParaRPr lang="nl-NL" sz="16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Werken aan: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van aanpak ‘Activiteitenmiddag’ (o.a. omschrijving van de activiteit, taakverdeling, tijdsplanning en budgetverantwoording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23969"/>
                  </a:ext>
                </a:extLst>
              </a:tr>
              <a:tr h="330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(13-06-2019)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 ‘Plan van aanpak’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227857"/>
                  </a:ext>
                </a:extLst>
              </a:tr>
              <a:tr h="3917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(20-06-2019)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uitvoeren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6360969"/>
                  </a:ext>
                </a:extLst>
              </a:tr>
              <a:tr h="315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(27-06-2019)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uitvoeren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128407"/>
                  </a:ext>
                </a:extLst>
              </a:tr>
              <a:tr h="3012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(04-07-2019)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evalueren (evaluatiedocumenten staan dan in de wiki)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784875"/>
                  </a:ext>
                </a:extLst>
              </a:tr>
              <a:tr h="315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(11-07-2019)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Bufferweek (=inleveren evt. herkansingen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op onderdelen)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253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11161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252</Words>
  <Application>Microsoft Office PowerPoint</Application>
  <PresentationFormat>Breedbeeld</PresentationFormat>
  <Paragraphs>42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Wingdings 3</vt:lpstr>
      <vt:lpstr>Facet</vt:lpstr>
      <vt:lpstr>PIT-4</vt:lpstr>
      <vt:lpstr>Inhoud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PIT-4</dc:title>
  <dc:creator>Inez van der Velde</dc:creator>
  <cp:lastModifiedBy>Inez van der Velde</cp:lastModifiedBy>
  <cp:revision>1</cp:revision>
  <dcterms:created xsi:type="dcterms:W3CDTF">2019-05-20T08:09:37Z</dcterms:created>
  <dcterms:modified xsi:type="dcterms:W3CDTF">2019-05-23T11:45:32Z</dcterms:modified>
</cp:coreProperties>
</file>