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1" r:id="rId3"/>
    <p:sldId id="359" r:id="rId4"/>
    <p:sldId id="369" r:id="rId5"/>
    <p:sldId id="361" r:id="rId6"/>
    <p:sldId id="363" r:id="rId7"/>
    <p:sldId id="364" r:id="rId8"/>
    <p:sldId id="365" r:id="rId9"/>
    <p:sldId id="366" r:id="rId10"/>
    <p:sldId id="370" r:id="rId11"/>
    <p:sldId id="3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SWOT – les 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 uitwerking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Per onderdeel minimaal 3 puntjes</a:t>
            </a:r>
          </a:p>
          <a:p>
            <a:r>
              <a:rPr lang="nl-NL" dirty="0" smtClean="0"/>
              <a:t>Je legt ze allemaal uit. Verwijs waar nodig naar andere hoofdstukken.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b="1" dirty="0" smtClean="0"/>
              <a:t>Nogmaals: niets nieuws!</a:t>
            </a:r>
            <a:endParaRPr lang="nl-NL" dirty="0" smtClean="0"/>
          </a:p>
          <a:p>
            <a:r>
              <a:rPr lang="nl-NL" dirty="0" smtClean="0"/>
              <a:t>Daarna ga je proberen jouw bevindingen tot adviezen te bewerken.</a:t>
            </a:r>
          </a:p>
          <a:p>
            <a:pPr lvl="1"/>
            <a:r>
              <a:rPr lang="nl-NL" dirty="0" smtClean="0"/>
              <a:t>Die kunnen heel divers zijn.</a:t>
            </a:r>
          </a:p>
          <a:p>
            <a:pPr lvl="1"/>
            <a:r>
              <a:rPr lang="nl-NL" dirty="0" smtClean="0"/>
              <a:t>Bijvoorbeeld: </a:t>
            </a:r>
          </a:p>
          <a:p>
            <a:pPr lvl="2"/>
            <a:r>
              <a:rPr lang="nl-NL" dirty="0"/>
              <a:t>N</a:t>
            </a:r>
            <a:r>
              <a:rPr lang="nl-NL" dirty="0" smtClean="0"/>
              <a:t>ieuwe techniek waar ze in mee moeten.</a:t>
            </a:r>
          </a:p>
          <a:p>
            <a:pPr lvl="2"/>
            <a:r>
              <a:rPr lang="nl-NL" dirty="0" smtClean="0"/>
              <a:t>Een zwak punt wat aangepakt kan worden.</a:t>
            </a:r>
          </a:p>
          <a:p>
            <a:pPr lvl="2"/>
            <a:r>
              <a:rPr lang="nl-NL" dirty="0" smtClean="0"/>
              <a:t>Zorgen dat de bedreiging geen probleem gaat vormen.</a:t>
            </a:r>
          </a:p>
          <a:p>
            <a:pPr lvl="1"/>
            <a:r>
              <a:rPr lang="nl-NL" dirty="0" smtClean="0"/>
              <a:t>Bij allemaal: leg goed uit hoe! Zo concreet mogelijk.</a:t>
            </a:r>
          </a:p>
          <a:p>
            <a:pPr lvl="2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249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Eindig met een conclusie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zijn jullie bevindingen en adviezen in het kort?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05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Afronding IBS 2.4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SWOT-analyse</a:t>
            </a:r>
          </a:p>
          <a:p>
            <a:pPr lvl="1"/>
            <a:r>
              <a:rPr lang="nl-NL" dirty="0" smtClean="0"/>
              <a:t>Vandaag laatste les</a:t>
            </a:r>
          </a:p>
          <a:p>
            <a:pPr lvl="1"/>
            <a:r>
              <a:rPr lang="nl-NL" dirty="0" smtClean="0"/>
              <a:t>Uiterlijk inleveren: 25 juni</a:t>
            </a:r>
          </a:p>
          <a:p>
            <a:pPr lvl="1"/>
            <a:r>
              <a:rPr lang="nl-NL" dirty="0" smtClean="0"/>
              <a:t>Volgende week dinsdag ben ik op school</a:t>
            </a:r>
          </a:p>
          <a:p>
            <a:r>
              <a:rPr lang="nl-NL" dirty="0" smtClean="0"/>
              <a:t>Enkele </a:t>
            </a:r>
            <a:r>
              <a:rPr lang="nl-NL" dirty="0" err="1" smtClean="0"/>
              <a:t>toetsvragen</a:t>
            </a:r>
            <a:endParaRPr lang="nl-NL" dirty="0" smtClean="0"/>
          </a:p>
          <a:p>
            <a:pPr lvl="1"/>
            <a:r>
              <a:rPr lang="nl-NL" dirty="0" smtClean="0"/>
              <a:t>Klein stukje bedrijfseconomie gehad</a:t>
            </a:r>
          </a:p>
          <a:p>
            <a:pPr lvl="2"/>
            <a:r>
              <a:rPr lang="nl-NL" dirty="0" smtClean="0"/>
              <a:t>Balans</a:t>
            </a:r>
          </a:p>
          <a:p>
            <a:pPr lvl="2"/>
            <a:r>
              <a:rPr lang="nl-NL" dirty="0" smtClean="0"/>
              <a:t>Exploitatierekeningen</a:t>
            </a:r>
          </a:p>
          <a:p>
            <a:pPr lvl="2"/>
            <a:r>
              <a:rPr lang="nl-NL" dirty="0" smtClean="0"/>
              <a:t>Opgaven en antwoorden staan op </a:t>
            </a:r>
            <a:r>
              <a:rPr lang="nl-NL" dirty="0" err="1" smtClean="0"/>
              <a:t>WikiWijs</a:t>
            </a:r>
            <a:endParaRPr lang="nl-NL" dirty="0" smtClean="0"/>
          </a:p>
          <a:p>
            <a:pPr lvl="1"/>
            <a:r>
              <a:rPr lang="nl-NL" dirty="0" smtClean="0"/>
              <a:t>Theorie bij de SWOT-analyse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559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gedaan?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Analyseren van jullie bedrijf</a:t>
            </a:r>
          </a:p>
          <a:p>
            <a:pPr lvl="2"/>
            <a:r>
              <a:rPr lang="nl-NL" dirty="0" smtClean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2"/>
            <a:r>
              <a:rPr lang="nl-NL" dirty="0" smtClean="0"/>
              <a:t>Omgevingsanalyse</a:t>
            </a:r>
          </a:p>
          <a:p>
            <a:pPr lvl="2"/>
            <a:r>
              <a:rPr lang="nl-NL" dirty="0" smtClean="0"/>
              <a:t>Doelgroep/</a:t>
            </a:r>
            <a:r>
              <a:rPr lang="nl-NL" dirty="0" err="1" smtClean="0"/>
              <a:t>behoefte-analyse</a:t>
            </a:r>
            <a:endParaRPr lang="nl-NL" dirty="0" smtClean="0"/>
          </a:p>
          <a:p>
            <a:pPr lvl="2"/>
            <a:r>
              <a:rPr lang="nl-NL" dirty="0" smtClean="0"/>
              <a:t>Marketingmix</a:t>
            </a:r>
          </a:p>
          <a:p>
            <a:pPr lvl="2"/>
            <a:r>
              <a:rPr lang="nl-NL" dirty="0" smtClean="0"/>
              <a:t>Concurrentieanalyse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985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Heel even kort de concurrentieanalyse herhalen.</a:t>
            </a:r>
          </a:p>
          <a:p>
            <a:pPr>
              <a:buFontTx/>
              <a:buChar char="-"/>
            </a:pPr>
            <a:r>
              <a:rPr lang="nl-NL" dirty="0" smtClean="0"/>
              <a:t>Samenvatten, conclusies trekken en tips geven.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161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Concurrentieanalyse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Stap 1: welke diensten/sectoren (taartdiagram) heeft het bedrijf. Zie H2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2: per soort dienst de concurrenten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3: analyse van de grootste concurrenten.</a:t>
            </a:r>
          </a:p>
          <a:p>
            <a:pPr>
              <a:buFontTx/>
              <a:buChar char="-"/>
            </a:pPr>
            <a:r>
              <a:rPr lang="nl-NL" dirty="0" smtClean="0"/>
              <a:t>Omschrijf de bedrijven kort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dat bedrijf?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jouw bedrijf?</a:t>
            </a:r>
          </a:p>
          <a:p>
            <a:pPr marL="0" indent="0">
              <a:buNone/>
            </a:pPr>
            <a:r>
              <a:rPr lang="nl-NL" dirty="0" smtClean="0"/>
              <a:t>Stap 4:</a:t>
            </a:r>
          </a:p>
          <a:p>
            <a:pPr marL="0" indent="0">
              <a:buNone/>
            </a:pPr>
            <a:r>
              <a:rPr lang="nl-NL" dirty="0" smtClean="0"/>
              <a:t>- Overzicht van de </a:t>
            </a:r>
            <a:r>
              <a:rPr lang="nl-NL" dirty="0" err="1" smtClean="0"/>
              <a:t>USP’s</a:t>
            </a:r>
            <a:r>
              <a:rPr lang="nl-NL" dirty="0" smtClean="0"/>
              <a:t> van jouw bedrijf.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De SWOT-Analyse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Gebruik alle kennis van de afgelopen vijf hoofdstukken om dit hoofdstuk in te richten.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Kennis van de (ontwikkelingen in de) sector</a:t>
            </a:r>
          </a:p>
          <a:p>
            <a:pPr>
              <a:buFontTx/>
              <a:buChar char="-"/>
            </a:pPr>
            <a:r>
              <a:rPr lang="nl-NL" dirty="0" smtClean="0"/>
              <a:t>Marketingmix</a:t>
            </a:r>
          </a:p>
          <a:p>
            <a:pPr>
              <a:buFontTx/>
              <a:buChar char="-"/>
            </a:pPr>
            <a:r>
              <a:rPr lang="nl-NL" dirty="0" smtClean="0"/>
              <a:t>Omgevingsanalyse</a:t>
            </a:r>
          </a:p>
          <a:p>
            <a:pPr>
              <a:buFontTx/>
              <a:buChar char="-"/>
            </a:pPr>
            <a:r>
              <a:rPr lang="nl-NL" dirty="0" err="1" smtClean="0"/>
              <a:t>Doelgroepanalyse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Concurrentieanalyse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358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SWOT-analyse is een samenvatting voor het bedrijf waar de belangrijkste kenmerken van het bedrijf samensmelten tot adviezen om het bedrijf nog concurrerender te maken.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een SWOT analyse staat niets nieuws!!!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773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SWOT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Interne Analyse:</a:t>
            </a:r>
          </a:p>
          <a:p>
            <a:r>
              <a:rPr lang="nl-NL" dirty="0" err="1" smtClean="0"/>
              <a:t>Strengths</a:t>
            </a:r>
            <a:r>
              <a:rPr lang="nl-NL" dirty="0" smtClean="0"/>
              <a:t> (Sterktes)</a:t>
            </a:r>
          </a:p>
          <a:p>
            <a:r>
              <a:rPr lang="nl-NL" dirty="0" err="1" smtClean="0"/>
              <a:t>Weaknesses</a:t>
            </a:r>
            <a:r>
              <a:rPr lang="nl-NL" dirty="0" smtClean="0"/>
              <a:t> (Zwaktes)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Externe Analyse:</a:t>
            </a:r>
          </a:p>
          <a:p>
            <a:r>
              <a:rPr lang="nl-NL" dirty="0" err="1" smtClean="0"/>
              <a:t>Opportunities</a:t>
            </a:r>
            <a:r>
              <a:rPr lang="nl-NL" dirty="0" smtClean="0"/>
              <a:t> (Kansen)</a:t>
            </a:r>
          </a:p>
          <a:p>
            <a:r>
              <a:rPr lang="nl-NL" dirty="0" err="1" smtClean="0"/>
              <a:t>Threats</a:t>
            </a:r>
            <a:r>
              <a:rPr lang="nl-NL" dirty="0" smtClean="0"/>
              <a:t> (Bedreigingen)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17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 voorbeeld: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92" y="1484784"/>
            <a:ext cx="867592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2499</TotalTime>
  <Words>276</Words>
  <Application>Microsoft Office PowerPoint</Application>
  <PresentationFormat>Diavoorstelling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Afronding IBS 2.4 Communicatie</vt:lpstr>
      <vt:lpstr>Wat hebben we gedaan?</vt:lpstr>
      <vt:lpstr>Wat gaan we doen?</vt:lpstr>
      <vt:lpstr>7. Concurrentieanalyse</vt:lpstr>
      <vt:lpstr>8. De SWOT-Analyse</vt:lpstr>
      <vt:lpstr>SWOT</vt:lpstr>
      <vt:lpstr> SWOT analyse</vt:lpstr>
      <vt:lpstr>SWOT voorbeeld:  </vt:lpstr>
      <vt:lpstr>SWOT uitwerking</vt:lpstr>
      <vt:lpstr>Conclusie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68</cp:revision>
  <dcterms:created xsi:type="dcterms:W3CDTF">2013-11-15T15:05:42Z</dcterms:created>
  <dcterms:modified xsi:type="dcterms:W3CDTF">2019-06-18T12:02:00Z</dcterms:modified>
</cp:coreProperties>
</file>