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46396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9016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0242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0200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0508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5337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2872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9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120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294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6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7449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2586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31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70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6299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04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4AF116-F9EC-4251-B8CB-E1F5CFE65CC1}" type="datetimeFigureOut">
              <a:rPr lang="nl-NL" smtClean="0"/>
              <a:t>14-1-2019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F16914-E117-4FCC-86BD-FAF547B868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1564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sot.nl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5832A-CCD5-4613-BCEF-CD2BE94EC3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Wereldreligies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F27F71A-17CD-42CC-8292-7E98AD4F46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Wereldburgerschap</a:t>
            </a:r>
          </a:p>
        </p:txBody>
      </p:sp>
    </p:spTree>
    <p:extLst>
      <p:ext uri="{BB962C8B-B14F-4D97-AF65-F5344CB8AC3E}">
        <p14:creationId xmlns:p14="http://schemas.microsoft.com/office/powerpoint/2010/main" val="273051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FC3BE4-77C4-4B40-AA7C-1E1339BFA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Hindoeïsme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C5A227-9181-4AE2-99B6-6AAEB23C8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India</a:t>
            </a:r>
          </a:p>
          <a:p>
            <a:r>
              <a:rPr lang="nl-NL" dirty="0"/>
              <a:t>Meerdere goden of één god met meerdere verschijningsvormen</a:t>
            </a:r>
          </a:p>
          <a:p>
            <a:r>
              <a:rPr lang="nl-NL" dirty="0"/>
              <a:t>Verschillende heilige </a:t>
            </a:r>
            <a:r>
              <a:rPr lang="nl-NL" dirty="0" smtClean="0"/>
              <a:t>geschriften</a:t>
            </a:r>
          </a:p>
          <a:p>
            <a:r>
              <a:rPr lang="nl-NL" dirty="0" smtClean="0"/>
              <a:t>Tempel</a:t>
            </a:r>
            <a:endParaRPr lang="nl-NL" dirty="0"/>
          </a:p>
          <a:p>
            <a:r>
              <a:rPr lang="nl-NL" dirty="0"/>
              <a:t>Karma en reïncarnatie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667C23-CBC1-4D19-974E-AF7961BDC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933" y="4225318"/>
            <a:ext cx="3566469" cy="238374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45B9173-7B23-4426-9927-22D2C0666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9184" y="4219222"/>
            <a:ext cx="3182388" cy="2389839"/>
          </a:xfrm>
          <a:prstGeom prst="rect">
            <a:avLst/>
          </a:prstGeom>
        </p:spPr>
      </p:pic>
      <p:pic>
        <p:nvPicPr>
          <p:cNvPr id="5122" name="Picture 2" descr="Gerelateerde afbeelding">
            <a:extLst>
              <a:ext uri="{FF2B5EF4-FFF2-40B4-BE49-F238E27FC236}">
                <a16:creationId xmlns:a16="http://schemas.microsoft.com/office/drawing/2014/main" id="{DC69DC0D-77F6-44CE-ADC1-5D6D50062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49" y="109056"/>
            <a:ext cx="2854277" cy="285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54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01E4FD-AA1A-49AF-AE95-A313D261A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Boeddhisme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8457F1-B71E-409E-8378-0C1D2CE85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Ontstaan in India</a:t>
            </a:r>
          </a:p>
          <a:p>
            <a:r>
              <a:rPr lang="nl-NL" dirty="0" smtClean="0"/>
              <a:t>Invloedrijk </a:t>
            </a:r>
            <a:r>
              <a:rPr lang="nl-NL" dirty="0"/>
              <a:t>in Oost-Azië</a:t>
            </a:r>
          </a:p>
          <a:p>
            <a:r>
              <a:rPr lang="nl-NL" dirty="0"/>
              <a:t>Boeddha (de verlichte)</a:t>
            </a:r>
          </a:p>
          <a:p>
            <a:r>
              <a:rPr lang="nl-NL" dirty="0" smtClean="0"/>
              <a:t>Meditatie</a:t>
            </a:r>
          </a:p>
          <a:p>
            <a:r>
              <a:rPr lang="nl-NL" dirty="0" smtClean="0"/>
              <a:t>Veel overeenkomsten hindoeïsme</a:t>
            </a:r>
            <a:endParaRPr lang="nl-NL" dirty="0"/>
          </a:p>
          <a:p>
            <a:pPr lvl="1"/>
            <a:r>
              <a:rPr lang="nl-NL" dirty="0" smtClean="0"/>
              <a:t>Goden, Karma </a:t>
            </a:r>
            <a:r>
              <a:rPr lang="nl-NL" dirty="0"/>
              <a:t>en reïncarnatie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9CA5AB1-F166-4C88-9A21-D77EDBD0E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770" y="4244829"/>
            <a:ext cx="3683738" cy="2448727"/>
          </a:xfrm>
          <a:prstGeom prst="rect">
            <a:avLst/>
          </a:prstGeom>
        </p:spPr>
      </p:pic>
      <p:pic>
        <p:nvPicPr>
          <p:cNvPr id="6146" name="Picture 2" descr="Afbeeldingsresultaat voor buddhism symbol">
            <a:extLst>
              <a:ext uri="{FF2B5EF4-FFF2-40B4-BE49-F238E27FC236}">
                <a16:creationId xmlns:a16="http://schemas.microsoft.com/office/drawing/2014/main" id="{383E3B03-80F3-47F3-A30A-55796CDA1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199" y="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fbeeldingsresultaat voor boeddha beeldje">
            <a:extLst>
              <a:ext uri="{FF2B5EF4-FFF2-40B4-BE49-F238E27FC236}">
                <a16:creationId xmlns:a16="http://schemas.microsoft.com/office/drawing/2014/main" id="{EDDF0E9D-48CE-4382-9B56-1B05A65D4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737" y="4244829"/>
            <a:ext cx="2801923" cy="245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1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E24367-7418-4817-A333-5CFB02C71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Tot Slot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A8A802-140D-4294-9D6B-5011B8ABA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www.bsot.nl</a:t>
            </a:r>
            <a:endParaRPr lang="nl-NL" dirty="0"/>
          </a:p>
          <a:p>
            <a:r>
              <a:rPr lang="nl-NL" dirty="0"/>
              <a:t>Inlog leerlingen:</a:t>
            </a:r>
          </a:p>
          <a:p>
            <a:r>
              <a:rPr lang="nl-NL" dirty="0"/>
              <a:t>31P</a:t>
            </a:r>
          </a:p>
          <a:p>
            <a:r>
              <a:rPr lang="nl-NL" dirty="0" smtClean="0"/>
              <a:t>JPN-833</a:t>
            </a:r>
          </a:p>
          <a:p>
            <a:endParaRPr lang="nl-NL" dirty="0"/>
          </a:p>
          <a:p>
            <a:r>
              <a:rPr lang="nl-NL" dirty="0"/>
              <a:t>De vragenlijst wordt anoniem ingevuld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47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BB28B4-60E0-4A08-8F4C-91C5F232B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D0B67BD-E0B9-4E2B-A8A1-C036D085B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Je kan de 5 grootste religies ter wereld benoemen</a:t>
            </a:r>
          </a:p>
          <a:p>
            <a:endParaRPr lang="nl-NL" dirty="0"/>
          </a:p>
          <a:p>
            <a:r>
              <a:rPr lang="nl-NL" dirty="0" smtClean="0"/>
              <a:t>Je kan het verschil tussen monotheïsme en polytheïsme benoemen</a:t>
            </a:r>
          </a:p>
          <a:p>
            <a:endParaRPr lang="nl-NL" dirty="0"/>
          </a:p>
          <a:p>
            <a:r>
              <a:rPr lang="nl-NL" dirty="0" smtClean="0"/>
              <a:t>Je kan de verschillende stromingen binnen het christendom in eigen woorden uitleggen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327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CF8404-5483-4A5D-BD5E-490D2E9CC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Wereldreligies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3021D3-7E04-4FDE-9828-85A265C16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Religie </a:t>
            </a:r>
          </a:p>
          <a:p>
            <a:pPr lvl="1"/>
            <a:r>
              <a:rPr lang="nl-NL" dirty="0"/>
              <a:t>Een geloof waarbij één of meerdere goden centraal staan</a:t>
            </a:r>
          </a:p>
          <a:p>
            <a:pPr lvl="1"/>
            <a:endParaRPr lang="nl-NL" dirty="0"/>
          </a:p>
          <a:p>
            <a:r>
              <a:rPr lang="nl-NL" dirty="0"/>
              <a:t>Fundamentalisme</a:t>
            </a:r>
          </a:p>
          <a:p>
            <a:pPr lvl="1"/>
            <a:r>
              <a:rPr lang="nl-NL" dirty="0"/>
              <a:t>De grondbeginselen van een geloof worden letterlijk toegepast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A9636C5-7DB0-4FD9-827C-236873DC5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941" y="274734"/>
            <a:ext cx="7575783" cy="282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83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8AFED4-1EA1-4BF9-9DDD-0D15E511A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Wereldreligies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6CB8A6-42BF-4A36-8CE7-4E4D5EA65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Polytheïsme</a:t>
            </a:r>
          </a:p>
          <a:p>
            <a:pPr lvl="1"/>
            <a:r>
              <a:rPr lang="nl-NL" dirty="0"/>
              <a:t>Geloof in meerdere goden</a:t>
            </a:r>
          </a:p>
          <a:p>
            <a:pPr lvl="2"/>
            <a:r>
              <a:rPr lang="nl-NL" dirty="0" smtClean="0"/>
              <a:t>Hindoeïsme</a:t>
            </a:r>
          </a:p>
          <a:p>
            <a:pPr lvl="2"/>
            <a:r>
              <a:rPr lang="nl-NL" dirty="0" smtClean="0"/>
              <a:t>Traditionele religies</a:t>
            </a:r>
            <a:endParaRPr lang="nl-NL" dirty="0"/>
          </a:p>
          <a:p>
            <a:endParaRPr lang="nl-NL" dirty="0"/>
          </a:p>
          <a:p>
            <a:r>
              <a:rPr lang="nl-NL" dirty="0"/>
              <a:t>Monotheïsme</a:t>
            </a:r>
          </a:p>
          <a:p>
            <a:pPr lvl="1"/>
            <a:r>
              <a:rPr lang="nl-NL" dirty="0"/>
              <a:t>Geloof in één god</a:t>
            </a:r>
          </a:p>
          <a:p>
            <a:pPr lvl="2"/>
            <a:r>
              <a:rPr lang="nl-NL" dirty="0"/>
              <a:t>Christendom</a:t>
            </a:r>
          </a:p>
          <a:p>
            <a:pPr lvl="2"/>
            <a:r>
              <a:rPr lang="nl-NL" dirty="0"/>
              <a:t>Jodendom</a:t>
            </a:r>
          </a:p>
          <a:p>
            <a:pPr lvl="2"/>
            <a:r>
              <a:rPr lang="nl-NL" dirty="0"/>
              <a:t>Islam</a:t>
            </a:r>
          </a:p>
        </p:txBody>
      </p:sp>
      <p:pic>
        <p:nvPicPr>
          <p:cNvPr id="1026" name="Picture 2" descr="Afbeeldingsresultaat voor polytheism">
            <a:extLst>
              <a:ext uri="{FF2B5EF4-FFF2-40B4-BE49-F238E27FC236}">
                <a16:creationId xmlns:a16="http://schemas.microsoft.com/office/drawing/2014/main" id="{5B67E286-63F0-41A5-9826-8C5EC2348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10681"/>
            <a:ext cx="4310039" cy="226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erelateerde afbeelding">
            <a:extLst>
              <a:ext uri="{FF2B5EF4-FFF2-40B4-BE49-F238E27FC236}">
                <a16:creationId xmlns:a16="http://schemas.microsoft.com/office/drawing/2014/main" id="{83AD45E5-AAA2-4429-9A8D-9098E817B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001" y="3584549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05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492119-A40A-4390-A354-27E365C04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Wereldreligies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DA6A77-2F36-4BE3-BF91-755FC22D9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Atheïsme</a:t>
            </a:r>
          </a:p>
          <a:p>
            <a:pPr lvl="1"/>
            <a:r>
              <a:rPr lang="nl-NL" dirty="0"/>
              <a:t>Er bestaan geen goden</a:t>
            </a:r>
          </a:p>
          <a:p>
            <a:endParaRPr lang="nl-NL" dirty="0"/>
          </a:p>
          <a:p>
            <a:r>
              <a:rPr lang="nl-NL" dirty="0"/>
              <a:t>Agnosticisme</a:t>
            </a:r>
          </a:p>
          <a:p>
            <a:pPr lvl="1"/>
            <a:r>
              <a:rPr lang="nl-NL" dirty="0"/>
              <a:t>Je kunt niet aantonen dat een god wel of niet bestaat</a:t>
            </a:r>
          </a:p>
        </p:txBody>
      </p:sp>
      <p:pic>
        <p:nvPicPr>
          <p:cNvPr id="2050" name="Picture 2" descr="Afbeeldingsresultaat voor agnosticism">
            <a:extLst>
              <a:ext uri="{FF2B5EF4-FFF2-40B4-BE49-F238E27FC236}">
                <a16:creationId xmlns:a16="http://schemas.microsoft.com/office/drawing/2014/main" id="{862255CC-4509-4A9C-81B1-7E1FF0909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591" y="2548886"/>
            <a:ext cx="3588697" cy="268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29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3E8ED3-9646-4FAB-AB46-26E693C67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Jodendom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EE6D84B-F123-45E1-9A9E-B91FCFC97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God</a:t>
            </a:r>
          </a:p>
          <a:p>
            <a:r>
              <a:rPr lang="nl-NL" dirty="0"/>
              <a:t>Uitverkoren volk: de Joden</a:t>
            </a:r>
          </a:p>
          <a:p>
            <a:r>
              <a:rPr lang="nl-NL" dirty="0"/>
              <a:t>Israël, het beloofde land</a:t>
            </a:r>
          </a:p>
          <a:p>
            <a:r>
              <a:rPr lang="nl-NL" dirty="0"/>
              <a:t>Tenach</a:t>
            </a:r>
          </a:p>
          <a:p>
            <a:r>
              <a:rPr lang="nl-NL" dirty="0"/>
              <a:t>Rabbijn</a:t>
            </a:r>
          </a:p>
          <a:p>
            <a:r>
              <a:rPr lang="nl-NL" dirty="0"/>
              <a:t>Synagoge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5CB4384-D5B2-4BA5-B50F-A544ED1BA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658" y="4101071"/>
            <a:ext cx="3816427" cy="25483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DA17EAB-05C9-484E-B23F-DF86DEDF8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897" y="4094974"/>
            <a:ext cx="3834716" cy="256054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4A7869B-5B6C-426C-8C15-70D9EF1D9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897" y="1644313"/>
            <a:ext cx="3834716" cy="223742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007837B-15DF-4BE5-80C9-FC97A8201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660" y="1644313"/>
            <a:ext cx="2237426" cy="22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110A21-823C-4EE6-B40A-86A999066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Christendom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C6D6867-DA88-4643-A466-244BE1439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Wereldwijd de meeste aanhangers</a:t>
            </a:r>
          </a:p>
          <a:p>
            <a:r>
              <a:rPr lang="nl-NL" dirty="0"/>
              <a:t>God</a:t>
            </a:r>
          </a:p>
          <a:p>
            <a:r>
              <a:rPr lang="nl-NL" dirty="0"/>
              <a:t>Jezus</a:t>
            </a:r>
          </a:p>
          <a:p>
            <a:r>
              <a:rPr lang="nl-NL" dirty="0"/>
              <a:t>Bijbel</a:t>
            </a:r>
          </a:p>
          <a:p>
            <a:r>
              <a:rPr lang="nl-NL" dirty="0"/>
              <a:t>Kerk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1A6B9A2-1A82-4D83-AD06-6143CD9F0E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712" y="4357751"/>
            <a:ext cx="1509759" cy="226011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31391EA-DC22-4617-A148-2A3EC96BE3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9352" y="4357751"/>
            <a:ext cx="2962836" cy="224583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03C8C9A-F68E-400D-833D-2C4C6815B8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10" y="4357752"/>
            <a:ext cx="3414070" cy="226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9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4931D3-2596-46AF-9078-123CD6E1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Christendom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D72750-2C31-4B08-89AB-C08509C22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Onderverdeeld in 3 grote stromingen:</a:t>
            </a:r>
          </a:p>
          <a:p>
            <a:r>
              <a:rPr lang="nl-NL" dirty="0"/>
              <a:t>Katholicisme</a:t>
            </a:r>
          </a:p>
          <a:p>
            <a:pPr lvl="1"/>
            <a:r>
              <a:rPr lang="nl-NL" dirty="0"/>
              <a:t>Vereren heiligen</a:t>
            </a:r>
          </a:p>
          <a:p>
            <a:pPr lvl="1"/>
            <a:r>
              <a:rPr lang="nl-NL" dirty="0"/>
              <a:t>De Paus is de plaatsvervanger van Jezus op Aarde en leidt de kerk</a:t>
            </a:r>
          </a:p>
          <a:p>
            <a:r>
              <a:rPr lang="nl-NL" dirty="0"/>
              <a:t>Protestantisme</a:t>
            </a:r>
          </a:p>
          <a:p>
            <a:pPr lvl="1"/>
            <a:r>
              <a:rPr lang="nl-NL" dirty="0"/>
              <a:t>De bijbel is het enige gezag, er zijn geen pausen of heiligen</a:t>
            </a:r>
          </a:p>
          <a:p>
            <a:r>
              <a:rPr lang="nl-NL" dirty="0"/>
              <a:t>Orthodoxe kerk</a:t>
            </a:r>
          </a:p>
          <a:p>
            <a:pPr lvl="1"/>
            <a:r>
              <a:rPr lang="nl-NL" dirty="0"/>
              <a:t>Patriarchen leiden de kerk, niet de paus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40F5CAD-480E-4F7A-8019-9F29AF8BC7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639" y="5134063"/>
            <a:ext cx="2580744" cy="17239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7607222-52E6-4BCD-83AD-EAC49DC26F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528" y="81180"/>
            <a:ext cx="5231244" cy="4255927"/>
          </a:xfrm>
          <a:prstGeom prst="rect">
            <a:avLst/>
          </a:prstGeom>
        </p:spPr>
      </p:pic>
      <p:pic>
        <p:nvPicPr>
          <p:cNvPr id="4098" name="Picture 2" descr="Afbeeldingsresultaat voor the pope">
            <a:extLst>
              <a:ext uri="{FF2B5EF4-FFF2-40B4-BE49-F238E27FC236}">
                <a16:creationId xmlns:a16="http://schemas.microsoft.com/office/drawing/2014/main" id="{9B79FC27-D5C4-4F7C-B069-19AC68B57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753" y="4572874"/>
            <a:ext cx="20002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9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D25FDA-D29A-4F8E-AFEA-8990B2495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Islam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C26D55-8BFF-4880-95F1-5678A56952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Profeet Mohammed</a:t>
            </a:r>
          </a:p>
          <a:p>
            <a:r>
              <a:rPr lang="nl-NL" dirty="0"/>
              <a:t>Allah</a:t>
            </a:r>
          </a:p>
          <a:p>
            <a:r>
              <a:rPr lang="nl-NL" dirty="0"/>
              <a:t>Moslims</a:t>
            </a:r>
          </a:p>
          <a:p>
            <a:r>
              <a:rPr lang="nl-NL" dirty="0"/>
              <a:t>Koran</a:t>
            </a:r>
          </a:p>
          <a:p>
            <a:pPr lvl="1"/>
            <a:r>
              <a:rPr lang="nl-NL" dirty="0"/>
              <a:t>Hadith</a:t>
            </a:r>
          </a:p>
          <a:p>
            <a:pPr lvl="1"/>
            <a:r>
              <a:rPr lang="nl-NL" dirty="0"/>
              <a:t>Sharia</a:t>
            </a:r>
          </a:p>
          <a:p>
            <a:r>
              <a:rPr lang="nl-NL" dirty="0"/>
              <a:t>Moskee</a:t>
            </a:r>
          </a:p>
          <a:p>
            <a:r>
              <a:rPr lang="nl-NL" dirty="0"/>
              <a:t>Imam</a:t>
            </a:r>
          </a:p>
          <a:p>
            <a:r>
              <a:rPr lang="nl-NL" dirty="0"/>
              <a:t>Vijf zuilen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F4BBFDC-59DD-4806-B0CD-8808755BB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3044" y="4402925"/>
            <a:ext cx="2780017" cy="214597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22A3DE6-8294-4B90-A2C9-666345C4F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370" y="4424440"/>
            <a:ext cx="3255546" cy="213988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D5855A6-4379-4D45-A555-194708D5F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7370" y="2065867"/>
            <a:ext cx="3255546" cy="217036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C8B2B64B-38D1-4F8B-B263-981A7E67D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7284" y="2065867"/>
            <a:ext cx="2175776" cy="217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6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emels">
  <a:themeElements>
    <a:clrScheme name="Hemels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Hemel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emels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428</TotalTime>
  <Words>222</Words>
  <Application>Microsoft Office PowerPoint</Application>
  <PresentationFormat>Breedbeeld</PresentationFormat>
  <Paragraphs>84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Hemels</vt:lpstr>
      <vt:lpstr>Wereldreligies</vt:lpstr>
      <vt:lpstr>Leerdoelen</vt:lpstr>
      <vt:lpstr>Wereldreligies </vt:lpstr>
      <vt:lpstr>Wereldreligies</vt:lpstr>
      <vt:lpstr>Wereldreligies</vt:lpstr>
      <vt:lpstr>Jodendom</vt:lpstr>
      <vt:lpstr>Christendom</vt:lpstr>
      <vt:lpstr>Christendom</vt:lpstr>
      <vt:lpstr>Islam</vt:lpstr>
      <vt:lpstr>Hindoeïsme</vt:lpstr>
      <vt:lpstr>Boeddhisme</vt:lpstr>
      <vt:lpstr>Tot Slot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Wereldreligies</dc:title>
  <dc:creator>Dennis van der Wal</dc:creator>
  <cp:lastModifiedBy>Dennis van der Wal</cp:lastModifiedBy>
  <cp:revision>10</cp:revision>
  <dcterms:created xsi:type="dcterms:W3CDTF">2019-01-13T13:33:57Z</dcterms:created>
  <dcterms:modified xsi:type="dcterms:W3CDTF">2019-01-14T11:20:18Z</dcterms:modified>
</cp:coreProperties>
</file>