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4"/>
    <p:sldMasterId id="2147483705" r:id="rId5"/>
    <p:sldMasterId id="2147483777" r:id="rId6"/>
  </p:sldMasterIdLst>
  <p:sldIdLst>
    <p:sldId id="256" r:id="rId7"/>
    <p:sldId id="26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7" r:id="rId17"/>
    <p:sldId id="265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9210" autoAdjust="0"/>
  </p:normalViewPr>
  <p:slideViewPr>
    <p:cSldViewPr snapToGrid="0">
      <p:cViewPr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y Mensink" userId="S::r.mensink@noorderpoort.nl::9392943a-ec0c-4622-b9ad-b429c4c054e2" providerId="AD" clId="Web-{ED9AC74B-7EE1-F74F-6D7F-7A65FD1FA15C}"/>
    <pc:docChg chg="delSld">
      <pc:chgData name="Rudy Mensink" userId="S::r.mensink@noorderpoort.nl::9392943a-ec0c-4622-b9ad-b429c4c054e2" providerId="AD" clId="Web-{ED9AC74B-7EE1-F74F-6D7F-7A65FD1FA15C}" dt="2019-01-22T11:07:29.047" v="0"/>
      <pc:docMkLst>
        <pc:docMk/>
      </pc:docMkLst>
      <pc:sldChg chg="del">
        <pc:chgData name="Rudy Mensink" userId="S::r.mensink@noorderpoort.nl::9392943a-ec0c-4622-b9ad-b429c4c054e2" providerId="AD" clId="Web-{ED9AC74B-7EE1-F74F-6D7F-7A65FD1FA15C}" dt="2019-01-22T11:07:29.047" v="0"/>
        <pc:sldMkLst>
          <pc:docMk/>
          <pc:sldMk cId="3829068656" sldId="27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082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054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55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218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9981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1957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084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688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30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132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5988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124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1297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4971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065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537838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0437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265649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732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6676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2082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542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25091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2198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144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5441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38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23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3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95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87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16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087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649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647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C514767-FF4A-47FE-8970-BFD506B3D3B8}" type="datetimeFigureOut">
              <a:rPr lang="nl-NL" smtClean="0"/>
              <a:t>24-4-2019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ACE3169-8AAD-4FB0-9765-0725817C1D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64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mentimeter.com/" TargetMode="Externa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Thema 17: Cliënt &amp; Veiligheid</a:t>
            </a:r>
            <a:endParaRPr lang="nl-NL" dirty="0"/>
          </a:p>
        </p:txBody>
      </p:sp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84" y="470263"/>
            <a:ext cx="5097416" cy="357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3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Cultuurladder</a:t>
            </a:r>
            <a:endParaRPr lang="nl-NL" dirty="0"/>
          </a:p>
        </p:txBody>
      </p:sp>
      <p:pic>
        <p:nvPicPr>
          <p:cNvPr id="819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265" y="1986358"/>
            <a:ext cx="7349963" cy="4371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805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1: VW 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Inloggen op </a:t>
            </a:r>
            <a:r>
              <a:rPr lang="nl-NL" dirty="0" err="1" smtClean="0"/>
              <a:t>Angerenstein</a:t>
            </a:r>
            <a:endParaRPr lang="nl-NL" dirty="0" smtClean="0"/>
          </a:p>
          <a:p>
            <a:r>
              <a:rPr lang="nl-NL" dirty="0" smtClean="0"/>
              <a:t>- Openen VW opdracht Thema 17</a:t>
            </a:r>
            <a:endParaRPr lang="nl-NL" dirty="0"/>
          </a:p>
          <a:p>
            <a:r>
              <a:rPr lang="nl-NL" dirty="0" smtClean="0"/>
              <a:t>- Ga naar </a:t>
            </a:r>
            <a:r>
              <a:rPr lang="nl-NL" dirty="0" smtClean="0">
                <a:hlinkClick r:id="rId2"/>
              </a:rPr>
              <a:t>www.mentimeter.com</a:t>
            </a:r>
            <a:r>
              <a:rPr lang="nl-NL" dirty="0" smtClean="0"/>
              <a:t> en login</a:t>
            </a:r>
          </a:p>
          <a:p>
            <a:endParaRPr lang="nl-NL" dirty="0"/>
          </a:p>
          <a:p>
            <a:r>
              <a:rPr lang="nl-NL" sz="7200" dirty="0" smtClean="0"/>
              <a:t>PIN: 458680</a:t>
            </a:r>
          </a:p>
        </p:txBody>
      </p:sp>
      <p:pic>
        <p:nvPicPr>
          <p:cNvPr id="12290" name="Picture 2" descr="Afbeeldingsresultaat voor Lets do this wo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999" y="1832609"/>
            <a:ext cx="3533775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80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les 1: KBS opdracht 1 T/m 6 </a:t>
            </a:r>
            <a:endParaRPr lang="nl-NL" dirty="0"/>
          </a:p>
        </p:txBody>
      </p:sp>
      <p:pic>
        <p:nvPicPr>
          <p:cNvPr id="11266" name="Picture 2" descr="Afbeeldingsresultaat voor kritische beroepssitu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651" y="2084832"/>
            <a:ext cx="5138174" cy="4320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40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 je Nodig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Boek ONTWIKKELING EN OMGEVING</a:t>
            </a:r>
          </a:p>
          <a:p>
            <a:r>
              <a:rPr lang="nl-NL" dirty="0" smtClean="0"/>
              <a:t>- Schrijfblok</a:t>
            </a:r>
          </a:p>
          <a:p>
            <a:r>
              <a:rPr lang="nl-NL" dirty="0" smtClean="0"/>
              <a:t>- Pen</a:t>
            </a:r>
          </a:p>
          <a:p>
            <a:r>
              <a:rPr lang="nl-NL" dirty="0" smtClean="0"/>
              <a:t>- Computer</a:t>
            </a:r>
          </a:p>
          <a:p>
            <a:r>
              <a:rPr lang="nl-NL" dirty="0" smtClean="0"/>
              <a:t>- Positief humeur</a:t>
            </a:r>
            <a:endParaRPr lang="nl-NL" dirty="0"/>
          </a:p>
        </p:txBody>
      </p:sp>
      <p:pic>
        <p:nvPicPr>
          <p:cNvPr id="10242" name="Picture 2" descr="Afbeeldingsresultaat voor Ontwikkeling en omgev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340" y="112542"/>
            <a:ext cx="4651717" cy="662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Afbeeldingsresultaat voor schrijfbl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662" y="112542"/>
            <a:ext cx="5369072" cy="652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Afbeeldingsresultaat voor P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48" name="Picture 8" descr="Afbeeldingsresultaat voor P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24" y="89969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Afbeeldingsresultaat voor lap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176" y="-144463"/>
            <a:ext cx="10067290" cy="715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Afbeeldingsresultaat voor blijf positie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060" y="160338"/>
            <a:ext cx="6079027" cy="646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350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Les 1:  17.1: Patiëntveiligheid &amp; 17.2: Patiëntveiligheidscultuur</a:t>
            </a:r>
          </a:p>
          <a:p>
            <a:r>
              <a:rPr lang="nl-NL" dirty="0" smtClean="0"/>
              <a:t>- Les 2: Opfrissen les 1 &amp; 17.3: Factoren die Patiëntveiligheidscultuur beïnvloeden</a:t>
            </a:r>
          </a:p>
          <a:p>
            <a:r>
              <a:rPr lang="nl-NL" dirty="0" smtClean="0"/>
              <a:t>- Les 3: Opfrissen les 2 &amp; 17.4: Bijdrage van cliënten aan veiligheid</a:t>
            </a:r>
          </a:p>
          <a:p>
            <a:r>
              <a:rPr lang="nl-NL" dirty="0" smtClean="0"/>
              <a:t>- Les 4: 17.5: Verdieping, bouwen aan een Patiëntveiligheidscultuur</a:t>
            </a:r>
          </a:p>
          <a:p>
            <a:r>
              <a:rPr lang="nl-NL" dirty="0" smtClean="0"/>
              <a:t>- Les 5: Toets ( Cliënt &amp; Veiligheid)</a:t>
            </a:r>
          </a:p>
          <a:p>
            <a:endParaRPr lang="nl-NL" dirty="0"/>
          </a:p>
        </p:txBody>
      </p:sp>
      <p:pic>
        <p:nvPicPr>
          <p:cNvPr id="3074" name="Picture 2" descr="Afbeeldingsresultaat voor Plann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3625" y="3600926"/>
            <a:ext cx="4608375" cy="290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15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6: 16.1: Ergonomie ergonomisch werken</a:t>
            </a:r>
          </a:p>
          <a:p>
            <a:pPr marL="0" indent="0">
              <a:buNone/>
            </a:pPr>
            <a:r>
              <a:rPr lang="nl-NL" dirty="0" smtClean="0"/>
              <a:t> Les 7: 16.2: Tiltechniek &amp; 16.3: Hulpmiddelen bij de verzorging</a:t>
            </a:r>
          </a:p>
          <a:p>
            <a:r>
              <a:rPr lang="nl-NL" dirty="0" smtClean="0"/>
              <a:t>Les 8: 16.4: Tilliften &amp; 16.5: Hulpmiddelen mobiliteit cliënten</a:t>
            </a:r>
          </a:p>
          <a:p>
            <a:r>
              <a:rPr lang="nl-NL" dirty="0" smtClean="0"/>
              <a:t>Les 9: Toetsing Thema 16 ERGONOMISCH WERKEN</a:t>
            </a:r>
          </a:p>
          <a:p>
            <a:endParaRPr lang="nl-NL" dirty="0"/>
          </a:p>
        </p:txBody>
      </p:sp>
      <p:pic>
        <p:nvPicPr>
          <p:cNvPr id="2050" name="Picture 2" descr="Afbeeldingsresultaat voor Rolla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551" y="3375569"/>
            <a:ext cx="2933791" cy="293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15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784695" cy="1499616"/>
          </a:xfrm>
        </p:spPr>
        <p:txBody>
          <a:bodyPr/>
          <a:lstStyle/>
          <a:p>
            <a:r>
              <a:rPr lang="nl-NL" dirty="0"/>
              <a:t>Les 1:  </a:t>
            </a:r>
            <a:r>
              <a:rPr lang="nl-NL" sz="3600" dirty="0"/>
              <a:t>17.1: Patiëntveiligheid &amp; 17.2: Patiëntveiligheidscultuur</a:t>
            </a:r>
          </a:p>
        </p:txBody>
      </p:sp>
      <p:pic>
        <p:nvPicPr>
          <p:cNvPr id="4102" name="Picture 6" descr="Afbeeldingsresultaat voor Patient en Veilig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063" y="2084832"/>
            <a:ext cx="4245882" cy="424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788996" y="2084832"/>
            <a:ext cx="5846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/>
              <a:t>Today</a:t>
            </a:r>
            <a:r>
              <a:rPr lang="nl-NL" sz="2400" dirty="0" smtClean="0"/>
              <a:t>:</a:t>
            </a:r>
          </a:p>
          <a:p>
            <a:endParaRPr lang="nl-NL" sz="2400" dirty="0" smtClean="0"/>
          </a:p>
          <a:p>
            <a:r>
              <a:rPr lang="nl-NL" sz="2400" dirty="0" smtClean="0"/>
              <a:t>-  15 min intro </a:t>
            </a:r>
            <a:endParaRPr lang="nl-NL" sz="2400" dirty="0"/>
          </a:p>
          <a:p>
            <a:pPr marL="285750" indent="-285750">
              <a:buFontTx/>
              <a:buChar char="-"/>
            </a:pPr>
            <a:r>
              <a:rPr lang="nl-NL" sz="2400" dirty="0" smtClean="0"/>
              <a:t>30 min presentatie &amp; verstrekken informatie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30 min bezig met opdracht &amp; vragenstellen</a:t>
            </a:r>
          </a:p>
          <a:p>
            <a:pPr marL="285750" indent="-285750">
              <a:buFontTx/>
              <a:buChar char="-"/>
            </a:pPr>
            <a:r>
              <a:rPr lang="nl-NL" sz="2400" dirty="0" smtClean="0"/>
              <a:t>Afronden en tot bij Sport!</a:t>
            </a:r>
          </a:p>
        </p:txBody>
      </p:sp>
    </p:spTree>
    <p:extLst>
      <p:ext uri="{BB962C8B-B14F-4D97-AF65-F5344CB8AC3E}">
        <p14:creationId xmlns:p14="http://schemas.microsoft.com/office/powerpoint/2010/main" val="405792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Afbeeldingsresultaat voor wetgeving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093" y="3575125"/>
            <a:ext cx="4192213" cy="41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17.1 Patiëntveiligheid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86000"/>
            <a:ext cx="10209929" cy="15936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b="1" dirty="0" smtClean="0"/>
              <a:t>PATIËNTVEILIGHEID:</a:t>
            </a:r>
          </a:p>
          <a:p>
            <a:pPr marL="0" indent="0">
              <a:buNone/>
            </a:pPr>
            <a:r>
              <a:rPr lang="nl-NL" sz="2400" b="1" dirty="0" smtClean="0"/>
              <a:t>Het (bijna) ontbreken van risico’s voor een patiënt om fysieke en/of psychische schade op te lopen. Schade als gevolg van het niet-professioneel handelen van zorgverleners en/of door een tekortkoming van het zorgsysteem.</a:t>
            </a:r>
          </a:p>
        </p:txBody>
      </p:sp>
      <p:sp>
        <p:nvSpPr>
          <p:cNvPr id="8" name="Pijl-omlaag 7"/>
          <p:cNvSpPr/>
          <p:nvPr/>
        </p:nvSpPr>
        <p:spPr>
          <a:xfrm>
            <a:off x="7955280" y="3879669"/>
            <a:ext cx="757646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6903720" y="4794069"/>
            <a:ext cx="3383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Met het ZORGSYSTEEM bedoelen we de hele organisatie van de zorg. Van afspraken tussen cliënt en hulpverlener tot wet- en regelgeving.</a:t>
            </a:r>
          </a:p>
          <a:p>
            <a:endParaRPr lang="nl-NL" dirty="0"/>
          </a:p>
        </p:txBody>
      </p:sp>
      <p:sp>
        <p:nvSpPr>
          <p:cNvPr id="10" name="Pijl-omlaag 9"/>
          <p:cNvSpPr/>
          <p:nvPr/>
        </p:nvSpPr>
        <p:spPr>
          <a:xfrm>
            <a:off x="1328057" y="3879669"/>
            <a:ext cx="757646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585652" y="4794069"/>
            <a:ext cx="3383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Zorgverleners zijn jullie straks.</a:t>
            </a:r>
            <a:endParaRPr lang="nl-NL" dirty="0"/>
          </a:p>
        </p:txBody>
      </p:sp>
      <p:pic>
        <p:nvPicPr>
          <p:cNvPr id="5122" name="Picture 2" descr="Afbeeldingsresultaat voor Zorgverlen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60" y="5298202"/>
            <a:ext cx="2488080" cy="155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69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Belangrijke thema’s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 smtClean="0"/>
              <a:t>Agressie</a:t>
            </a:r>
          </a:p>
          <a:p>
            <a:pPr marL="457200" indent="-457200">
              <a:buAutoNum type="arabicPeriod"/>
            </a:pPr>
            <a:r>
              <a:rPr lang="nl-NL" dirty="0" smtClean="0"/>
              <a:t>Brand</a:t>
            </a:r>
          </a:p>
          <a:p>
            <a:pPr marL="457200" indent="-457200">
              <a:buAutoNum type="arabicPeriod"/>
            </a:pPr>
            <a:r>
              <a:rPr lang="nl-NL" dirty="0" smtClean="0"/>
              <a:t>Dwang en Drang</a:t>
            </a:r>
          </a:p>
          <a:p>
            <a:pPr marL="457200" indent="-457200">
              <a:buAutoNum type="arabicPeriod"/>
            </a:pPr>
            <a:r>
              <a:rPr lang="nl-NL" dirty="0" smtClean="0"/>
              <a:t>Medicatie</a:t>
            </a:r>
          </a:p>
          <a:p>
            <a:pPr marL="457200" indent="-457200">
              <a:buAutoNum type="arabicPeriod"/>
            </a:pPr>
            <a:r>
              <a:rPr lang="nl-NL" dirty="0" smtClean="0"/>
              <a:t>Somatische aandoening naast hoofddiagnose</a:t>
            </a:r>
          </a:p>
          <a:p>
            <a:pPr marL="457200" indent="-457200">
              <a:buAutoNum type="arabicPeriod"/>
            </a:pPr>
            <a:r>
              <a:rPr lang="nl-NL" dirty="0" smtClean="0"/>
              <a:t>Suïcide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146" name="Picture 2" descr="Afbeeldingsresultaat voor Agressi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088" y="4659693"/>
            <a:ext cx="1344750" cy="89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fbeeldingsresultaat voor Brand veilighe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721" y="809897"/>
            <a:ext cx="1999378" cy="199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fbeeldingsresultaat voor Dwang en dra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677" y="2685915"/>
            <a:ext cx="1714416" cy="105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Afbeeldingsresultaat voor Medicati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4772" y="5013626"/>
            <a:ext cx="2312334" cy="149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Afbeeldingsresultaat voor Suicid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794" y="3214961"/>
            <a:ext cx="2476409" cy="139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Afbeeldingsresultaat voor Uitkoms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14" y="353197"/>
            <a:ext cx="1847759" cy="193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1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Aandacht voor Patiëntveiligheid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3285" y="2285552"/>
            <a:ext cx="4856167" cy="9636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dirty="0" smtClean="0"/>
              <a:t>Patiëntveiligheid onder de loep</a:t>
            </a:r>
            <a:endParaRPr lang="nl-NL" sz="2800" b="1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5289452" y="1967266"/>
            <a:ext cx="2060815" cy="6412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7461100" y="1700001"/>
            <a:ext cx="2971800" cy="1200329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In Nederland bleek dan 5,7% van de in 2004  opgenomen patiënten  onbedoelde schade heeft opgelopen.</a:t>
            </a:r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 flipH="1">
            <a:off x="9608234" y="3076616"/>
            <a:ext cx="154692" cy="3211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8277026" y="3442693"/>
            <a:ext cx="2971800" cy="1200329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1735 patiënten zouden door onnodige fouten (opgetreden schade) om het leven zijn gekomen.</a:t>
            </a:r>
            <a:endParaRPr lang="nl-NL" dirty="0"/>
          </a:p>
        </p:txBody>
      </p:sp>
      <p:cxnSp>
        <p:nvCxnSpPr>
          <p:cNvPr id="14" name="Rechte verbindingslijn met pijl 13"/>
          <p:cNvCxnSpPr/>
          <p:nvPr/>
        </p:nvCxnSpPr>
        <p:spPr>
          <a:xfrm flipH="1" flipV="1">
            <a:off x="4572001" y="4210928"/>
            <a:ext cx="3511611" cy="1032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/>
          <p:cNvSpPr txBox="1"/>
          <p:nvPr/>
        </p:nvSpPr>
        <p:spPr>
          <a:xfrm>
            <a:off x="1503494" y="3397800"/>
            <a:ext cx="2971800" cy="1477328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Patiëntveiligheid is niet meer weg te denken. Er zijn organisaties die zich alleen maar bezig houden met dit onderwerp. </a:t>
            </a:r>
            <a:endParaRPr lang="nl-NL" dirty="0"/>
          </a:p>
        </p:txBody>
      </p:sp>
      <p:sp>
        <p:nvSpPr>
          <p:cNvPr id="24" name="Tekstvak 23"/>
          <p:cNvSpPr txBox="1"/>
          <p:nvPr/>
        </p:nvSpPr>
        <p:spPr>
          <a:xfrm>
            <a:off x="2861368" y="5978018"/>
            <a:ext cx="7358041" cy="36933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ELKE MEDEWERKER MOET DE REGELS VAN DE ORGANISATIE GOED KENNEN</a:t>
            </a:r>
            <a:endParaRPr lang="nl-NL" dirty="0"/>
          </a:p>
        </p:txBody>
      </p:sp>
      <p:cxnSp>
        <p:nvCxnSpPr>
          <p:cNvPr id="25" name="Rechte verbindingslijn met pijl 24"/>
          <p:cNvCxnSpPr/>
          <p:nvPr/>
        </p:nvCxnSpPr>
        <p:spPr>
          <a:xfrm>
            <a:off x="4475294" y="5153383"/>
            <a:ext cx="641814" cy="56666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Afbeeldingsresultaat voor Aandacht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9409" y="5148032"/>
            <a:ext cx="1772942" cy="165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Afbeeldingsresultaat voor Aandacht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26" y="5148032"/>
            <a:ext cx="1772942" cy="165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Afbeeldingsresultaat voor Aandac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93" y="197262"/>
            <a:ext cx="6935721" cy="666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Afbeeldingsresultaat voor Hulp zor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34" y="1621948"/>
            <a:ext cx="4761096" cy="359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22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Patiëntveiligheidscultuur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24128" y="2215662"/>
            <a:ext cx="9720073" cy="4023360"/>
          </a:xfrm>
        </p:spPr>
        <p:txBody>
          <a:bodyPr/>
          <a:lstStyle/>
          <a:p>
            <a:r>
              <a:rPr lang="nl-NL" dirty="0" smtClean="0"/>
              <a:t>Waarden en Normen over veiligheid voor patiënten.</a:t>
            </a:r>
            <a:endParaRPr lang="nl-NL" dirty="0"/>
          </a:p>
        </p:txBody>
      </p:sp>
      <p:pic>
        <p:nvPicPr>
          <p:cNvPr id="9218" name="Picture 2" descr="Afbeeldingsresultaat voor waarden en nor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193" y="3344476"/>
            <a:ext cx="4631085" cy="260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Afbeeldingsresultaat voor waarden en normen in de zor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975" y="398584"/>
            <a:ext cx="18002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Afbeeldingsresultaat voor Afspraken ic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209" y="3344476"/>
            <a:ext cx="2986991" cy="298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58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BDCA0094EFEE44890597EF9C6E901F" ma:contentTypeVersion="4" ma:contentTypeDescription="Een nieuw document maken." ma:contentTypeScope="" ma:versionID="2f828a7e0862fb2b3662b1231f11725c">
  <xsd:schema xmlns:xsd="http://www.w3.org/2001/XMLSchema" xmlns:xs="http://www.w3.org/2001/XMLSchema" xmlns:p="http://schemas.microsoft.com/office/2006/metadata/properties" xmlns:ns2="79a2e1cc-ec7e-405d-a3de-15ed1a260e1e" targetNamespace="http://schemas.microsoft.com/office/2006/metadata/properties" ma:root="true" ma:fieldsID="7711905977e5bbd41cb7785a8c6a870b" ns2:_="">
    <xsd:import namespace="79a2e1cc-ec7e-405d-a3de-15ed1a260e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a2e1cc-ec7e-405d-a3de-15ed1a260e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C51CB1-82B4-43B5-B38A-9C7C852D23D6}">
  <ds:schemaRefs>
    <ds:schemaRef ds:uri="http://schemas.microsoft.com/office/2006/metadata/properties"/>
    <ds:schemaRef ds:uri="79a2e1cc-ec7e-405d-a3de-15ed1a260e1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F4DE680-AF9E-43B2-B541-22D3F14516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112723-919C-4EEA-B6CA-71A51120CA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a2e1cc-ec7e-405d-a3de-15ed1a260e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TM02900722[[fn=Ion-directiekamer]]</Template>
  <TotalTime>23375</TotalTime>
  <Words>361</Words>
  <Application>Microsoft Office PowerPoint</Application>
  <PresentationFormat>Breedbeeld</PresentationFormat>
  <Paragraphs>53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Tw Cen MT</vt:lpstr>
      <vt:lpstr>Tw Cen MT Condensed</vt:lpstr>
      <vt:lpstr>Wingdings 2</vt:lpstr>
      <vt:lpstr>Wingdings 3</vt:lpstr>
      <vt:lpstr>HDOfficeLightV0</vt:lpstr>
      <vt:lpstr>1_HDOfficeLightV0</vt:lpstr>
      <vt:lpstr>Integraal</vt:lpstr>
      <vt:lpstr>Thema 17: Cliënt &amp; Veiligheid</vt:lpstr>
      <vt:lpstr>Wat heb je Nodig</vt:lpstr>
      <vt:lpstr>Planning</vt:lpstr>
      <vt:lpstr>Planning</vt:lpstr>
      <vt:lpstr>Les 1:  17.1: Patiëntveiligheid &amp; 17.2: Patiëntveiligheidscultuur</vt:lpstr>
      <vt:lpstr>17.1 Patiëntveiligheid </vt:lpstr>
      <vt:lpstr>Belangrijke thema’s</vt:lpstr>
      <vt:lpstr>Aandacht voor Patiëntveiligheid </vt:lpstr>
      <vt:lpstr>Patiëntveiligheidscultuur</vt:lpstr>
      <vt:lpstr>Cultuurladder</vt:lpstr>
      <vt:lpstr>Opdracht 1: VW Opdracht 1</vt:lpstr>
      <vt:lpstr>Opdracht les 1: KBS opdracht 1 T/m 6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Mentale training</dc:title>
  <dc:creator>L Reehuis</dc:creator>
  <cp:lastModifiedBy>Rudy Mensink</cp:lastModifiedBy>
  <cp:revision>57</cp:revision>
  <dcterms:created xsi:type="dcterms:W3CDTF">2017-12-14T18:39:31Z</dcterms:created>
  <dcterms:modified xsi:type="dcterms:W3CDTF">2019-05-09T10:06:52Z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0x010100DDBDCA0094EFEE44890597EF9C6E901F</vt:lpwstr>
  </property>
  <property fmtid="{D5CDD505-2E9C-101B-9397-08002B2CF9AE}" pid="3" name="AuthorIds_UIVersion_512">
    <vt:lpwstr>18</vt:lpwstr>
  </property>
</Properties>
</file>