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15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03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961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9826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683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052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278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917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37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76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59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14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310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759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1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08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44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95BB-7992-4243-AC65-A0CDF3903137}" type="datetimeFigureOut">
              <a:rPr lang="nl-NL" smtClean="0"/>
              <a:t>11-4-2019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17046-A1B0-44FC-9736-620D8CCA4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0855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iologielessen.nl/index.php/a-6/1496-kleine-bloedsomloop" TargetMode="External"/><Relationship Id="rId2" Type="http://schemas.openxmlformats.org/officeDocument/2006/relationships/hyperlink" Target="http://www.startwondverzorging.nl/CONTENT/index.php/de-huid/bloedvat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tartwondverzorging.nl/CONTENT/index.php/de-huid/bloedvat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6EB53-A027-42CC-999C-00BB20689D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Bloedomloop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805E0E-B4A6-468F-A3E9-F7E9AA8CD3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553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C5684-8BEF-4DE0-A360-49398A30B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ED0BCF-4A8D-4383-A4E2-5CD6DF73F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Startwondverzorging.nl (2018) </a:t>
            </a:r>
            <a:r>
              <a:rPr lang="nl-NL" sz="2000" i="1" dirty="0"/>
              <a:t>Bloedvaten. Geraadpleegd op 21 maart 2019 van </a:t>
            </a:r>
            <a:r>
              <a:rPr lang="nl-NL" sz="2000" dirty="0">
                <a:hlinkClick r:id="rId2"/>
              </a:rPr>
              <a:t>http://www.startwondverzorging.nl/CONTENT/index.php/de-huid/bloedvaten</a:t>
            </a:r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Borger, B&amp; Broekhuizen, M. Biologielessen.nl (2012-2019). 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Kleine bloedsomloop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. Geraadpleegd op 21 maart 2019 van </a:t>
            </a:r>
            <a:r>
              <a:rPr lang="nl-NL" sz="2000" dirty="0">
                <a:hlinkClick r:id="rId3"/>
              </a:rPr>
              <a:t>https://biologielessen.nl/index.php/a-6/1496-kleine-bloedsomloop</a:t>
            </a:r>
            <a:endParaRPr lang="nl-NL" sz="2000" dirty="0"/>
          </a:p>
          <a:p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0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701C2D-2F2D-4A0C-8BBC-8517296FA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57104E-05B3-4DA7-9DDD-497337B91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bloedvatenstelsel</a:t>
            </a:r>
          </a:p>
          <a:p>
            <a:r>
              <a:rPr lang="nl-NL" dirty="0"/>
              <a:t>De bloedsomloop</a:t>
            </a:r>
          </a:p>
          <a:p>
            <a:pPr marL="0" indent="0">
              <a:buNone/>
            </a:pPr>
            <a:r>
              <a:rPr lang="nl-NL" dirty="0"/>
              <a:t>Kleine Bloedsomloop</a:t>
            </a:r>
          </a:p>
          <a:p>
            <a:pPr marL="0" indent="0">
              <a:buNone/>
            </a:pPr>
            <a:r>
              <a:rPr lang="nl-NL" dirty="0"/>
              <a:t>Grote Bloedsomloop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 poster</a:t>
            </a:r>
          </a:p>
          <a:p>
            <a:pPr marL="0" indent="0">
              <a:buNone/>
            </a:pPr>
            <a:r>
              <a:rPr lang="nl-NL" dirty="0"/>
              <a:t>Feedback via Facebook Groep</a:t>
            </a:r>
          </a:p>
        </p:txBody>
      </p:sp>
    </p:spTree>
    <p:extLst>
      <p:ext uri="{BB962C8B-B14F-4D97-AF65-F5344CB8AC3E}">
        <p14:creationId xmlns:p14="http://schemas.microsoft.com/office/powerpoint/2010/main" val="123038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BCB13-5A24-40FA-AE77-D2E6759F8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D08256-4B92-4BA8-BC53-2B954C4A8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Aan het einde van deze les kunnen jullie benoemen uit welke onderdelen het bloedvatenstelsel bestaat.</a:t>
            </a:r>
          </a:p>
          <a:p>
            <a:r>
              <a:rPr lang="nl-NL" dirty="0"/>
              <a:t>Aan het einde van deze les kunnen uitleggen hoe de kleine bloedsomploop werkt en de verschillende onderdelen benoemen.</a:t>
            </a:r>
          </a:p>
          <a:p>
            <a:r>
              <a:rPr lang="nl-NL" dirty="0"/>
              <a:t>Aan het einde van deze les kunnen uitleggen hoe de grote bloedsomploop werkt en de verschillende onderdelen benoemen.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6993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EB4357-3182-41C9-87B4-8BF4F33F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Bloedvatenstelsel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DC7F86-230B-4A70-93C2-6B3DDE80A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2924270" cy="3599316"/>
          </a:xfrm>
        </p:spPr>
        <p:txBody>
          <a:bodyPr>
            <a:normAutofit/>
          </a:bodyPr>
          <a:lstStyle/>
          <a:p>
            <a:r>
              <a:rPr lang="nl-NL" dirty="0"/>
              <a:t>Bloedvatenstelsel is het hart + alle bloedvaten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http://www.startwondverzorging.nl/CONTENT/index.php/de-huid/bloedvaten</a:t>
            </a:r>
            <a:endParaRPr lang="nl-NL" dirty="0"/>
          </a:p>
        </p:txBody>
      </p:sp>
      <p:pic>
        <p:nvPicPr>
          <p:cNvPr id="1028" name="Picture 4" descr="Bloedvaten1">
            <a:extLst>
              <a:ext uri="{FF2B5EF4-FFF2-40B4-BE49-F238E27FC236}">
                <a16:creationId xmlns:a16="http://schemas.microsoft.com/office/drawing/2014/main" id="{E7E2F28C-A926-4066-95B1-AC32F2D57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820" y="1717678"/>
            <a:ext cx="2024357" cy="477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B84BC01-4BBE-4C4C-B22C-598644D0FE1D}"/>
              </a:ext>
            </a:extLst>
          </p:cNvPr>
          <p:cNvSpPr txBox="1"/>
          <p:nvPr/>
        </p:nvSpPr>
        <p:spPr>
          <a:xfrm>
            <a:off x="4273826" y="6488668"/>
            <a:ext cx="3644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(Startwondenverzorging.nl, 2018)</a:t>
            </a:r>
          </a:p>
        </p:txBody>
      </p:sp>
    </p:spTree>
    <p:extLst>
      <p:ext uri="{BB962C8B-B14F-4D97-AF65-F5344CB8AC3E}">
        <p14:creationId xmlns:p14="http://schemas.microsoft.com/office/powerpoint/2010/main" val="1766122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C1E3A0-B81C-48E9-816C-E56B77428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Bloedsomloop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550A72-B943-4042-A70A-9E7D56D58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2653722" cy="3599316"/>
          </a:xfrm>
        </p:spPr>
        <p:txBody>
          <a:bodyPr/>
          <a:lstStyle/>
          <a:p>
            <a:r>
              <a:rPr lang="nl-NL" dirty="0"/>
              <a:t>Weg die bloed aflegt door het lichaam</a:t>
            </a:r>
          </a:p>
          <a:p>
            <a:endParaRPr lang="nl-NL" dirty="0"/>
          </a:p>
          <a:p>
            <a:r>
              <a:rPr lang="nl-NL" dirty="0"/>
              <a:t>Mens heeft dubbele bloedsomloop</a:t>
            </a:r>
          </a:p>
        </p:txBody>
      </p:sp>
    </p:spTree>
    <p:extLst>
      <p:ext uri="{BB962C8B-B14F-4D97-AF65-F5344CB8AC3E}">
        <p14:creationId xmlns:p14="http://schemas.microsoft.com/office/powerpoint/2010/main" val="176868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451D4-DDB2-4286-8BBB-69864DC06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46" y="753228"/>
            <a:ext cx="9613861" cy="1080938"/>
          </a:xfrm>
        </p:spPr>
        <p:txBody>
          <a:bodyPr/>
          <a:lstStyle/>
          <a:p>
            <a:r>
              <a:rPr lang="nl-NL" dirty="0"/>
              <a:t>Kleine bloedsomloop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441F4C-0183-47B0-A068-78E89122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5537599" cy="3238500"/>
          </a:xfrm>
        </p:spPr>
        <p:txBody>
          <a:bodyPr/>
          <a:lstStyle/>
          <a:p>
            <a:r>
              <a:rPr lang="nl-NL" dirty="0"/>
              <a:t>Rechterharthelft </a:t>
            </a:r>
            <a:r>
              <a:rPr lang="nl-NL" dirty="0">
                <a:sym typeface="Wingdings" panose="05000000000000000000" pitchFamily="2" charset="2"/>
              </a:rPr>
              <a:t> Longen  Linkerharthelft</a:t>
            </a:r>
            <a:endParaRPr lang="nl-NL" dirty="0"/>
          </a:p>
          <a:p>
            <a:r>
              <a:rPr lang="nl-NL" dirty="0"/>
              <a:t>Functie: C02 afgifte en O2 opname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https://biologielessen.nl/Afbeeldingen/Begrippen_illustraties/B/bloedsomloopklein.jpg">
            <a:extLst>
              <a:ext uri="{FF2B5EF4-FFF2-40B4-BE49-F238E27FC236}">
                <a16:creationId xmlns:a16="http://schemas.microsoft.com/office/drawing/2014/main" id="{FAFD1715-87CA-428B-91FC-0480868D75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42496" y="2336873"/>
            <a:ext cx="42672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7186113-69C2-42FE-87D1-0EE4C1D8B8CD}"/>
              </a:ext>
            </a:extLst>
          </p:cNvPr>
          <p:cNvSpPr txBox="1"/>
          <p:nvPr/>
        </p:nvSpPr>
        <p:spPr>
          <a:xfrm>
            <a:off x="6867072" y="5575373"/>
            <a:ext cx="4267200" cy="366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Biologielessen.nl, 2012-2019)</a:t>
            </a:r>
          </a:p>
        </p:txBody>
      </p:sp>
    </p:spTree>
    <p:extLst>
      <p:ext uri="{BB962C8B-B14F-4D97-AF65-F5344CB8AC3E}">
        <p14:creationId xmlns:p14="http://schemas.microsoft.com/office/powerpoint/2010/main" val="2750341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C3020-0806-4B8C-96B4-5740380C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Grote Bloedsomloop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AF5698-558A-4023-A47E-65461E63D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960824" cy="3599316"/>
          </a:xfrm>
        </p:spPr>
        <p:txBody>
          <a:bodyPr/>
          <a:lstStyle/>
          <a:p>
            <a:r>
              <a:rPr lang="nl-NL" dirty="0"/>
              <a:t>Linkerharthelft </a:t>
            </a:r>
            <a:r>
              <a:rPr lang="nl-NL" dirty="0">
                <a:sym typeface="Wingdings" panose="05000000000000000000" pitchFamily="2" charset="2"/>
              </a:rPr>
              <a:t> Organen Rechterharthelft</a:t>
            </a:r>
          </a:p>
          <a:p>
            <a:r>
              <a:rPr lang="nl-NL" dirty="0">
                <a:sym typeface="Wingdings" panose="05000000000000000000" pitchFamily="2" charset="2"/>
              </a:rPr>
              <a:t>Functie: Voedingsstoffen en O2 afgeven aan organen/bloed en afvoer van C02 en afvalstoffen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A80135B-1B9A-41E4-A399-7ABE25CA0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698" y="2336873"/>
            <a:ext cx="4267570" cy="324335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98986CC-9C62-42F5-9086-A508515E2C9F}"/>
              </a:ext>
            </a:extLst>
          </p:cNvPr>
          <p:cNvSpPr txBox="1"/>
          <p:nvPr/>
        </p:nvSpPr>
        <p:spPr>
          <a:xfrm>
            <a:off x="6416498" y="5581287"/>
            <a:ext cx="4267200" cy="366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(Biologielessen.nl, 2012-2019)</a:t>
            </a:r>
          </a:p>
        </p:txBody>
      </p:sp>
    </p:spTree>
    <p:extLst>
      <p:ext uri="{BB962C8B-B14F-4D97-AF65-F5344CB8AC3E}">
        <p14:creationId xmlns:p14="http://schemas.microsoft.com/office/powerpoint/2010/main" val="198522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3EB1C-527B-4BDA-A7E2-2D98FB10C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821F3C-EF23-48AD-AD77-6592C7CF8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in je groep een uitgewerkte overzichtstekening over de grote- en kleine bloedsomloop. </a:t>
            </a:r>
          </a:p>
          <a:p>
            <a:r>
              <a:rPr lang="nl-NL" dirty="0"/>
              <a:t>Zet daarbij de verschillende onderdelen en benoem die ook.</a:t>
            </a:r>
          </a:p>
          <a:p>
            <a:r>
              <a:rPr lang="nl-NL" dirty="0"/>
              <a:t>Zorg dat de tekening goed leesbaar is voor andere groepen</a:t>
            </a:r>
          </a:p>
          <a:p>
            <a:r>
              <a:rPr lang="nl-NL" dirty="0"/>
              <a:t>Jullie hebben tot 12:30 De tijd</a:t>
            </a:r>
          </a:p>
          <a:p>
            <a:r>
              <a:rPr lang="nl-NL" dirty="0"/>
              <a:t>Na afloop geven jullie elkaar feedback</a:t>
            </a:r>
          </a:p>
          <a:p>
            <a:r>
              <a:rPr lang="nl-NL"/>
              <a:t>Succes!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88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AEB40-B93C-41D8-9CB9-990A0CD9A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Geven van Feedback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5DFC9A-4EBB-4644-98E6-F13C78563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</a:t>
            </a:r>
            <a:r>
              <a:rPr lang="nl-NL" i="1" dirty="0"/>
              <a:t>Facebook</a:t>
            </a:r>
            <a:r>
              <a:rPr lang="nl-NL" dirty="0"/>
              <a:t> groep als klas en upload je mindmap als foto op de pagina.</a:t>
            </a:r>
          </a:p>
          <a:p>
            <a:r>
              <a:rPr lang="nl-NL" dirty="0"/>
              <a:t>Reageer onder de foto met de feedback die je als groep wil geven op de mindmap van een andere groep</a:t>
            </a:r>
          </a:p>
          <a:p>
            <a:r>
              <a:rPr lang="nl-NL" dirty="0"/>
              <a:t>Geef tenminste 2 tips en 2 tops per poster als groep</a:t>
            </a:r>
          </a:p>
        </p:txBody>
      </p:sp>
    </p:spTree>
    <p:extLst>
      <p:ext uri="{BB962C8B-B14F-4D97-AF65-F5344CB8AC3E}">
        <p14:creationId xmlns:p14="http://schemas.microsoft.com/office/powerpoint/2010/main" val="307588529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2465</TotalTime>
  <Words>333</Words>
  <Application>Microsoft Office PowerPoint</Application>
  <PresentationFormat>Breedbeeld</PresentationFormat>
  <Paragraphs>45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Berlijn</vt:lpstr>
      <vt:lpstr>De Bloedomloop</vt:lpstr>
      <vt:lpstr>Inhoud les</vt:lpstr>
      <vt:lpstr>Leerdoelen les</vt:lpstr>
      <vt:lpstr>Bloedvatenstelsel</vt:lpstr>
      <vt:lpstr>Bloedsomloop</vt:lpstr>
      <vt:lpstr>Kleine bloedsomloop</vt:lpstr>
      <vt:lpstr>Grote Bloedsomloop</vt:lpstr>
      <vt:lpstr>Opdracht</vt:lpstr>
      <vt:lpstr>Geven van Feedback</vt:lpstr>
      <vt:lpstr>Bronnen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Bloedomloop</dc:title>
  <dc:creator>marjolein boersema</dc:creator>
  <cp:lastModifiedBy>marjolein boersema</cp:lastModifiedBy>
  <cp:revision>15</cp:revision>
  <dcterms:created xsi:type="dcterms:W3CDTF">2019-04-10T14:19:53Z</dcterms:created>
  <dcterms:modified xsi:type="dcterms:W3CDTF">2019-04-12T12:18:10Z</dcterms:modified>
</cp:coreProperties>
</file>