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595-8EB1-41C6-92AF-850C77A478EE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3AD8DF7E-6B8E-42C3-A25A-E1E6EA9D4A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123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595-8EB1-41C6-92AF-850C77A478EE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3AD8DF7E-6B8E-42C3-A25A-E1E6EA9D4A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9489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595-8EB1-41C6-92AF-850C77A478EE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3AD8DF7E-6B8E-42C3-A25A-E1E6EA9D4A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8637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595-8EB1-41C6-92AF-850C77A478EE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3AD8DF7E-6B8E-42C3-A25A-E1E6EA9D4A90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6170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595-8EB1-41C6-92AF-850C77A478EE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3AD8DF7E-6B8E-42C3-A25A-E1E6EA9D4A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2475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595-8EB1-41C6-92AF-850C77A478EE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DF7E-6B8E-42C3-A25A-E1E6EA9D4A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5177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595-8EB1-41C6-92AF-850C77A478EE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DF7E-6B8E-42C3-A25A-E1E6EA9D4A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6746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595-8EB1-41C6-92AF-850C77A478EE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DF7E-6B8E-42C3-A25A-E1E6EA9D4A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66109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E54D4595-8EB1-41C6-92AF-850C77A478EE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3AD8DF7E-6B8E-42C3-A25A-E1E6EA9D4A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6262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595-8EB1-41C6-92AF-850C77A478EE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DF7E-6B8E-42C3-A25A-E1E6EA9D4A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4994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595-8EB1-41C6-92AF-850C77A478EE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3AD8DF7E-6B8E-42C3-A25A-E1E6EA9D4A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9763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595-8EB1-41C6-92AF-850C77A478EE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DF7E-6B8E-42C3-A25A-E1E6EA9D4A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4670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595-8EB1-41C6-92AF-850C77A478EE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DF7E-6B8E-42C3-A25A-E1E6EA9D4A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756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595-8EB1-41C6-92AF-850C77A478EE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DF7E-6B8E-42C3-A25A-E1E6EA9D4A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3165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595-8EB1-41C6-92AF-850C77A478EE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DF7E-6B8E-42C3-A25A-E1E6EA9D4A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0660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595-8EB1-41C6-92AF-850C77A478EE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DF7E-6B8E-42C3-A25A-E1E6EA9D4A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3514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D4595-8EB1-41C6-92AF-850C77A478EE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DF7E-6B8E-42C3-A25A-E1E6EA9D4A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0769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D4595-8EB1-41C6-92AF-850C77A478EE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8DF7E-6B8E-42C3-A25A-E1E6EA9D4A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00391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Marjolein.boersema@student.hu.nl" TargetMode="External"/><Relationship Id="rId2" Type="http://schemas.openxmlformats.org/officeDocument/2006/relationships/hyperlink" Target="https://trello.com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artwondverzorging.nl/CONTENT/index.php/de-huid/bloedvate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A13B8-9BC0-4CEC-B324-BC205FCDBD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 bloedsomloop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BBF45DE-7B03-4FB6-A58B-DA6DC74D58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2761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CA8457-9CEB-4B0C-8F5E-BB002B2C0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938B93-8679-4429-9B92-D0460C3BBF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Vaten</a:t>
            </a:r>
          </a:p>
          <a:p>
            <a:pPr>
              <a:buFontTx/>
              <a:buChar char="-"/>
            </a:pPr>
            <a:r>
              <a:rPr lang="nl-NL" dirty="0"/>
              <a:t>Slagaders</a:t>
            </a:r>
          </a:p>
          <a:p>
            <a:pPr>
              <a:buFontTx/>
              <a:buChar char="-"/>
            </a:pPr>
            <a:r>
              <a:rPr lang="nl-NL" dirty="0"/>
              <a:t>Haarvaten</a:t>
            </a:r>
          </a:p>
          <a:p>
            <a:pPr>
              <a:buFontTx/>
              <a:buChar char="-"/>
            </a:pPr>
            <a:r>
              <a:rPr lang="nl-NL" dirty="0"/>
              <a:t>Aders</a:t>
            </a:r>
          </a:p>
          <a:p>
            <a:pPr>
              <a:buFontTx/>
              <a:buChar char="-"/>
            </a:pPr>
            <a:endParaRPr lang="nl-NL" dirty="0"/>
          </a:p>
          <a:p>
            <a:r>
              <a:rPr lang="nl-NL" dirty="0"/>
              <a:t>Opdracht 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8471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B00BC9-279C-4C35-B9D9-DB8149E2C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jullie leren?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4E6038-E472-408F-9FD2-7B0FEEDDE4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Na afloop van deze les weten jullie de verschillen tussen de 3 type bloedvaten en kunnen jullie deze opnoemen.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0652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CB77F2-AF68-4DAD-8168-7095EF43F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verschillende soorten vaten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6B95A6-E632-44D2-826A-423D3A43BA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4275992" cy="3599316"/>
          </a:xfrm>
        </p:spPr>
        <p:txBody>
          <a:bodyPr/>
          <a:lstStyle/>
          <a:p>
            <a:r>
              <a:rPr lang="nl-NL" dirty="0"/>
              <a:t>3 types:</a:t>
            </a:r>
          </a:p>
          <a:p>
            <a:pPr marL="457200" indent="-457200">
              <a:buAutoNum type="arabicPeriod"/>
            </a:pPr>
            <a:r>
              <a:rPr lang="nl-NL" dirty="0"/>
              <a:t>Slagader</a:t>
            </a:r>
          </a:p>
          <a:p>
            <a:pPr marL="457200" indent="-457200">
              <a:buAutoNum type="arabicPeriod"/>
            </a:pPr>
            <a:r>
              <a:rPr lang="nl-NL" dirty="0"/>
              <a:t>Haarvaten</a:t>
            </a:r>
          </a:p>
          <a:p>
            <a:pPr marL="457200" indent="-457200">
              <a:buAutoNum type="arabicPeriod"/>
            </a:pPr>
            <a:r>
              <a:rPr lang="nl-NL" dirty="0"/>
              <a:t>Aders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026" name="Picture 2" descr="Afbeeldingsresultaat voor verschillende vaten">
            <a:extLst>
              <a:ext uri="{FF2B5EF4-FFF2-40B4-BE49-F238E27FC236}">
                <a16:creationId xmlns:a16="http://schemas.microsoft.com/office/drawing/2014/main" id="{59E38321-9437-46ED-8D2E-37F394B4F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318" y="2336873"/>
            <a:ext cx="4124325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ACAE90FC-82E4-4684-B098-1484E78FB15A}"/>
              </a:ext>
            </a:extLst>
          </p:cNvPr>
          <p:cNvSpPr txBox="1"/>
          <p:nvPr/>
        </p:nvSpPr>
        <p:spPr>
          <a:xfrm>
            <a:off x="5579165" y="5155096"/>
            <a:ext cx="4275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(Startwondverzorging.nl, 2018)</a:t>
            </a:r>
          </a:p>
        </p:txBody>
      </p:sp>
    </p:spTree>
    <p:extLst>
      <p:ext uri="{BB962C8B-B14F-4D97-AF65-F5344CB8AC3E}">
        <p14:creationId xmlns:p14="http://schemas.microsoft.com/office/powerpoint/2010/main" val="3442740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E65CC2-8EA3-497F-93B4-52662A82D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Slagader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BDE6F72-D9F6-4EC5-B97F-E277665EB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22805"/>
            <a:ext cx="3793205" cy="3599316"/>
          </a:xfrm>
        </p:spPr>
        <p:txBody>
          <a:bodyPr/>
          <a:lstStyle/>
          <a:p>
            <a:r>
              <a:rPr lang="nl-NL" dirty="0"/>
              <a:t>Hoge bloeddruk</a:t>
            </a:r>
          </a:p>
          <a:p>
            <a:r>
              <a:rPr lang="nl-NL" dirty="0"/>
              <a:t>Voelen van hartslag</a:t>
            </a:r>
          </a:p>
          <a:p>
            <a:r>
              <a:rPr lang="nl-NL" dirty="0"/>
              <a:t>Stroomrichting van hart af</a:t>
            </a:r>
          </a:p>
          <a:p>
            <a:r>
              <a:rPr lang="nl-NL" dirty="0"/>
              <a:t>Dikke, elastische en stevige wanden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DF70780-66EC-4A83-B7F7-CBAB938ABF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7063" y="2322805"/>
            <a:ext cx="4127350" cy="2566638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EB870A4C-22A7-43D5-97B7-3BBC9468F8A6}"/>
              </a:ext>
            </a:extLst>
          </p:cNvPr>
          <p:cNvSpPr/>
          <p:nvPr/>
        </p:nvSpPr>
        <p:spPr>
          <a:xfrm>
            <a:off x="5378188" y="5023835"/>
            <a:ext cx="3405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(Startwondverzorging.nl, 2018)</a:t>
            </a:r>
          </a:p>
        </p:txBody>
      </p:sp>
    </p:spTree>
    <p:extLst>
      <p:ext uri="{BB962C8B-B14F-4D97-AF65-F5344CB8AC3E}">
        <p14:creationId xmlns:p14="http://schemas.microsoft.com/office/powerpoint/2010/main" val="2581977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2858E8-EAE3-48C6-B27B-876EBF120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Haarvaten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14B32C-9AE8-4654-9FAE-36F4E33FB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4496590" cy="3599316"/>
          </a:xfrm>
        </p:spPr>
        <p:txBody>
          <a:bodyPr/>
          <a:lstStyle/>
          <a:p>
            <a:r>
              <a:rPr lang="nl-NL" dirty="0"/>
              <a:t>Sterk afgenomen bloeddruk</a:t>
            </a:r>
          </a:p>
          <a:p>
            <a:r>
              <a:rPr lang="nl-NL" dirty="0"/>
              <a:t>Vormen haarvatennetwerk</a:t>
            </a:r>
          </a:p>
          <a:p>
            <a:r>
              <a:rPr lang="nl-NL" dirty="0"/>
              <a:t>Dunne wand (1 laag)</a:t>
            </a:r>
          </a:p>
          <a:p>
            <a:r>
              <a:rPr lang="nl-NL" dirty="0"/>
              <a:t>Vocht met O2 kan door de wand heen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C7F3646-6931-444F-8769-7BBC27A0E1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1975" y="2336873"/>
            <a:ext cx="4127350" cy="256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915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774D81-7C66-4DA5-B959-D80827215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Aders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55828D-9CD5-4E56-9E26-240F7A7089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3"/>
            <a:ext cx="5242177" cy="3599316"/>
          </a:xfrm>
        </p:spPr>
        <p:txBody>
          <a:bodyPr/>
          <a:lstStyle/>
          <a:p>
            <a:r>
              <a:rPr lang="nl-NL" dirty="0"/>
              <a:t>Dunne en minder elastische wanden dan slagaders</a:t>
            </a:r>
          </a:p>
          <a:p>
            <a:r>
              <a:rPr lang="nl-NL" dirty="0"/>
              <a:t>Geen hartslag voelbaar</a:t>
            </a:r>
          </a:p>
          <a:p>
            <a:r>
              <a:rPr lang="nl-NL" dirty="0"/>
              <a:t>Van de organen naar hart toe</a:t>
            </a:r>
          </a:p>
          <a:p>
            <a:r>
              <a:rPr lang="nl-NL" dirty="0"/>
              <a:t>Bevatten kleppen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C1AD7C4-E7CA-4B1A-8EE6-1EF95841F6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9504" y="2457197"/>
            <a:ext cx="4127350" cy="2566638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26527C42-27CC-4BB4-BE7C-6C1AD59CD578}"/>
              </a:ext>
            </a:extLst>
          </p:cNvPr>
          <p:cNvSpPr/>
          <p:nvPr/>
        </p:nvSpPr>
        <p:spPr>
          <a:xfrm>
            <a:off x="6630629" y="5023835"/>
            <a:ext cx="3405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(Startwondverzorging.nl, 2018)</a:t>
            </a:r>
          </a:p>
        </p:txBody>
      </p:sp>
    </p:spTree>
    <p:extLst>
      <p:ext uri="{BB962C8B-B14F-4D97-AF65-F5344CB8AC3E}">
        <p14:creationId xmlns:p14="http://schemas.microsoft.com/office/powerpoint/2010/main" val="3333092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C1E72F-79B1-4D0E-871D-BA4F82C56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040636-B2DA-4147-BDAF-90D6171923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Maak een samenvatting over het onderwerp dat je als groepje gekregen hebt.</a:t>
            </a:r>
          </a:p>
          <a:p>
            <a:r>
              <a:rPr lang="nl-NL" dirty="0"/>
              <a:t>Gebruik daarbij minimaal alle dikgedrukte woorden uit je boek en leg die uit. </a:t>
            </a:r>
          </a:p>
          <a:p>
            <a:r>
              <a:rPr lang="nl-NL" dirty="0"/>
              <a:t>Voeg illustraties toe ter verduidelijking van </a:t>
            </a:r>
            <a:r>
              <a:rPr lang="nl-NL"/>
              <a:t>de stof.</a:t>
            </a:r>
            <a:endParaRPr lang="nl-NL" dirty="0"/>
          </a:p>
          <a:p>
            <a:r>
              <a:rPr lang="nl-NL" dirty="0"/>
              <a:t>Ga daarvoor naar: </a:t>
            </a:r>
            <a:r>
              <a:rPr lang="nl-NL" dirty="0">
                <a:hlinkClick r:id="rId2"/>
              </a:rPr>
              <a:t>https://trello.com</a:t>
            </a:r>
            <a:endParaRPr lang="nl-NL" dirty="0"/>
          </a:p>
          <a:p>
            <a:r>
              <a:rPr lang="nl-NL" dirty="0"/>
              <a:t>Gebruik de volgende login gegevens:</a:t>
            </a:r>
          </a:p>
          <a:p>
            <a:pPr marL="0" indent="0">
              <a:buNone/>
            </a:pPr>
            <a:r>
              <a:rPr lang="nl-NL" dirty="0">
                <a:hlinkClick r:id="rId3"/>
              </a:rPr>
              <a:t>Marjolein.boersema@student.hu.nl</a:t>
            </a:r>
            <a:endParaRPr lang="nl-NL" dirty="0"/>
          </a:p>
          <a:p>
            <a:r>
              <a:rPr lang="nl-NL" dirty="0"/>
              <a:t>Wachtwoord is </a:t>
            </a:r>
            <a:r>
              <a:rPr lang="nl-NL" dirty="0" err="1"/>
              <a:t>HogeschoolUtrecht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5784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DC0844-90C9-46D7-A66B-4390BECAB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Bronnen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6C9027-3749-4BF3-8D27-ABD7CA1C24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Startwondverzorging.nl (2018) </a:t>
            </a:r>
            <a:r>
              <a:rPr lang="nl-NL" i="1" dirty="0"/>
              <a:t>Bloedvaten. Geraadpleegd op 21 maart 2019 van </a:t>
            </a:r>
            <a:r>
              <a:rPr lang="nl-NL" dirty="0">
                <a:hlinkClick r:id="rId2"/>
              </a:rPr>
              <a:t>http://www.startwondverzorging.nl/CONTENT/index.php/de-huid/bloedvaten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8085956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j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j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j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TM04033917[[fn=Berlijn]]</Template>
  <TotalTime>107</TotalTime>
  <Words>216</Words>
  <Application>Microsoft Office PowerPoint</Application>
  <PresentationFormat>Breedbeeld</PresentationFormat>
  <Paragraphs>43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Trebuchet MS</vt:lpstr>
      <vt:lpstr>Berlijn</vt:lpstr>
      <vt:lpstr>De bloedsomloop</vt:lpstr>
      <vt:lpstr>Inhoud les</vt:lpstr>
      <vt:lpstr>Wat gaan jullie leren?</vt:lpstr>
      <vt:lpstr>De verschillende soorten vaten</vt:lpstr>
      <vt:lpstr>Slagader</vt:lpstr>
      <vt:lpstr>Haarvaten</vt:lpstr>
      <vt:lpstr>Aders</vt:lpstr>
      <vt:lpstr>Opdracht </vt:lpstr>
      <vt:lpstr>Bronnen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marjolein boersema</dc:creator>
  <cp:lastModifiedBy>marjolein boersema</cp:lastModifiedBy>
  <cp:revision>7</cp:revision>
  <dcterms:created xsi:type="dcterms:W3CDTF">2019-04-11T08:59:58Z</dcterms:created>
  <dcterms:modified xsi:type="dcterms:W3CDTF">2019-04-12T12:42:38Z</dcterms:modified>
</cp:coreProperties>
</file>