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5" r:id="rId3"/>
    <p:sldId id="263" r:id="rId4"/>
    <p:sldId id="266" r:id="rId5"/>
    <p:sldId id="267" r:id="rId6"/>
    <p:sldId id="268" r:id="rId7"/>
    <p:sldId id="270" r:id="rId8"/>
    <p:sldId id="26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8628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06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1143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1609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8772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7995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001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74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18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583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94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917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975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57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27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35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0A85F-2DB6-4F5B-A1CD-865E42D1DD9A}" type="datetimeFigureOut">
              <a:rPr lang="nl-NL" smtClean="0"/>
              <a:t>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1707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Wie is Wie -- Docenten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Maandag 3 september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5396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Teammanager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Cymara</a:t>
            </a:r>
            <a:r>
              <a:rPr lang="nl-NL" dirty="0" smtClean="0"/>
              <a:t> Hulshof-Driehuis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890" y="1488761"/>
            <a:ext cx="4314825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80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is Wie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1780903"/>
            <a:ext cx="8915400" cy="3777622"/>
          </a:xfrm>
        </p:spPr>
        <p:txBody>
          <a:bodyPr/>
          <a:lstStyle/>
          <a:p>
            <a:r>
              <a:rPr lang="nl-NL" dirty="0" smtClean="0"/>
              <a:t>Het BAT Team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5582" y="2790553"/>
            <a:ext cx="3931920" cy="29489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18800" y="2761434"/>
            <a:ext cx="4009572" cy="300717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794069" y="4833258"/>
            <a:ext cx="232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ß"/>
            </a:pPr>
            <a:r>
              <a:rPr lang="nl-NL" dirty="0" smtClean="0">
                <a:sym typeface="Wingdings" panose="05000000000000000000" pitchFamily="2" charset="2"/>
              </a:rPr>
              <a:t>Maartje de Boer</a:t>
            </a:r>
          </a:p>
          <a:p>
            <a:r>
              <a:rPr lang="nl-NL" dirty="0" err="1" smtClean="0">
                <a:sym typeface="Wingdings" panose="05000000000000000000" pitchFamily="2" charset="2"/>
              </a:rPr>
              <a:t>Gjyljeta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Hoxhaj</a:t>
            </a:r>
            <a:r>
              <a:rPr lang="nl-NL" dirty="0" smtClean="0">
                <a:sym typeface="Wingdings" panose="05000000000000000000" pitchFamily="2" charset="2"/>
              </a:rPr>
              <a:t> 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2457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Team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4205" y="2248275"/>
            <a:ext cx="4156987" cy="311774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7896" y="2148662"/>
            <a:ext cx="4270828" cy="3203121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5238206" y="2259874"/>
            <a:ext cx="25472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ß"/>
            </a:pPr>
            <a:r>
              <a:rPr lang="nl-NL" dirty="0" err="1" smtClean="0">
                <a:sym typeface="Wingdings" panose="05000000000000000000" pitchFamily="2" charset="2"/>
              </a:rPr>
              <a:t>Aksana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Dubinets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Slb’er</a:t>
            </a:r>
            <a:r>
              <a:rPr lang="nl-NL" dirty="0" smtClean="0">
                <a:sym typeface="Wingdings" panose="05000000000000000000" pitchFamily="2" charset="2"/>
              </a:rPr>
              <a:t> E-Klas</a:t>
            </a:r>
          </a:p>
          <a:p>
            <a:pPr marL="285750" indent="-285750">
              <a:buFont typeface="Wingdings" panose="05000000000000000000" pitchFamily="2" charset="2"/>
              <a:buChar char="ß"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Jente van der Mei</a:t>
            </a:r>
          </a:p>
          <a:p>
            <a:r>
              <a:rPr lang="nl-NL" dirty="0" err="1" smtClean="0">
                <a:sym typeface="Wingdings" panose="05000000000000000000" pitchFamily="2" charset="2"/>
              </a:rPr>
              <a:t>Slb’er</a:t>
            </a:r>
            <a:r>
              <a:rPr lang="nl-NL" dirty="0" smtClean="0">
                <a:sym typeface="Wingdings" panose="05000000000000000000" pitchFamily="2" charset="2"/>
              </a:rPr>
              <a:t> F-Klas 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3023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0432" y="2706733"/>
            <a:ext cx="4376057" cy="3282043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5264331" y="2625634"/>
            <a:ext cx="25995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ym typeface="Wingdings" panose="05000000000000000000" pitchFamily="2" charset="2"/>
              </a:rPr>
              <a:t></a:t>
            </a:r>
            <a:r>
              <a:rPr lang="nl-NL" dirty="0" smtClean="0"/>
              <a:t>Christien </a:t>
            </a:r>
            <a:r>
              <a:rPr lang="nl-NL" dirty="0" err="1" smtClean="0"/>
              <a:t>Marijanan</a:t>
            </a:r>
            <a:endParaRPr lang="nl-NL" dirty="0" smtClean="0"/>
          </a:p>
          <a:p>
            <a:r>
              <a:rPr lang="nl-NL" dirty="0" err="1" smtClean="0"/>
              <a:t>Slb’er</a:t>
            </a:r>
            <a:r>
              <a:rPr lang="nl-NL" dirty="0" smtClean="0"/>
              <a:t> C- Klas</a:t>
            </a:r>
          </a:p>
          <a:p>
            <a:endParaRPr lang="nl-NL" dirty="0"/>
          </a:p>
          <a:p>
            <a:r>
              <a:rPr lang="nl-NL" dirty="0" smtClean="0"/>
              <a:t>Susanne</a:t>
            </a:r>
          </a:p>
          <a:p>
            <a:r>
              <a:rPr lang="nl-NL" dirty="0" err="1" smtClean="0"/>
              <a:t>Slb’er</a:t>
            </a:r>
            <a:r>
              <a:rPr lang="nl-NL" dirty="0" smtClean="0"/>
              <a:t> A-Klas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endParaRPr lang="nl-NL" dirty="0"/>
          </a:p>
        </p:txBody>
      </p:sp>
      <p:pic>
        <p:nvPicPr>
          <p:cNvPr id="2052" name="Picture 4" descr="https://attachment.outlook.office.net/owa/j.vdmei@noorderpoort.nl/service.svc/s/GetFileAttachment?id=AQMkADViOWIyMzgxLWIwM2MtNDAxZS1hOWZkLWFmYzFiOWU3MWE4MgBGAAADhBqWIcZBbUOYqyenSWY51gcAsWtzk7yAk02OfuFpGfC6FwAAAgEMAAAAsWtzk7yAk02OfuFpGfC6FwABQujY%2BgAAAAESABAAQfybE17EzkGwbT%2BWoHLnOA%3D%3D&amp;X-OWA-CANARY=o6RGnB68wUq1EwVf-pLWLQAbUgkz59UYDzgXdeyZD4-rB_rOS3FrRf-aD3SP0UBGPNhhmS7z1CE.&amp;token=eyJhbGciOiJSUzI1NiIsImtpZCI6IjA2MDBGOUY2NzQ2MjA3MzdFNzM0MDRFMjg3QzQ1QTgxOENCN0NFQjgiLCJ4NXQiOiJCZ0Q1OW5SaUJ6Zm5OQVRpaDhSYWdZeTN6cmciLCJ0eXAiOiJKV1QifQ.eyJ2ZXIiOiJFeGNoYW5nZS5DYWxsYmFjay5WMSIsImFwcGN0eHNlbmRlciI6Ik93YURvd25sb2FkQDM3YmU0MjllLTZlODUtNDJjZi1hZmMxLTEzYzY1ODdiMmIzZiIsImFwcGN0eCI6IntcIm1zZXhjaHByb3RcIjpcIm93YVwiLFwicHJpbWFyeXNpZFwiOlwiUy0xLTUtMjEtMzY5OTU1MjQwOC0yMTQwNjEwMTMtMjMyNDUwODE3LTk2NzA4NjJcIixcInB1aWRcIjpcIjExNTM5NzcwMjU1NTU1MjM3MTZcIixcIm9pZFwiOlwiMThhZjM0NTQtYjU0OC00MTNmLTlmNDAtMTgxODM5NDg5OWI3XCIsXCJzY29wZVwiOlwiT3dhRG93bmxvYWRcIn0iLCJuYmYiOjE1MzEzMTU5OTAsImV4cCI6MTUzMTMxNjU5MCwiaXNzIjoiMDAwMDAwMDItMDAwMC0wZmYxLWNlMDAtMDAwMDAwMDAwMDAwQDM3YmU0MjllLTZlODUtNDJjZi1hZmMxLTEzYzY1ODdiMmIzZiIsImF1ZCI6IjAwMDAwMDAyLTAwMDAtMGZmMS1jZTAwLTAwMDAwMDAwMDAwMC9hdHRhY2htZW50Lm91dGxvb2sub2ZmaWNlLm5ldEAzN2JlNDI5ZS02ZTg1LTQyY2YtYWZjMS0xM2M2NTg3YjJiM2YifQ.ScdGZcFfaCwT-XxVIyQ-5Hus060DmO-IkoilDbkRYygPbU3IBg8fxJ_S5oplpjjEeftln3ym4uCOvg7cspJqOkI_pnqxFQjLZ9Zb3HA0nEik7pRcjLmON4vkqolGoJAgyMFDWf05fkknvnHZUvcBMoIV8bUknqd5sYpz-ma0CUHKinRAKfhMl02Z-bRiPmfhAeNNM2ZcFjzXifdJdGQe-5cxex5sONzYxc1PQ-k1x8VKB03LXcdW_XT4U4ag746LWIaQhYC_qMrVOlxZ39JkwllQFxdFtYiH_iJYxa-Ktz1eW_Xya01FIexjyff04VAkGIztdj_8r8XqZLD1Qom-Xw&amp;owa=outlook.office.com&amp;isImagePreview=Tru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1" t="15224" r="9100"/>
          <a:stretch/>
        </p:blipFill>
        <p:spPr bwMode="auto">
          <a:xfrm>
            <a:off x="8395652" y="2159725"/>
            <a:ext cx="3108960" cy="421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543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8975" y="2290354"/>
            <a:ext cx="3420310" cy="377825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564777" y="2664823"/>
            <a:ext cx="25864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ym typeface="Wingdings" panose="05000000000000000000" pitchFamily="2" charset="2"/>
              </a:rPr>
              <a:t></a:t>
            </a:r>
            <a:r>
              <a:rPr lang="nl-NL" dirty="0" smtClean="0"/>
              <a:t>Marijke Alkemade</a:t>
            </a:r>
          </a:p>
          <a:p>
            <a:r>
              <a:rPr lang="nl-NL" dirty="0" err="1" smtClean="0"/>
              <a:t>Slb’er</a:t>
            </a:r>
            <a:r>
              <a:rPr lang="nl-NL" dirty="0" smtClean="0"/>
              <a:t> D-klas</a:t>
            </a:r>
          </a:p>
          <a:p>
            <a:endParaRPr lang="nl-NL" dirty="0"/>
          </a:p>
          <a:p>
            <a:r>
              <a:rPr lang="nl-NL" dirty="0" smtClean="0"/>
              <a:t>Pieter Jager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r>
              <a:rPr lang="nl-NL" dirty="0" err="1" smtClean="0">
                <a:sym typeface="Wingdings" panose="05000000000000000000" pitchFamily="2" charset="2"/>
              </a:rPr>
              <a:t>Slb’er</a:t>
            </a:r>
            <a:r>
              <a:rPr lang="nl-NL" dirty="0" smtClean="0">
                <a:sym typeface="Wingdings" panose="05000000000000000000" pitchFamily="2" charset="2"/>
              </a:rPr>
              <a:t> B-klas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202" y="2254930"/>
            <a:ext cx="3950741" cy="381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748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99915" y="2154464"/>
            <a:ext cx="2822562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ß"/>
            </a:pPr>
            <a:r>
              <a:rPr lang="nl-NL" dirty="0" smtClean="0">
                <a:sym typeface="Wingdings" panose="05000000000000000000" pitchFamily="2" charset="2"/>
              </a:rPr>
              <a:t>Harm Visser 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err="1" smtClean="0">
                <a:sym typeface="Wingdings" panose="05000000000000000000" pitchFamily="2" charset="2"/>
              </a:rPr>
              <a:t>Slb’er</a:t>
            </a:r>
            <a:r>
              <a:rPr lang="nl-NL" dirty="0" smtClean="0">
                <a:sym typeface="Wingdings" panose="05000000000000000000" pitchFamily="2" charset="2"/>
              </a:rPr>
              <a:t> tweedejaars</a:t>
            </a:r>
          </a:p>
          <a:p>
            <a:pPr>
              <a:buFont typeface="Wingdings" panose="05000000000000000000" pitchFamily="2" charset="2"/>
              <a:buChar char="ß"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Yvonne Menting </a:t>
            </a:r>
          </a:p>
          <a:p>
            <a:pPr marL="0" indent="0">
              <a:buNone/>
            </a:pPr>
            <a:r>
              <a:rPr lang="nl-NL" dirty="0" err="1" smtClean="0">
                <a:sym typeface="Wingdings" panose="05000000000000000000" pitchFamily="2" charset="2"/>
              </a:rPr>
              <a:t>Slb’er</a:t>
            </a:r>
            <a:r>
              <a:rPr lang="nl-NL" dirty="0" smtClean="0">
                <a:sym typeface="Wingdings" panose="05000000000000000000" pitchFamily="2" charset="2"/>
              </a:rPr>
              <a:t> tweedejaars </a:t>
            </a:r>
            <a:endParaRPr lang="nl-NL" dirty="0"/>
          </a:p>
        </p:txBody>
      </p:sp>
      <p:pic>
        <p:nvPicPr>
          <p:cNvPr id="4" name="Picture 2" descr="https://attachment.outlook.office.net/owa/j.vdmei@noorderpoort.nl/service.svc/s/GetFileAttachment?id=AQMkADViOWIyMzgxLWIwM2MtNDAxZS1hOWZkLWFmYzFiOWU3MWE4MgBGAAADhBqWIcZBbUOYqyenSWY51gcAsWtzk7yAk02OfuFpGfC6FwAAAgEMAAAAsWtzk7yAk02OfuFpGfC6FwABQujY%2BgAAAAESABAAXqqLR9ZI1kW3xvdVAo989A%3D%3D&amp;X-OWA-CANARY=o6RGnB68wUq1EwVf-pLWLQAbUgkz59UYDzgXdeyZD4-rB_rOS3FrRf-aD3SP0UBGPNhhmS7z1CE.&amp;token=eyJhbGciOiJSUzI1NiIsImtpZCI6IjA2MDBGOUY2NzQ2MjA3MzdFNzM0MDRFMjg3QzQ1QTgxOENCN0NFQjgiLCJ4NXQiOiJCZ0Q1OW5SaUJ6Zm5OQVRpaDhSYWdZeTN6cmciLCJ0eXAiOiJKV1QifQ.eyJ2ZXIiOiJFeGNoYW5nZS5DYWxsYmFjay5WMSIsImFwcGN0eHNlbmRlciI6Ik93YURvd25sb2FkQDM3YmU0MjllLTZlODUtNDJjZi1hZmMxLTEzYzY1ODdiMmIzZiIsImFwcGN0eCI6IntcIm1zZXhjaHByb3RcIjpcIm93YVwiLFwicHJpbWFyeXNpZFwiOlwiUy0xLTUtMjEtMzY5OTU1MjQwOC0yMTQwNjEwMTMtMjMyNDUwODE3LTk2NzA4NjJcIixcInB1aWRcIjpcIjExNTM5NzcwMjU1NTU1MjM3MTZcIixcIm9pZFwiOlwiMThhZjM0NTQtYjU0OC00MTNmLTlmNDAtMTgxODM5NDg5OWI3XCIsXCJzY29wZVwiOlwiT3dhRG93bmxvYWRcIn0iLCJuYmYiOjE1MzEzMTU5OTAsImV4cCI6MTUzMTMxNjU5MCwiaXNzIjoiMDAwMDAwMDItMDAwMC0wZmYxLWNlMDAtMDAwMDAwMDAwMDAwQDM3YmU0MjllLTZlODUtNDJjZi1hZmMxLTEzYzY1ODdiMmIzZiIsImF1ZCI6IjAwMDAwMDAyLTAwMDAtMGZmMS1jZTAwLTAwMDAwMDAwMDAwMC9hdHRhY2htZW50Lm91dGxvb2sub2ZmaWNlLm5ldEAzN2JlNDI5ZS02ZTg1LTQyY2YtYWZjMS0xM2M2NTg3YjJiM2YifQ.ScdGZcFfaCwT-XxVIyQ-5Hus060DmO-IkoilDbkRYygPbU3IBg8fxJ_S5oplpjjEeftln3ym4uCOvg7cspJqOkI_pnqxFQjLZ9Zb3HA0nEik7pRcjLmON4vkqolGoJAgyMFDWf05fkknvnHZUvcBMoIV8bUknqd5sYpz-ma0CUHKinRAKfhMl02Z-bRiPmfhAeNNM2ZcFjzXifdJdGQe-5cxex5sONzYxc1PQ-k1x8VKB03LXcdW_XT4U4ag746LWIaQhYC_qMrVOlxZ39JkwllQFxdFtYiH_iJYxa-Ktz1eW_Xya01FIexjyff04VAkGIztdj_8r8XqZLD1Qom-Xw&amp;owa=outlook.office.com&amp;isImagePreview=Tr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49" y="1619794"/>
            <a:ext cx="3431795" cy="457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ttachment.outlook.office.net/owa/j.vdmei@noorderpoort.nl/service.svc/s/GetFileAttachment?id=AQMkADViOWIyMzgxLWIwM2MtNDAxZS1hOWZkLWFmYzFiOWU3MWE4MgBGAAADhBqWIcZBbUOYqyenSWY51gcAsWtzk7yAk02OfuFpGfC6FwAAAgEMAAAAsWtzk7yAk02OfuFpGfC6FwABQujY%2BgAAAAESABAAWtL3f%2Fk9IUGXmnk1xYyXtA%3D%3D&amp;X-OWA-CANARY=o6RGnB68wUq1EwVf-pLWLQAbUgkz59UYDzgXdeyZD4-rB_rOS3FrRf-aD3SP0UBGPNhhmS7z1CE.&amp;token=eyJhbGciOiJSUzI1NiIsImtpZCI6IjA2MDBGOUY2NzQ2MjA3MzdFNzM0MDRFMjg3QzQ1QTgxOENCN0NFQjgiLCJ4NXQiOiJCZ0Q1OW5SaUJ6Zm5OQVRpaDhSYWdZeTN6cmciLCJ0eXAiOiJKV1QifQ.eyJ2ZXIiOiJFeGNoYW5nZS5DYWxsYmFjay5WMSIsImFwcGN0eHNlbmRlciI6Ik93YURvd25sb2FkQDM3YmU0MjllLTZlODUtNDJjZi1hZmMxLTEzYzY1ODdiMmIzZiIsImFwcGN0eCI6IntcIm1zZXhjaHByb3RcIjpcIm93YVwiLFwicHJpbWFyeXNpZFwiOlwiUy0xLTUtMjEtMzY5OTU1MjQwOC0yMTQwNjEwMTMtMjMyNDUwODE3LTk2NzA4NjJcIixcInB1aWRcIjpcIjExNTM5NzcwMjU1NTU1MjM3MTZcIixcIm9pZFwiOlwiMThhZjM0NTQtYjU0OC00MTNmLTlmNDAtMTgxODM5NDg5OWI3XCIsXCJzY29wZVwiOlwiT3dhRG93bmxvYWRcIn0iLCJuYmYiOjE1MzEzMTU5OTAsImV4cCI6MTUzMTMxNjU5MCwiaXNzIjoiMDAwMDAwMDItMDAwMC0wZmYxLWNlMDAtMDAwMDAwMDAwMDAwQDM3YmU0MjllLTZlODUtNDJjZi1hZmMxLTEzYzY1ODdiMmIzZiIsImF1ZCI6IjAwMDAwMDAyLTAwMDAtMGZmMS1jZTAwLTAwMDAwMDAwMDAwMC9hdHRhY2htZW50Lm91dGxvb2sub2ZmaWNlLm5ldEAzN2JlNDI5ZS02ZTg1LTQyY2YtYWZjMS0xM2M2NTg3YjJiM2YifQ.ScdGZcFfaCwT-XxVIyQ-5Hus060DmO-IkoilDbkRYygPbU3IBg8fxJ_S5oplpjjEeftln3ym4uCOvg7cspJqOkI_pnqxFQjLZ9Zb3HA0nEik7pRcjLmON4vkqolGoJAgyMFDWf05fkknvnHZUvcBMoIV8bUknqd5sYpz-ma0CUHKinRAKfhMl02Z-bRiPmfhAeNNM2ZcFjzXifdJdGQe-5cxex5sONzYxc1PQ-k1x8VKB03LXcdW_XT4U4ag746LWIaQhYC_qMrVOlxZ39JkwllQFxdFtYiH_iJYxa-Ktz1eW_Xya01FIexjyff04VAkGIztdj_8r8XqZLD1Qom-Xw&amp;owa=outlook.office.com&amp;isImagePreview=Tru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7" r="7350"/>
          <a:stretch/>
        </p:blipFill>
        <p:spPr bwMode="auto">
          <a:xfrm>
            <a:off x="7785463" y="1619794"/>
            <a:ext cx="3719149" cy="444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059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2465" y="2303417"/>
            <a:ext cx="3703433" cy="377825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5394959" y="2808514"/>
            <a:ext cx="27040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ß"/>
            </a:pPr>
            <a:r>
              <a:rPr lang="nl-NL" dirty="0" smtClean="0"/>
              <a:t>Wil </a:t>
            </a:r>
            <a:r>
              <a:rPr lang="nl-NL" dirty="0" err="1" smtClean="0"/>
              <a:t>Pieete</a:t>
            </a:r>
            <a:r>
              <a:rPr lang="nl-NL" dirty="0" smtClean="0"/>
              <a:t> </a:t>
            </a:r>
          </a:p>
          <a:p>
            <a:r>
              <a:rPr lang="nl-NL" dirty="0" smtClean="0"/>
              <a:t>Docent Nederlands</a:t>
            </a:r>
          </a:p>
          <a:p>
            <a:endParaRPr lang="nl-NL" dirty="0"/>
          </a:p>
          <a:p>
            <a:r>
              <a:rPr lang="nl-NL" dirty="0" smtClean="0"/>
              <a:t>Betty Derksen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r>
              <a:rPr lang="nl-NL" dirty="0">
                <a:sym typeface="Wingdings" panose="05000000000000000000" pitchFamily="2" charset="2"/>
              </a:rPr>
              <a:t>D</a:t>
            </a:r>
            <a:r>
              <a:rPr lang="nl-NL" dirty="0" smtClean="0">
                <a:sym typeface="Wingdings" panose="05000000000000000000" pitchFamily="2" charset="2"/>
              </a:rPr>
              <a:t>ocent Nederlands</a:t>
            </a:r>
            <a:endParaRPr lang="nl-NL" dirty="0"/>
          </a:p>
        </p:txBody>
      </p:sp>
      <p:pic>
        <p:nvPicPr>
          <p:cNvPr id="1026" name="Picture 2" descr="https://attachment.outlook.office.net/owa/j.vdmei@noorderpoort.nl/service.svc/s/GetFileAttachment?id=AQMkADViOWIyMzgxLWIwM2MtNDAxZS1hOWZkLWFmYzFiOWU3MWE4MgBGAAADhBqWIcZBbUOYqyenSWY51gcAsWtzk7yAk02OfuFpGfC6FwAAAgEMAAAAsWtzk7yAk02OfuFpGfC6FwABQujY%2BgAAAAESABAAsmz6rdUO%2FUqLKV%2FRwDskrQ%3D%3D&amp;X-OWA-CANARY=o6RGnB68wUq1EwVf-pLWLQAbUgkz59UYDzgXdeyZD4-rB_rOS3FrRf-aD3SP0UBGPNhhmS7z1CE.&amp;token=eyJhbGciOiJSUzI1NiIsImtpZCI6IjA2MDBGOUY2NzQ2MjA3MzdFNzM0MDRFMjg3QzQ1QTgxOENCN0NFQjgiLCJ4NXQiOiJCZ0Q1OW5SaUJ6Zm5OQVRpaDhSYWdZeTN6cmciLCJ0eXAiOiJKV1QifQ.eyJ2ZXIiOiJFeGNoYW5nZS5DYWxsYmFjay5WMSIsImFwcGN0eHNlbmRlciI6Ik93YURvd25sb2FkQDM3YmU0MjllLTZlODUtNDJjZi1hZmMxLTEzYzY1ODdiMmIzZiIsImFwcGN0eCI6IntcIm1zZXhjaHByb3RcIjpcIm93YVwiLFwicHJpbWFyeXNpZFwiOlwiUy0xLTUtMjEtMzY5OTU1MjQwOC0yMTQwNjEwMTMtMjMyNDUwODE3LTk2NzA4NjJcIixcInB1aWRcIjpcIjExNTM5NzcwMjU1NTU1MjM3MTZcIixcIm9pZFwiOlwiMThhZjM0NTQtYjU0OC00MTNmLTlmNDAtMTgxODM5NDg5OWI3XCIsXCJzY29wZVwiOlwiT3dhRG93bmxvYWRcIn0iLCJuYmYiOjE1MzEzMTU5OTAsImV4cCI6MTUzMTMxNjU5MCwiaXNzIjoiMDAwMDAwMDItMDAwMC0wZmYxLWNlMDAtMDAwMDAwMDAwMDAwQDM3YmU0MjllLTZlODUtNDJjZi1hZmMxLTEzYzY1ODdiMmIzZiIsImF1ZCI6IjAwMDAwMDAyLTAwMDAtMGZmMS1jZTAwLTAwMDAwMDAwMDAwMC9hdHRhY2htZW50Lm91dGxvb2sub2ZmaWNlLm5ldEAzN2JlNDI5ZS02ZTg1LTQyY2YtYWZjMS0xM2M2NTg3YjJiM2YifQ.ScdGZcFfaCwT-XxVIyQ-5Hus060DmO-IkoilDbkRYygPbU3IBg8fxJ_S5oplpjjEeftln3ym4uCOvg7cspJqOkI_pnqxFQjLZ9Zb3HA0nEik7pRcjLmON4vkqolGoJAgyMFDWf05fkknvnHZUvcBMoIV8bUknqd5sYpz-ma0CUHKinRAKfhMl02Z-bRiPmfhAeNNM2ZcFjzXifdJdGQe-5cxex5sONzYxc1PQ-k1x8VKB03LXcdW_XT4U4ag746LWIaQhYC_qMrVOlxZ39JkwllQFxdFtYiH_iJYxa-Ktz1eW_Xya01FIexjyff04VAkGIztdj_8r8XqZLD1Qom-Xw&amp;owa=outlook.office.com&amp;isImagePreview=Tru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8" r="17421" b="9311"/>
          <a:stretch/>
        </p:blipFill>
        <p:spPr bwMode="auto">
          <a:xfrm>
            <a:off x="8386352" y="1957705"/>
            <a:ext cx="3291841" cy="446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871605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196</TotalTime>
  <Words>67</Words>
  <Application>Microsoft Office PowerPoint</Application>
  <PresentationFormat>Breedbeeld</PresentationFormat>
  <Paragraphs>32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Wingdings</vt:lpstr>
      <vt:lpstr>Wingdings 3</vt:lpstr>
      <vt:lpstr>Sliert</vt:lpstr>
      <vt:lpstr>Wie is Wie -- Docenten</vt:lpstr>
      <vt:lpstr>Teammanager</vt:lpstr>
      <vt:lpstr>Wie is Wie</vt:lpstr>
      <vt:lpstr>Het Team</vt:lpstr>
      <vt:lpstr>PowerPoint-presentatie</vt:lpstr>
      <vt:lpstr>PowerPoint-presentatie</vt:lpstr>
      <vt:lpstr>PowerPoint-presentatie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Introductieweek</dc:title>
  <dc:creator>Jente van der Mei</dc:creator>
  <cp:lastModifiedBy>Jente van der Mei</cp:lastModifiedBy>
  <cp:revision>20</cp:revision>
  <dcterms:created xsi:type="dcterms:W3CDTF">2017-07-17T10:23:55Z</dcterms:created>
  <dcterms:modified xsi:type="dcterms:W3CDTF">2019-04-04T08:43:13Z</dcterms:modified>
</cp:coreProperties>
</file>