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8" r:id="rId3"/>
    <p:sldId id="258" r:id="rId4"/>
    <p:sldId id="260" r:id="rId5"/>
    <p:sldId id="287" r:id="rId6"/>
    <p:sldId id="257" r:id="rId7"/>
    <p:sldId id="259" r:id="rId8"/>
    <p:sldId id="262" r:id="rId9"/>
    <p:sldId id="261" r:id="rId10"/>
    <p:sldId id="263" r:id="rId11"/>
    <p:sldId id="264" r:id="rId12"/>
    <p:sldId id="265" r:id="rId13"/>
    <p:sldId id="268" r:id="rId14"/>
    <p:sldId id="266" r:id="rId15"/>
    <p:sldId id="267" r:id="rId16"/>
    <p:sldId id="286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5" r:id="rId33"/>
    <p:sldId id="284" r:id="rId3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mailto:ajm.koppenaal@wellant.nl" TargetMode="Externa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mailto:ajm.koppenaal@wellant.nl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mailto:ajm.koppenaal@wellant.nl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mailto:ajm.koppenaal@wellant.nl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73DFE7-5AD8-468A-AED5-B1B053019791}" type="doc">
      <dgm:prSet loTypeId="urn:microsoft.com/office/officeart/2008/layout/LinedList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7227A45-BDB6-4416-93A4-F29FA7A295A2}">
      <dgm:prSet/>
      <dgm:spPr/>
      <dgm:t>
        <a:bodyPr/>
        <a:lstStyle/>
        <a:p>
          <a:r>
            <a:rPr lang="nl-NL"/>
            <a:t>10:55-12:35 – Zelfstandig werken </a:t>
          </a:r>
          <a:endParaRPr lang="en-US"/>
        </a:p>
      </dgm:t>
    </dgm:pt>
    <dgm:pt modelId="{E202C96E-0262-4671-AE10-B483D1B565C7}" type="parTrans" cxnId="{44E5591D-F548-4FF4-BD71-F634EE146C90}">
      <dgm:prSet/>
      <dgm:spPr/>
      <dgm:t>
        <a:bodyPr/>
        <a:lstStyle/>
        <a:p>
          <a:endParaRPr lang="en-US"/>
        </a:p>
      </dgm:t>
    </dgm:pt>
    <dgm:pt modelId="{9B596352-A980-4D40-B7CE-77D55E89B90C}" type="sibTrans" cxnId="{44E5591D-F548-4FF4-BD71-F634EE146C90}">
      <dgm:prSet/>
      <dgm:spPr/>
      <dgm:t>
        <a:bodyPr/>
        <a:lstStyle/>
        <a:p>
          <a:endParaRPr lang="en-US"/>
        </a:p>
      </dgm:t>
    </dgm:pt>
    <dgm:pt modelId="{6E161FB4-E671-4425-893E-5334F56C4EA7}">
      <dgm:prSet/>
      <dgm:spPr/>
      <dgm:t>
        <a:bodyPr/>
        <a:lstStyle/>
        <a:p>
          <a:r>
            <a:rPr lang="nl-NL"/>
            <a:t>CE Vogels onderdelen: 03, 09</a:t>
          </a:r>
          <a:endParaRPr lang="en-US"/>
        </a:p>
      </dgm:t>
    </dgm:pt>
    <dgm:pt modelId="{EF5AF9CB-DFCC-450F-9A72-81F46B229F14}" type="parTrans" cxnId="{41E1807D-4BEB-4969-9899-5BF1ED8835FB}">
      <dgm:prSet/>
      <dgm:spPr/>
      <dgm:t>
        <a:bodyPr/>
        <a:lstStyle/>
        <a:p>
          <a:endParaRPr lang="en-US"/>
        </a:p>
      </dgm:t>
    </dgm:pt>
    <dgm:pt modelId="{F28D854E-0EE6-4205-B143-007D54026F38}" type="sibTrans" cxnId="{41E1807D-4BEB-4969-9899-5BF1ED8835FB}">
      <dgm:prSet/>
      <dgm:spPr/>
      <dgm:t>
        <a:bodyPr/>
        <a:lstStyle/>
        <a:p>
          <a:endParaRPr lang="en-US"/>
        </a:p>
      </dgm:t>
    </dgm:pt>
    <dgm:pt modelId="{51C8B65C-055D-4870-A1FE-2E5AD1C71B30}">
      <dgm:prSet/>
      <dgm:spPr/>
      <dgm:t>
        <a:bodyPr/>
        <a:lstStyle/>
        <a:p>
          <a:r>
            <a:rPr lang="nl-NL"/>
            <a:t>CE Vogels *Wél tentamen* 07 </a:t>
          </a:r>
          <a:endParaRPr lang="en-US"/>
        </a:p>
      </dgm:t>
    </dgm:pt>
    <dgm:pt modelId="{5B4FAF3D-9438-4DC6-B03E-61993273499F}" type="parTrans" cxnId="{887EF0EB-791F-40A4-86E2-063C81ED0E21}">
      <dgm:prSet/>
      <dgm:spPr/>
      <dgm:t>
        <a:bodyPr/>
        <a:lstStyle/>
        <a:p>
          <a:endParaRPr lang="en-US"/>
        </a:p>
      </dgm:t>
    </dgm:pt>
    <dgm:pt modelId="{BBE9A4FA-CC5C-4300-AD1B-C3581446C805}" type="sibTrans" cxnId="{887EF0EB-791F-40A4-86E2-063C81ED0E21}">
      <dgm:prSet/>
      <dgm:spPr/>
      <dgm:t>
        <a:bodyPr/>
        <a:lstStyle/>
        <a:p>
          <a:endParaRPr lang="en-US"/>
        </a:p>
      </dgm:t>
    </dgm:pt>
    <dgm:pt modelId="{F20E12CB-8BF6-4205-AF5A-29AE1833A50B}">
      <dgm:prSet/>
      <dgm:spPr/>
      <dgm:t>
        <a:bodyPr/>
        <a:lstStyle/>
        <a:p>
          <a:r>
            <a:rPr lang="nl-NL"/>
            <a:t>Klaar? Inleveren: </a:t>
          </a:r>
          <a:r>
            <a:rPr lang="nl-NL">
              <a:hlinkClick xmlns:r="http://schemas.openxmlformats.org/officeDocument/2006/relationships" r:id="rId1"/>
            </a:rPr>
            <a:t>ajm.koppenaal@wellant.nl</a:t>
          </a:r>
          <a:endParaRPr lang="en-US"/>
        </a:p>
      </dgm:t>
    </dgm:pt>
    <dgm:pt modelId="{F2B0AAF3-5F03-4E85-85C8-D00BD6C34114}" type="parTrans" cxnId="{8D7F68C6-3AE9-4077-9D01-C4F1F381F8D5}">
      <dgm:prSet/>
      <dgm:spPr/>
      <dgm:t>
        <a:bodyPr/>
        <a:lstStyle/>
        <a:p>
          <a:endParaRPr lang="en-US"/>
        </a:p>
      </dgm:t>
    </dgm:pt>
    <dgm:pt modelId="{C7739933-1E90-40F6-B8B7-77D961117CD7}" type="sibTrans" cxnId="{8D7F68C6-3AE9-4077-9D01-C4F1F381F8D5}">
      <dgm:prSet/>
      <dgm:spPr/>
      <dgm:t>
        <a:bodyPr/>
        <a:lstStyle/>
        <a:p>
          <a:endParaRPr lang="en-US"/>
        </a:p>
      </dgm:t>
    </dgm:pt>
    <dgm:pt modelId="{68FA8D6D-37EE-4F3A-B013-BA89B2D1B25B}">
      <dgm:prSet/>
      <dgm:spPr/>
      <dgm:t>
        <a:bodyPr/>
        <a:lstStyle/>
        <a:p>
          <a:r>
            <a:rPr lang="nl-NL"/>
            <a:t>13:00 Terugblik </a:t>
          </a:r>
          <a:endParaRPr lang="en-US"/>
        </a:p>
      </dgm:t>
    </dgm:pt>
    <dgm:pt modelId="{C6846C60-9483-43BC-B5A5-9FBAA49C16C8}" type="parTrans" cxnId="{D98C6940-3D84-4B70-B628-AB7B5F528F3E}">
      <dgm:prSet/>
      <dgm:spPr/>
      <dgm:t>
        <a:bodyPr/>
        <a:lstStyle/>
        <a:p>
          <a:endParaRPr lang="en-US"/>
        </a:p>
      </dgm:t>
    </dgm:pt>
    <dgm:pt modelId="{FBAE5412-D442-4AB4-A0EC-9090F797AD2F}" type="sibTrans" cxnId="{D98C6940-3D84-4B70-B628-AB7B5F528F3E}">
      <dgm:prSet/>
      <dgm:spPr/>
      <dgm:t>
        <a:bodyPr/>
        <a:lstStyle/>
        <a:p>
          <a:endParaRPr lang="en-US"/>
        </a:p>
      </dgm:t>
    </dgm:pt>
    <dgm:pt modelId="{62896CA8-F897-468D-890D-BC19D25B35FF}">
      <dgm:prSet/>
      <dgm:spPr/>
      <dgm:t>
        <a:bodyPr/>
        <a:lstStyle/>
        <a:p>
          <a:r>
            <a:rPr lang="nl-NL"/>
            <a:t>13:20 College </a:t>
          </a:r>
          <a:endParaRPr lang="en-US"/>
        </a:p>
      </dgm:t>
    </dgm:pt>
    <dgm:pt modelId="{3963EFD6-92A2-4715-9E0E-D22F28BDDB79}" type="parTrans" cxnId="{0821D2DD-13A1-4092-A291-0BFF6932814D}">
      <dgm:prSet/>
      <dgm:spPr/>
      <dgm:t>
        <a:bodyPr/>
        <a:lstStyle/>
        <a:p>
          <a:endParaRPr lang="en-US"/>
        </a:p>
      </dgm:t>
    </dgm:pt>
    <dgm:pt modelId="{9AFCC040-3C7A-4B12-8561-7C7F2C36BBE2}" type="sibTrans" cxnId="{0821D2DD-13A1-4092-A291-0BFF6932814D}">
      <dgm:prSet/>
      <dgm:spPr/>
      <dgm:t>
        <a:bodyPr/>
        <a:lstStyle/>
        <a:p>
          <a:endParaRPr lang="en-US"/>
        </a:p>
      </dgm:t>
    </dgm:pt>
    <dgm:pt modelId="{9ACC6A29-9074-418D-88D4-5FD49773C706}">
      <dgm:prSet/>
      <dgm:spPr/>
      <dgm:t>
        <a:bodyPr/>
        <a:lstStyle/>
        <a:p>
          <a:r>
            <a:rPr lang="nl-NL"/>
            <a:t>14:00 Samenvatten uit stencils onderdeel: 03, 08, 09, 13, 14, 15, 16 17, 21a en 21b. </a:t>
          </a:r>
          <a:endParaRPr lang="en-US"/>
        </a:p>
      </dgm:t>
    </dgm:pt>
    <dgm:pt modelId="{D6A509FE-951A-42A0-B92A-7A530974A654}" type="parTrans" cxnId="{13887A3F-2B9B-4133-A1E2-7A342926953E}">
      <dgm:prSet/>
      <dgm:spPr/>
      <dgm:t>
        <a:bodyPr/>
        <a:lstStyle/>
        <a:p>
          <a:endParaRPr lang="en-US"/>
        </a:p>
      </dgm:t>
    </dgm:pt>
    <dgm:pt modelId="{E30EF479-2A8A-4CDB-9198-AAE46773500D}" type="sibTrans" cxnId="{13887A3F-2B9B-4133-A1E2-7A342926953E}">
      <dgm:prSet/>
      <dgm:spPr/>
      <dgm:t>
        <a:bodyPr/>
        <a:lstStyle/>
        <a:p>
          <a:endParaRPr lang="en-US"/>
        </a:p>
      </dgm:t>
    </dgm:pt>
    <dgm:pt modelId="{6FAC701C-AE4C-4383-B436-1CD32ECBEB49}">
      <dgm:prSet/>
      <dgm:spPr/>
      <dgm:t>
        <a:bodyPr/>
        <a:lstStyle/>
        <a:p>
          <a:r>
            <a:rPr lang="nl-NL"/>
            <a:t>14:30 Afsluiting van de les </a:t>
          </a:r>
          <a:endParaRPr lang="en-US"/>
        </a:p>
      </dgm:t>
    </dgm:pt>
    <dgm:pt modelId="{371C8329-C799-4DFB-9791-68A18F06FC04}" type="parTrans" cxnId="{FF008E9F-F12B-4C3D-808F-9BDEA1152A11}">
      <dgm:prSet/>
      <dgm:spPr/>
      <dgm:t>
        <a:bodyPr/>
        <a:lstStyle/>
        <a:p>
          <a:endParaRPr lang="en-US"/>
        </a:p>
      </dgm:t>
    </dgm:pt>
    <dgm:pt modelId="{B2D16F1E-AAD8-4F7A-898E-A0E6BFED8CDD}" type="sibTrans" cxnId="{FF008E9F-F12B-4C3D-808F-9BDEA1152A11}">
      <dgm:prSet/>
      <dgm:spPr/>
      <dgm:t>
        <a:bodyPr/>
        <a:lstStyle/>
        <a:p>
          <a:endParaRPr lang="en-US"/>
        </a:p>
      </dgm:t>
    </dgm:pt>
    <dgm:pt modelId="{9F83F1A3-8E10-4BD7-B00B-272A3CF4AEF6}" type="pres">
      <dgm:prSet presAssocID="{5273DFE7-5AD8-468A-AED5-B1B053019791}" presName="vert0" presStyleCnt="0">
        <dgm:presLayoutVars>
          <dgm:dir/>
          <dgm:animOne val="branch"/>
          <dgm:animLvl val="lvl"/>
        </dgm:presLayoutVars>
      </dgm:prSet>
      <dgm:spPr/>
    </dgm:pt>
    <dgm:pt modelId="{D7A60ED4-874E-4364-9643-92E9F65FA0A7}" type="pres">
      <dgm:prSet presAssocID="{87227A45-BDB6-4416-93A4-F29FA7A295A2}" presName="thickLine" presStyleLbl="alignNode1" presStyleIdx="0" presStyleCnt="8"/>
      <dgm:spPr/>
    </dgm:pt>
    <dgm:pt modelId="{B4B8B1E7-2C69-474E-A1E3-E9A859B01A7A}" type="pres">
      <dgm:prSet presAssocID="{87227A45-BDB6-4416-93A4-F29FA7A295A2}" presName="horz1" presStyleCnt="0"/>
      <dgm:spPr/>
    </dgm:pt>
    <dgm:pt modelId="{3F27EA0D-96E9-4C71-9B6F-9B13621BFFB1}" type="pres">
      <dgm:prSet presAssocID="{87227A45-BDB6-4416-93A4-F29FA7A295A2}" presName="tx1" presStyleLbl="revTx" presStyleIdx="0" presStyleCnt="8"/>
      <dgm:spPr/>
    </dgm:pt>
    <dgm:pt modelId="{D23B61A3-6638-4A81-AE3D-1B498F190A7A}" type="pres">
      <dgm:prSet presAssocID="{87227A45-BDB6-4416-93A4-F29FA7A295A2}" presName="vert1" presStyleCnt="0"/>
      <dgm:spPr/>
    </dgm:pt>
    <dgm:pt modelId="{ED6DEB6C-0E50-420C-9C08-D8D2F3A219DB}" type="pres">
      <dgm:prSet presAssocID="{6E161FB4-E671-4425-893E-5334F56C4EA7}" presName="thickLine" presStyleLbl="alignNode1" presStyleIdx="1" presStyleCnt="8"/>
      <dgm:spPr/>
    </dgm:pt>
    <dgm:pt modelId="{A710CF63-8598-4ED7-981A-D8C8898F4EB7}" type="pres">
      <dgm:prSet presAssocID="{6E161FB4-E671-4425-893E-5334F56C4EA7}" presName="horz1" presStyleCnt="0"/>
      <dgm:spPr/>
    </dgm:pt>
    <dgm:pt modelId="{C918C426-858B-4868-A86F-21F7A1537A3F}" type="pres">
      <dgm:prSet presAssocID="{6E161FB4-E671-4425-893E-5334F56C4EA7}" presName="tx1" presStyleLbl="revTx" presStyleIdx="1" presStyleCnt="8"/>
      <dgm:spPr/>
    </dgm:pt>
    <dgm:pt modelId="{3FDC3A9E-3BA0-4DC2-8729-6BCB14A8A343}" type="pres">
      <dgm:prSet presAssocID="{6E161FB4-E671-4425-893E-5334F56C4EA7}" presName="vert1" presStyleCnt="0"/>
      <dgm:spPr/>
    </dgm:pt>
    <dgm:pt modelId="{598F2919-204B-4423-B759-FB7689785809}" type="pres">
      <dgm:prSet presAssocID="{51C8B65C-055D-4870-A1FE-2E5AD1C71B30}" presName="thickLine" presStyleLbl="alignNode1" presStyleIdx="2" presStyleCnt="8"/>
      <dgm:spPr/>
    </dgm:pt>
    <dgm:pt modelId="{FE537E4C-0528-40C5-ADB9-83E6833552A2}" type="pres">
      <dgm:prSet presAssocID="{51C8B65C-055D-4870-A1FE-2E5AD1C71B30}" presName="horz1" presStyleCnt="0"/>
      <dgm:spPr/>
    </dgm:pt>
    <dgm:pt modelId="{E5E3C2C7-0B7B-4205-8E92-9C2C2FA3703A}" type="pres">
      <dgm:prSet presAssocID="{51C8B65C-055D-4870-A1FE-2E5AD1C71B30}" presName="tx1" presStyleLbl="revTx" presStyleIdx="2" presStyleCnt="8"/>
      <dgm:spPr/>
    </dgm:pt>
    <dgm:pt modelId="{438918C7-C51F-459A-A447-AD2F161130A7}" type="pres">
      <dgm:prSet presAssocID="{51C8B65C-055D-4870-A1FE-2E5AD1C71B30}" presName="vert1" presStyleCnt="0"/>
      <dgm:spPr/>
    </dgm:pt>
    <dgm:pt modelId="{AB4F528B-7BF6-446E-8041-F27267620654}" type="pres">
      <dgm:prSet presAssocID="{F20E12CB-8BF6-4205-AF5A-29AE1833A50B}" presName="thickLine" presStyleLbl="alignNode1" presStyleIdx="3" presStyleCnt="8"/>
      <dgm:spPr/>
    </dgm:pt>
    <dgm:pt modelId="{658CAC7F-620D-4394-8D0B-B695C3E46EAC}" type="pres">
      <dgm:prSet presAssocID="{F20E12CB-8BF6-4205-AF5A-29AE1833A50B}" presName="horz1" presStyleCnt="0"/>
      <dgm:spPr/>
    </dgm:pt>
    <dgm:pt modelId="{CE6D6A93-3C69-4575-9040-C0B84E5C5F1C}" type="pres">
      <dgm:prSet presAssocID="{F20E12CB-8BF6-4205-AF5A-29AE1833A50B}" presName="tx1" presStyleLbl="revTx" presStyleIdx="3" presStyleCnt="8"/>
      <dgm:spPr/>
    </dgm:pt>
    <dgm:pt modelId="{3C576795-64A9-4788-899D-B6B608800F49}" type="pres">
      <dgm:prSet presAssocID="{F20E12CB-8BF6-4205-AF5A-29AE1833A50B}" presName="vert1" presStyleCnt="0"/>
      <dgm:spPr/>
    </dgm:pt>
    <dgm:pt modelId="{0D13B79D-4421-49B8-93F0-0299D0F70FFD}" type="pres">
      <dgm:prSet presAssocID="{68FA8D6D-37EE-4F3A-B013-BA89B2D1B25B}" presName="thickLine" presStyleLbl="alignNode1" presStyleIdx="4" presStyleCnt="8"/>
      <dgm:spPr/>
    </dgm:pt>
    <dgm:pt modelId="{4CFED417-F4CB-43ED-98B8-0EFFF42147A3}" type="pres">
      <dgm:prSet presAssocID="{68FA8D6D-37EE-4F3A-B013-BA89B2D1B25B}" presName="horz1" presStyleCnt="0"/>
      <dgm:spPr/>
    </dgm:pt>
    <dgm:pt modelId="{070918E4-68B2-47DD-BA24-FCD596A9040B}" type="pres">
      <dgm:prSet presAssocID="{68FA8D6D-37EE-4F3A-B013-BA89B2D1B25B}" presName="tx1" presStyleLbl="revTx" presStyleIdx="4" presStyleCnt="8"/>
      <dgm:spPr/>
    </dgm:pt>
    <dgm:pt modelId="{A3DC74F0-290D-451C-A9FA-9042B91C6413}" type="pres">
      <dgm:prSet presAssocID="{68FA8D6D-37EE-4F3A-B013-BA89B2D1B25B}" presName="vert1" presStyleCnt="0"/>
      <dgm:spPr/>
    </dgm:pt>
    <dgm:pt modelId="{9AEB3611-3F2F-4247-B0A4-F986634EDD27}" type="pres">
      <dgm:prSet presAssocID="{62896CA8-F897-468D-890D-BC19D25B35FF}" presName="thickLine" presStyleLbl="alignNode1" presStyleIdx="5" presStyleCnt="8"/>
      <dgm:spPr/>
    </dgm:pt>
    <dgm:pt modelId="{CF8FE435-CB02-4713-AFB6-0BF1FD504132}" type="pres">
      <dgm:prSet presAssocID="{62896CA8-F897-468D-890D-BC19D25B35FF}" presName="horz1" presStyleCnt="0"/>
      <dgm:spPr/>
    </dgm:pt>
    <dgm:pt modelId="{1C870B3F-A112-4124-91FD-B2C2A937BE0C}" type="pres">
      <dgm:prSet presAssocID="{62896CA8-F897-468D-890D-BC19D25B35FF}" presName="tx1" presStyleLbl="revTx" presStyleIdx="5" presStyleCnt="8"/>
      <dgm:spPr/>
    </dgm:pt>
    <dgm:pt modelId="{71A6C85D-8D10-48A2-9A71-AC33113DBFEE}" type="pres">
      <dgm:prSet presAssocID="{62896CA8-F897-468D-890D-BC19D25B35FF}" presName="vert1" presStyleCnt="0"/>
      <dgm:spPr/>
    </dgm:pt>
    <dgm:pt modelId="{C0A788F7-DE05-4149-9F29-E8D1889B16BA}" type="pres">
      <dgm:prSet presAssocID="{9ACC6A29-9074-418D-88D4-5FD49773C706}" presName="thickLine" presStyleLbl="alignNode1" presStyleIdx="6" presStyleCnt="8"/>
      <dgm:spPr/>
    </dgm:pt>
    <dgm:pt modelId="{C0BDC1BD-6ADF-4FE8-BDBE-6EF87945CBBA}" type="pres">
      <dgm:prSet presAssocID="{9ACC6A29-9074-418D-88D4-5FD49773C706}" presName="horz1" presStyleCnt="0"/>
      <dgm:spPr/>
    </dgm:pt>
    <dgm:pt modelId="{B5A647E3-F5B1-4579-98C4-02400EBCF436}" type="pres">
      <dgm:prSet presAssocID="{9ACC6A29-9074-418D-88D4-5FD49773C706}" presName="tx1" presStyleLbl="revTx" presStyleIdx="6" presStyleCnt="8"/>
      <dgm:spPr/>
    </dgm:pt>
    <dgm:pt modelId="{AAD970F8-8723-4957-8A56-3C43EAA3C7BD}" type="pres">
      <dgm:prSet presAssocID="{9ACC6A29-9074-418D-88D4-5FD49773C706}" presName="vert1" presStyleCnt="0"/>
      <dgm:spPr/>
    </dgm:pt>
    <dgm:pt modelId="{56F8A9E6-41EA-474B-8438-1F28C4D460FF}" type="pres">
      <dgm:prSet presAssocID="{6FAC701C-AE4C-4383-B436-1CD32ECBEB49}" presName="thickLine" presStyleLbl="alignNode1" presStyleIdx="7" presStyleCnt="8"/>
      <dgm:spPr/>
    </dgm:pt>
    <dgm:pt modelId="{0E414060-8042-457D-8563-FF5E5AD119A5}" type="pres">
      <dgm:prSet presAssocID="{6FAC701C-AE4C-4383-B436-1CD32ECBEB49}" presName="horz1" presStyleCnt="0"/>
      <dgm:spPr/>
    </dgm:pt>
    <dgm:pt modelId="{8587A9E8-660E-42EA-BFEA-1C52F8795F10}" type="pres">
      <dgm:prSet presAssocID="{6FAC701C-AE4C-4383-B436-1CD32ECBEB49}" presName="tx1" presStyleLbl="revTx" presStyleIdx="7" presStyleCnt="8"/>
      <dgm:spPr/>
    </dgm:pt>
    <dgm:pt modelId="{1F5C7241-7214-4D6E-B44C-E96367DD8BBD}" type="pres">
      <dgm:prSet presAssocID="{6FAC701C-AE4C-4383-B436-1CD32ECBEB49}" presName="vert1" presStyleCnt="0"/>
      <dgm:spPr/>
    </dgm:pt>
  </dgm:ptLst>
  <dgm:cxnLst>
    <dgm:cxn modelId="{F299CE08-93B0-46DE-9364-F13B1F5AF593}" type="presOf" srcId="{62896CA8-F897-468D-890D-BC19D25B35FF}" destId="{1C870B3F-A112-4124-91FD-B2C2A937BE0C}" srcOrd="0" destOrd="0" presId="urn:microsoft.com/office/officeart/2008/layout/LinedList"/>
    <dgm:cxn modelId="{BF17DB0C-57DE-416F-8C11-7805870D101F}" type="presOf" srcId="{51C8B65C-055D-4870-A1FE-2E5AD1C71B30}" destId="{E5E3C2C7-0B7B-4205-8E92-9C2C2FA3703A}" srcOrd="0" destOrd="0" presId="urn:microsoft.com/office/officeart/2008/layout/LinedList"/>
    <dgm:cxn modelId="{B629E615-43F0-4939-BBC8-698D7684B7F7}" type="presOf" srcId="{F20E12CB-8BF6-4205-AF5A-29AE1833A50B}" destId="{CE6D6A93-3C69-4575-9040-C0B84E5C5F1C}" srcOrd="0" destOrd="0" presId="urn:microsoft.com/office/officeart/2008/layout/LinedList"/>
    <dgm:cxn modelId="{44E5591D-F548-4FF4-BD71-F634EE146C90}" srcId="{5273DFE7-5AD8-468A-AED5-B1B053019791}" destId="{87227A45-BDB6-4416-93A4-F29FA7A295A2}" srcOrd="0" destOrd="0" parTransId="{E202C96E-0262-4671-AE10-B483D1B565C7}" sibTransId="{9B596352-A980-4D40-B7CE-77D55E89B90C}"/>
    <dgm:cxn modelId="{13887A3F-2B9B-4133-A1E2-7A342926953E}" srcId="{5273DFE7-5AD8-468A-AED5-B1B053019791}" destId="{9ACC6A29-9074-418D-88D4-5FD49773C706}" srcOrd="6" destOrd="0" parTransId="{D6A509FE-951A-42A0-B92A-7A530974A654}" sibTransId="{E30EF479-2A8A-4CDB-9198-AAE46773500D}"/>
    <dgm:cxn modelId="{D98C6940-3D84-4B70-B628-AB7B5F528F3E}" srcId="{5273DFE7-5AD8-468A-AED5-B1B053019791}" destId="{68FA8D6D-37EE-4F3A-B013-BA89B2D1B25B}" srcOrd="4" destOrd="0" parTransId="{C6846C60-9483-43BC-B5A5-9FBAA49C16C8}" sibTransId="{FBAE5412-D442-4AB4-A0EC-9090F797AD2F}"/>
    <dgm:cxn modelId="{F9451043-1210-47E7-8A2E-950CDA5BB9A1}" type="presOf" srcId="{6FAC701C-AE4C-4383-B436-1CD32ECBEB49}" destId="{8587A9E8-660E-42EA-BFEA-1C52F8795F10}" srcOrd="0" destOrd="0" presId="urn:microsoft.com/office/officeart/2008/layout/LinedList"/>
    <dgm:cxn modelId="{7303E766-D11C-44EE-8EC6-2BB568E22F6A}" type="presOf" srcId="{68FA8D6D-37EE-4F3A-B013-BA89B2D1B25B}" destId="{070918E4-68B2-47DD-BA24-FCD596A9040B}" srcOrd="0" destOrd="0" presId="urn:microsoft.com/office/officeart/2008/layout/LinedList"/>
    <dgm:cxn modelId="{D71ABE4E-937D-4069-94F1-1A3F87AEE42E}" type="presOf" srcId="{87227A45-BDB6-4416-93A4-F29FA7A295A2}" destId="{3F27EA0D-96E9-4C71-9B6F-9B13621BFFB1}" srcOrd="0" destOrd="0" presId="urn:microsoft.com/office/officeart/2008/layout/LinedList"/>
    <dgm:cxn modelId="{41E1807D-4BEB-4969-9899-5BF1ED8835FB}" srcId="{5273DFE7-5AD8-468A-AED5-B1B053019791}" destId="{6E161FB4-E671-4425-893E-5334F56C4EA7}" srcOrd="1" destOrd="0" parTransId="{EF5AF9CB-DFCC-450F-9A72-81F46B229F14}" sibTransId="{F28D854E-0EE6-4205-B143-007D54026F38}"/>
    <dgm:cxn modelId="{FF008E9F-F12B-4C3D-808F-9BDEA1152A11}" srcId="{5273DFE7-5AD8-468A-AED5-B1B053019791}" destId="{6FAC701C-AE4C-4383-B436-1CD32ECBEB49}" srcOrd="7" destOrd="0" parTransId="{371C8329-C799-4DFB-9791-68A18F06FC04}" sibTransId="{B2D16F1E-AAD8-4F7A-898E-A0E6BFED8CDD}"/>
    <dgm:cxn modelId="{F70E8DB3-C2A7-43B3-B601-C06504426E77}" type="presOf" srcId="{9ACC6A29-9074-418D-88D4-5FD49773C706}" destId="{B5A647E3-F5B1-4579-98C4-02400EBCF436}" srcOrd="0" destOrd="0" presId="urn:microsoft.com/office/officeart/2008/layout/LinedList"/>
    <dgm:cxn modelId="{8D7F68C6-3AE9-4077-9D01-C4F1F381F8D5}" srcId="{5273DFE7-5AD8-468A-AED5-B1B053019791}" destId="{F20E12CB-8BF6-4205-AF5A-29AE1833A50B}" srcOrd="3" destOrd="0" parTransId="{F2B0AAF3-5F03-4E85-85C8-D00BD6C34114}" sibTransId="{C7739933-1E90-40F6-B8B7-77D961117CD7}"/>
    <dgm:cxn modelId="{0821D2DD-13A1-4092-A291-0BFF6932814D}" srcId="{5273DFE7-5AD8-468A-AED5-B1B053019791}" destId="{62896CA8-F897-468D-890D-BC19D25B35FF}" srcOrd="5" destOrd="0" parTransId="{3963EFD6-92A2-4715-9E0E-D22F28BDDB79}" sibTransId="{9AFCC040-3C7A-4B12-8561-7C7F2C36BBE2}"/>
    <dgm:cxn modelId="{164558E1-87A1-4F29-AF16-8E1D76054A72}" type="presOf" srcId="{5273DFE7-5AD8-468A-AED5-B1B053019791}" destId="{9F83F1A3-8E10-4BD7-B00B-272A3CF4AEF6}" srcOrd="0" destOrd="0" presId="urn:microsoft.com/office/officeart/2008/layout/LinedList"/>
    <dgm:cxn modelId="{887EF0EB-791F-40A4-86E2-063C81ED0E21}" srcId="{5273DFE7-5AD8-468A-AED5-B1B053019791}" destId="{51C8B65C-055D-4870-A1FE-2E5AD1C71B30}" srcOrd="2" destOrd="0" parTransId="{5B4FAF3D-9438-4DC6-B03E-61993273499F}" sibTransId="{BBE9A4FA-CC5C-4300-AD1B-C3581446C805}"/>
    <dgm:cxn modelId="{5F277DF6-52FD-496A-9FB7-1841E139DEC1}" type="presOf" srcId="{6E161FB4-E671-4425-893E-5334F56C4EA7}" destId="{C918C426-858B-4868-A86F-21F7A1537A3F}" srcOrd="0" destOrd="0" presId="urn:microsoft.com/office/officeart/2008/layout/LinedList"/>
    <dgm:cxn modelId="{38F0A470-0F17-4B97-B670-8CCCDD7E3CCE}" type="presParOf" srcId="{9F83F1A3-8E10-4BD7-B00B-272A3CF4AEF6}" destId="{D7A60ED4-874E-4364-9643-92E9F65FA0A7}" srcOrd="0" destOrd="0" presId="urn:microsoft.com/office/officeart/2008/layout/LinedList"/>
    <dgm:cxn modelId="{6262766A-04FF-4C11-B42F-BE49D82D90F1}" type="presParOf" srcId="{9F83F1A3-8E10-4BD7-B00B-272A3CF4AEF6}" destId="{B4B8B1E7-2C69-474E-A1E3-E9A859B01A7A}" srcOrd="1" destOrd="0" presId="urn:microsoft.com/office/officeart/2008/layout/LinedList"/>
    <dgm:cxn modelId="{9620FE3E-B109-4CD5-B11A-7C3A86119DA1}" type="presParOf" srcId="{B4B8B1E7-2C69-474E-A1E3-E9A859B01A7A}" destId="{3F27EA0D-96E9-4C71-9B6F-9B13621BFFB1}" srcOrd="0" destOrd="0" presId="urn:microsoft.com/office/officeart/2008/layout/LinedList"/>
    <dgm:cxn modelId="{FB84395D-F02B-467E-8836-946341C5B1EB}" type="presParOf" srcId="{B4B8B1E7-2C69-474E-A1E3-E9A859B01A7A}" destId="{D23B61A3-6638-4A81-AE3D-1B498F190A7A}" srcOrd="1" destOrd="0" presId="urn:microsoft.com/office/officeart/2008/layout/LinedList"/>
    <dgm:cxn modelId="{22E99C44-C666-4770-AB4A-9C1A3A3677F2}" type="presParOf" srcId="{9F83F1A3-8E10-4BD7-B00B-272A3CF4AEF6}" destId="{ED6DEB6C-0E50-420C-9C08-D8D2F3A219DB}" srcOrd="2" destOrd="0" presId="urn:microsoft.com/office/officeart/2008/layout/LinedList"/>
    <dgm:cxn modelId="{B084BD31-03C6-4ACF-8014-E4EBCCA4BFD8}" type="presParOf" srcId="{9F83F1A3-8E10-4BD7-B00B-272A3CF4AEF6}" destId="{A710CF63-8598-4ED7-981A-D8C8898F4EB7}" srcOrd="3" destOrd="0" presId="urn:microsoft.com/office/officeart/2008/layout/LinedList"/>
    <dgm:cxn modelId="{31497A6B-088B-4007-BFAC-A032A1CC6ACE}" type="presParOf" srcId="{A710CF63-8598-4ED7-981A-D8C8898F4EB7}" destId="{C918C426-858B-4868-A86F-21F7A1537A3F}" srcOrd="0" destOrd="0" presId="urn:microsoft.com/office/officeart/2008/layout/LinedList"/>
    <dgm:cxn modelId="{1B8A3D3A-148E-4181-8FA2-DDE1BB19454D}" type="presParOf" srcId="{A710CF63-8598-4ED7-981A-D8C8898F4EB7}" destId="{3FDC3A9E-3BA0-4DC2-8729-6BCB14A8A343}" srcOrd="1" destOrd="0" presId="urn:microsoft.com/office/officeart/2008/layout/LinedList"/>
    <dgm:cxn modelId="{B69E7F46-C0B6-41E6-ADDF-C4E7104891F6}" type="presParOf" srcId="{9F83F1A3-8E10-4BD7-B00B-272A3CF4AEF6}" destId="{598F2919-204B-4423-B759-FB7689785809}" srcOrd="4" destOrd="0" presId="urn:microsoft.com/office/officeart/2008/layout/LinedList"/>
    <dgm:cxn modelId="{0EF06246-E2DC-4EE5-9DB7-F086717B3173}" type="presParOf" srcId="{9F83F1A3-8E10-4BD7-B00B-272A3CF4AEF6}" destId="{FE537E4C-0528-40C5-ADB9-83E6833552A2}" srcOrd="5" destOrd="0" presId="urn:microsoft.com/office/officeart/2008/layout/LinedList"/>
    <dgm:cxn modelId="{BE5CC6FA-09C7-474C-8FA2-AAA12355FEBC}" type="presParOf" srcId="{FE537E4C-0528-40C5-ADB9-83E6833552A2}" destId="{E5E3C2C7-0B7B-4205-8E92-9C2C2FA3703A}" srcOrd="0" destOrd="0" presId="urn:microsoft.com/office/officeart/2008/layout/LinedList"/>
    <dgm:cxn modelId="{109816AA-26DA-4F95-BFE6-EEA525D36DDB}" type="presParOf" srcId="{FE537E4C-0528-40C5-ADB9-83E6833552A2}" destId="{438918C7-C51F-459A-A447-AD2F161130A7}" srcOrd="1" destOrd="0" presId="urn:microsoft.com/office/officeart/2008/layout/LinedList"/>
    <dgm:cxn modelId="{02850FF2-2B75-4E9A-98AB-3E74ABB68A50}" type="presParOf" srcId="{9F83F1A3-8E10-4BD7-B00B-272A3CF4AEF6}" destId="{AB4F528B-7BF6-446E-8041-F27267620654}" srcOrd="6" destOrd="0" presId="urn:microsoft.com/office/officeart/2008/layout/LinedList"/>
    <dgm:cxn modelId="{5482710B-723B-4C0F-8BD4-2DC6908DFAD0}" type="presParOf" srcId="{9F83F1A3-8E10-4BD7-B00B-272A3CF4AEF6}" destId="{658CAC7F-620D-4394-8D0B-B695C3E46EAC}" srcOrd="7" destOrd="0" presId="urn:microsoft.com/office/officeart/2008/layout/LinedList"/>
    <dgm:cxn modelId="{09741D7A-D70F-40B6-92E8-834C5142063C}" type="presParOf" srcId="{658CAC7F-620D-4394-8D0B-B695C3E46EAC}" destId="{CE6D6A93-3C69-4575-9040-C0B84E5C5F1C}" srcOrd="0" destOrd="0" presId="urn:microsoft.com/office/officeart/2008/layout/LinedList"/>
    <dgm:cxn modelId="{DC1AF98E-4563-4ABD-876A-ACCC694F1E95}" type="presParOf" srcId="{658CAC7F-620D-4394-8D0B-B695C3E46EAC}" destId="{3C576795-64A9-4788-899D-B6B608800F49}" srcOrd="1" destOrd="0" presId="urn:microsoft.com/office/officeart/2008/layout/LinedList"/>
    <dgm:cxn modelId="{6D70A789-C82F-4469-BCF1-B3DC5BE641D5}" type="presParOf" srcId="{9F83F1A3-8E10-4BD7-B00B-272A3CF4AEF6}" destId="{0D13B79D-4421-49B8-93F0-0299D0F70FFD}" srcOrd="8" destOrd="0" presId="urn:microsoft.com/office/officeart/2008/layout/LinedList"/>
    <dgm:cxn modelId="{CB6EDA33-A2FB-4249-9CAC-70D5E67BC2FA}" type="presParOf" srcId="{9F83F1A3-8E10-4BD7-B00B-272A3CF4AEF6}" destId="{4CFED417-F4CB-43ED-98B8-0EFFF42147A3}" srcOrd="9" destOrd="0" presId="urn:microsoft.com/office/officeart/2008/layout/LinedList"/>
    <dgm:cxn modelId="{B20BB65A-AC1B-4DAB-B516-CF3416D497D6}" type="presParOf" srcId="{4CFED417-F4CB-43ED-98B8-0EFFF42147A3}" destId="{070918E4-68B2-47DD-BA24-FCD596A9040B}" srcOrd="0" destOrd="0" presId="urn:microsoft.com/office/officeart/2008/layout/LinedList"/>
    <dgm:cxn modelId="{17503F42-727D-4044-8467-1E16B61A10D7}" type="presParOf" srcId="{4CFED417-F4CB-43ED-98B8-0EFFF42147A3}" destId="{A3DC74F0-290D-451C-A9FA-9042B91C6413}" srcOrd="1" destOrd="0" presId="urn:microsoft.com/office/officeart/2008/layout/LinedList"/>
    <dgm:cxn modelId="{B4EB9E77-7034-4759-A88B-D07A18B74C0D}" type="presParOf" srcId="{9F83F1A3-8E10-4BD7-B00B-272A3CF4AEF6}" destId="{9AEB3611-3F2F-4247-B0A4-F986634EDD27}" srcOrd="10" destOrd="0" presId="urn:microsoft.com/office/officeart/2008/layout/LinedList"/>
    <dgm:cxn modelId="{F95F3265-A9A3-4EE0-92D8-A9C738CFD199}" type="presParOf" srcId="{9F83F1A3-8E10-4BD7-B00B-272A3CF4AEF6}" destId="{CF8FE435-CB02-4713-AFB6-0BF1FD504132}" srcOrd="11" destOrd="0" presId="urn:microsoft.com/office/officeart/2008/layout/LinedList"/>
    <dgm:cxn modelId="{A0862398-0918-4AE2-9993-77DB856E4528}" type="presParOf" srcId="{CF8FE435-CB02-4713-AFB6-0BF1FD504132}" destId="{1C870B3F-A112-4124-91FD-B2C2A937BE0C}" srcOrd="0" destOrd="0" presId="urn:microsoft.com/office/officeart/2008/layout/LinedList"/>
    <dgm:cxn modelId="{E7DE7422-86AD-44F0-A87B-95C55EBA8DCA}" type="presParOf" srcId="{CF8FE435-CB02-4713-AFB6-0BF1FD504132}" destId="{71A6C85D-8D10-48A2-9A71-AC33113DBFEE}" srcOrd="1" destOrd="0" presId="urn:microsoft.com/office/officeart/2008/layout/LinedList"/>
    <dgm:cxn modelId="{FDB1FBED-A567-40B5-A6DD-37C4AABBEDBF}" type="presParOf" srcId="{9F83F1A3-8E10-4BD7-B00B-272A3CF4AEF6}" destId="{C0A788F7-DE05-4149-9F29-E8D1889B16BA}" srcOrd="12" destOrd="0" presId="urn:microsoft.com/office/officeart/2008/layout/LinedList"/>
    <dgm:cxn modelId="{32A8095F-EB7D-4D57-B070-1B76091391CE}" type="presParOf" srcId="{9F83F1A3-8E10-4BD7-B00B-272A3CF4AEF6}" destId="{C0BDC1BD-6ADF-4FE8-BDBE-6EF87945CBBA}" srcOrd="13" destOrd="0" presId="urn:microsoft.com/office/officeart/2008/layout/LinedList"/>
    <dgm:cxn modelId="{90F22A7B-28BF-4BA4-A5B8-8FBF3E4F034F}" type="presParOf" srcId="{C0BDC1BD-6ADF-4FE8-BDBE-6EF87945CBBA}" destId="{B5A647E3-F5B1-4579-98C4-02400EBCF436}" srcOrd="0" destOrd="0" presId="urn:microsoft.com/office/officeart/2008/layout/LinedList"/>
    <dgm:cxn modelId="{C0832978-3304-46A3-B534-D897DF721182}" type="presParOf" srcId="{C0BDC1BD-6ADF-4FE8-BDBE-6EF87945CBBA}" destId="{AAD970F8-8723-4957-8A56-3C43EAA3C7BD}" srcOrd="1" destOrd="0" presId="urn:microsoft.com/office/officeart/2008/layout/LinedList"/>
    <dgm:cxn modelId="{244C6BEE-46AA-4F37-AA10-3BAE2D27B863}" type="presParOf" srcId="{9F83F1A3-8E10-4BD7-B00B-272A3CF4AEF6}" destId="{56F8A9E6-41EA-474B-8438-1F28C4D460FF}" srcOrd="14" destOrd="0" presId="urn:microsoft.com/office/officeart/2008/layout/LinedList"/>
    <dgm:cxn modelId="{EBEE1981-314F-4475-A50D-E2742A55D727}" type="presParOf" srcId="{9F83F1A3-8E10-4BD7-B00B-272A3CF4AEF6}" destId="{0E414060-8042-457D-8563-FF5E5AD119A5}" srcOrd="15" destOrd="0" presId="urn:microsoft.com/office/officeart/2008/layout/LinedList"/>
    <dgm:cxn modelId="{27BF7ED0-46C1-4B44-B0B1-24D916E1A332}" type="presParOf" srcId="{0E414060-8042-457D-8563-FF5E5AD119A5}" destId="{8587A9E8-660E-42EA-BFEA-1C52F8795F10}" srcOrd="0" destOrd="0" presId="urn:microsoft.com/office/officeart/2008/layout/LinedList"/>
    <dgm:cxn modelId="{9C31B495-326D-4FF7-BA29-A5C310C56E00}" type="presParOf" srcId="{0E414060-8042-457D-8563-FF5E5AD119A5}" destId="{1F5C7241-7214-4D6E-B44C-E96367DD8BB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9A96A9-AFC6-4366-B5E1-B49B236A8B49}" type="doc">
      <dgm:prSet loTypeId="urn:microsoft.com/office/officeart/2005/8/layout/matrix3" loCatId="matrix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98BF8A40-55B7-482E-BABB-3ACA4C1E3503}">
      <dgm:prSet/>
      <dgm:spPr/>
      <dgm:t>
        <a:bodyPr/>
        <a:lstStyle/>
        <a:p>
          <a:r>
            <a:rPr lang="nl-NL"/>
            <a:t>Wat doet de duim van de vogel tijdens het vliegen? </a:t>
          </a:r>
          <a:endParaRPr lang="en-US"/>
        </a:p>
      </dgm:t>
    </dgm:pt>
    <dgm:pt modelId="{19C4490B-36F7-44DA-A9C1-C934C303DF73}" type="parTrans" cxnId="{7294668F-AB0E-471E-922C-1D177988E18A}">
      <dgm:prSet/>
      <dgm:spPr/>
      <dgm:t>
        <a:bodyPr/>
        <a:lstStyle/>
        <a:p>
          <a:endParaRPr lang="en-US"/>
        </a:p>
      </dgm:t>
    </dgm:pt>
    <dgm:pt modelId="{37FD2EAF-2B86-4A69-BF62-17162E16B62C}" type="sibTrans" cxnId="{7294668F-AB0E-471E-922C-1D177988E18A}">
      <dgm:prSet/>
      <dgm:spPr/>
      <dgm:t>
        <a:bodyPr/>
        <a:lstStyle/>
        <a:p>
          <a:endParaRPr lang="en-US"/>
        </a:p>
      </dgm:t>
    </dgm:pt>
    <dgm:pt modelId="{0B2F0DC1-4849-416A-A5ED-27C04BE8FAE7}">
      <dgm:prSet/>
      <dgm:spPr/>
      <dgm:t>
        <a:bodyPr/>
        <a:lstStyle/>
        <a:p>
          <a:r>
            <a:rPr lang="nl-NL"/>
            <a:t>Wat is de functie van de krop? </a:t>
          </a:r>
          <a:endParaRPr lang="en-US"/>
        </a:p>
      </dgm:t>
    </dgm:pt>
    <dgm:pt modelId="{8A75A761-CC52-49D4-BFDF-93EB5B88F2DA}" type="parTrans" cxnId="{13B18BFF-E84C-4338-96AD-539CABF2E740}">
      <dgm:prSet/>
      <dgm:spPr/>
      <dgm:t>
        <a:bodyPr/>
        <a:lstStyle/>
        <a:p>
          <a:endParaRPr lang="en-US"/>
        </a:p>
      </dgm:t>
    </dgm:pt>
    <dgm:pt modelId="{312272E8-4211-4F3C-97A7-DAF432E4D957}" type="sibTrans" cxnId="{13B18BFF-E84C-4338-96AD-539CABF2E740}">
      <dgm:prSet/>
      <dgm:spPr/>
      <dgm:t>
        <a:bodyPr/>
        <a:lstStyle/>
        <a:p>
          <a:endParaRPr lang="en-US"/>
        </a:p>
      </dgm:t>
    </dgm:pt>
    <dgm:pt modelId="{0FED6072-6E22-431D-8FAA-62D4A7ED9FCD}">
      <dgm:prSet/>
      <dgm:spPr/>
      <dgm:t>
        <a:bodyPr/>
        <a:lstStyle/>
        <a:p>
          <a:r>
            <a:rPr lang="nl-NL"/>
            <a:t>Waaruit bestaat vogelpoep? </a:t>
          </a:r>
          <a:endParaRPr lang="en-US"/>
        </a:p>
      </dgm:t>
    </dgm:pt>
    <dgm:pt modelId="{82E5A382-8FDB-4EEF-A9CF-2A13528CCA91}" type="parTrans" cxnId="{1BDE35F7-255F-489B-8192-901DA0405919}">
      <dgm:prSet/>
      <dgm:spPr/>
      <dgm:t>
        <a:bodyPr/>
        <a:lstStyle/>
        <a:p>
          <a:endParaRPr lang="en-US"/>
        </a:p>
      </dgm:t>
    </dgm:pt>
    <dgm:pt modelId="{B4ECDC72-241E-47BE-A0F3-E511781CB0D9}" type="sibTrans" cxnId="{1BDE35F7-255F-489B-8192-901DA0405919}">
      <dgm:prSet/>
      <dgm:spPr/>
      <dgm:t>
        <a:bodyPr/>
        <a:lstStyle/>
        <a:p>
          <a:endParaRPr lang="en-US"/>
        </a:p>
      </dgm:t>
    </dgm:pt>
    <dgm:pt modelId="{869931D8-0F6A-4996-A46D-399E1B50F644}">
      <dgm:prSet/>
      <dgm:spPr/>
      <dgm:t>
        <a:bodyPr/>
        <a:lstStyle/>
        <a:p>
          <a:r>
            <a:rPr lang="nl-NL"/>
            <a:t>Waar zijn vogel veren van gemaakt? </a:t>
          </a:r>
          <a:endParaRPr lang="en-US"/>
        </a:p>
      </dgm:t>
    </dgm:pt>
    <dgm:pt modelId="{DC93DEC0-C488-4753-B200-B0ACAB040D95}" type="parTrans" cxnId="{B777CC7E-B8C6-4ACB-8889-E47F9D270DCC}">
      <dgm:prSet/>
      <dgm:spPr/>
      <dgm:t>
        <a:bodyPr/>
        <a:lstStyle/>
        <a:p>
          <a:endParaRPr lang="en-US"/>
        </a:p>
      </dgm:t>
    </dgm:pt>
    <dgm:pt modelId="{2BB775D5-848B-4F1B-93C4-9CA21665D5EC}" type="sibTrans" cxnId="{B777CC7E-B8C6-4ACB-8889-E47F9D270DCC}">
      <dgm:prSet/>
      <dgm:spPr/>
      <dgm:t>
        <a:bodyPr/>
        <a:lstStyle/>
        <a:p>
          <a:endParaRPr lang="en-US"/>
        </a:p>
      </dgm:t>
    </dgm:pt>
    <dgm:pt modelId="{57E5CFD3-EA00-4595-89B6-B9429682E040}" type="pres">
      <dgm:prSet presAssocID="{0D9A96A9-AFC6-4366-B5E1-B49B236A8B49}" presName="matrix" presStyleCnt="0">
        <dgm:presLayoutVars>
          <dgm:chMax val="1"/>
          <dgm:dir/>
          <dgm:resizeHandles val="exact"/>
        </dgm:presLayoutVars>
      </dgm:prSet>
      <dgm:spPr/>
    </dgm:pt>
    <dgm:pt modelId="{2599E4A5-AC21-41C4-9A4F-BC03A9133FE9}" type="pres">
      <dgm:prSet presAssocID="{0D9A96A9-AFC6-4366-B5E1-B49B236A8B49}" presName="diamond" presStyleLbl="bgShp" presStyleIdx="0" presStyleCnt="1"/>
      <dgm:spPr/>
    </dgm:pt>
    <dgm:pt modelId="{E4747D2D-9B87-49EC-99E0-760EB976EFA1}" type="pres">
      <dgm:prSet presAssocID="{0D9A96A9-AFC6-4366-B5E1-B49B236A8B49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B449280-CC70-46F4-BAB9-6F6B9278A94F}" type="pres">
      <dgm:prSet presAssocID="{0D9A96A9-AFC6-4366-B5E1-B49B236A8B49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9A27F80-CC7F-4C8C-8220-38392163D113}" type="pres">
      <dgm:prSet presAssocID="{0D9A96A9-AFC6-4366-B5E1-B49B236A8B49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623A157-710D-4C87-8574-B66A98AB5F85}" type="pres">
      <dgm:prSet presAssocID="{0D9A96A9-AFC6-4366-B5E1-B49B236A8B49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593D5B03-AE19-467A-9892-FB591FD091D8}" type="presOf" srcId="{0D9A96A9-AFC6-4366-B5E1-B49B236A8B49}" destId="{57E5CFD3-EA00-4595-89B6-B9429682E040}" srcOrd="0" destOrd="0" presId="urn:microsoft.com/office/officeart/2005/8/layout/matrix3"/>
    <dgm:cxn modelId="{2E8A7038-D05C-490E-92C3-85068E9DAC56}" type="presOf" srcId="{98BF8A40-55B7-482E-BABB-3ACA4C1E3503}" destId="{E4747D2D-9B87-49EC-99E0-760EB976EFA1}" srcOrd="0" destOrd="0" presId="urn:microsoft.com/office/officeart/2005/8/layout/matrix3"/>
    <dgm:cxn modelId="{F9B6CB62-243E-46DA-8438-FB4A8A6E8A7F}" type="presOf" srcId="{0FED6072-6E22-431D-8FAA-62D4A7ED9FCD}" destId="{B9A27F80-CC7F-4C8C-8220-38392163D113}" srcOrd="0" destOrd="0" presId="urn:microsoft.com/office/officeart/2005/8/layout/matrix3"/>
    <dgm:cxn modelId="{E628E150-8879-4A86-9E85-ECFCF35DF048}" type="presOf" srcId="{0B2F0DC1-4849-416A-A5ED-27C04BE8FAE7}" destId="{4B449280-CC70-46F4-BAB9-6F6B9278A94F}" srcOrd="0" destOrd="0" presId="urn:microsoft.com/office/officeart/2005/8/layout/matrix3"/>
    <dgm:cxn modelId="{B777CC7E-B8C6-4ACB-8889-E47F9D270DCC}" srcId="{0D9A96A9-AFC6-4366-B5E1-B49B236A8B49}" destId="{869931D8-0F6A-4996-A46D-399E1B50F644}" srcOrd="3" destOrd="0" parTransId="{DC93DEC0-C488-4753-B200-B0ACAB040D95}" sibTransId="{2BB775D5-848B-4F1B-93C4-9CA21665D5EC}"/>
    <dgm:cxn modelId="{7294668F-AB0E-471E-922C-1D177988E18A}" srcId="{0D9A96A9-AFC6-4366-B5E1-B49B236A8B49}" destId="{98BF8A40-55B7-482E-BABB-3ACA4C1E3503}" srcOrd="0" destOrd="0" parTransId="{19C4490B-36F7-44DA-A9C1-C934C303DF73}" sibTransId="{37FD2EAF-2B86-4A69-BF62-17162E16B62C}"/>
    <dgm:cxn modelId="{9375C598-354B-4082-AF0F-AF0BB919FCFE}" type="presOf" srcId="{869931D8-0F6A-4996-A46D-399E1B50F644}" destId="{6623A157-710D-4C87-8574-B66A98AB5F85}" srcOrd="0" destOrd="0" presId="urn:microsoft.com/office/officeart/2005/8/layout/matrix3"/>
    <dgm:cxn modelId="{1BDE35F7-255F-489B-8192-901DA0405919}" srcId="{0D9A96A9-AFC6-4366-B5E1-B49B236A8B49}" destId="{0FED6072-6E22-431D-8FAA-62D4A7ED9FCD}" srcOrd="2" destOrd="0" parTransId="{82E5A382-8FDB-4EEF-A9CF-2A13528CCA91}" sibTransId="{B4ECDC72-241E-47BE-A0F3-E511781CB0D9}"/>
    <dgm:cxn modelId="{13B18BFF-E84C-4338-96AD-539CABF2E740}" srcId="{0D9A96A9-AFC6-4366-B5E1-B49B236A8B49}" destId="{0B2F0DC1-4849-416A-A5ED-27C04BE8FAE7}" srcOrd="1" destOrd="0" parTransId="{8A75A761-CC52-49D4-BFDF-93EB5B88F2DA}" sibTransId="{312272E8-4211-4F3C-97A7-DAF432E4D957}"/>
    <dgm:cxn modelId="{73E6E76C-986A-423C-9089-380D9C1EE8BD}" type="presParOf" srcId="{57E5CFD3-EA00-4595-89B6-B9429682E040}" destId="{2599E4A5-AC21-41C4-9A4F-BC03A9133FE9}" srcOrd="0" destOrd="0" presId="urn:microsoft.com/office/officeart/2005/8/layout/matrix3"/>
    <dgm:cxn modelId="{B1B21680-6C73-4C05-BEE5-525FEB60EC10}" type="presParOf" srcId="{57E5CFD3-EA00-4595-89B6-B9429682E040}" destId="{E4747D2D-9B87-49EC-99E0-760EB976EFA1}" srcOrd="1" destOrd="0" presId="urn:microsoft.com/office/officeart/2005/8/layout/matrix3"/>
    <dgm:cxn modelId="{9A365111-1EE1-4E39-B406-519ED9F3DE32}" type="presParOf" srcId="{57E5CFD3-EA00-4595-89B6-B9429682E040}" destId="{4B449280-CC70-46F4-BAB9-6F6B9278A94F}" srcOrd="2" destOrd="0" presId="urn:microsoft.com/office/officeart/2005/8/layout/matrix3"/>
    <dgm:cxn modelId="{08C7DD91-27E1-4062-AFC5-887AA94ECF1A}" type="presParOf" srcId="{57E5CFD3-EA00-4595-89B6-B9429682E040}" destId="{B9A27F80-CC7F-4C8C-8220-38392163D113}" srcOrd="3" destOrd="0" presId="urn:microsoft.com/office/officeart/2005/8/layout/matrix3"/>
    <dgm:cxn modelId="{28E71EA0-A8BD-4069-890D-A56BD26A073A}" type="presParOf" srcId="{57E5CFD3-EA00-4595-89B6-B9429682E040}" destId="{6623A157-710D-4C87-8574-B66A98AB5F8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ADF906-64AD-444A-BB1D-67AC6EAE7F89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C6A369C-154C-40CC-9210-4CD8D389D1A0}">
      <dgm:prSet/>
      <dgm:spPr/>
      <dgm:t>
        <a:bodyPr/>
        <a:lstStyle/>
        <a:p>
          <a:r>
            <a:rPr lang="nl-NL"/>
            <a:t>Flyer met informatie over verblijven van papegaaiachtige en zangvogels </a:t>
          </a:r>
          <a:endParaRPr lang="en-US"/>
        </a:p>
      </dgm:t>
    </dgm:pt>
    <dgm:pt modelId="{A7CC7450-1656-4CDE-BB9A-269DA4E2F396}" type="parTrans" cxnId="{BD9D9583-3762-4C7A-927A-ACA1528A8FCE}">
      <dgm:prSet/>
      <dgm:spPr/>
      <dgm:t>
        <a:bodyPr/>
        <a:lstStyle/>
        <a:p>
          <a:endParaRPr lang="en-US"/>
        </a:p>
      </dgm:t>
    </dgm:pt>
    <dgm:pt modelId="{63503054-997F-4C9D-9513-37608584F84A}" type="sibTrans" cxnId="{BD9D9583-3762-4C7A-927A-ACA1528A8FCE}">
      <dgm:prSet/>
      <dgm:spPr/>
      <dgm:t>
        <a:bodyPr/>
        <a:lstStyle/>
        <a:p>
          <a:endParaRPr lang="en-US"/>
        </a:p>
      </dgm:t>
    </dgm:pt>
    <dgm:pt modelId="{D7C08E78-536E-40A2-82D3-8E4CAA5E8ABF}">
      <dgm:prSet/>
      <dgm:spPr/>
      <dgm:t>
        <a:bodyPr/>
        <a:lstStyle/>
        <a:p>
          <a:r>
            <a:rPr lang="nl-NL"/>
            <a:t>Verzamel informatie over het houden van de twee genoemde soorten. Gebruik hierbij de wettelijke richtlijnen van LICG. </a:t>
          </a:r>
          <a:endParaRPr lang="en-US"/>
        </a:p>
      </dgm:t>
    </dgm:pt>
    <dgm:pt modelId="{99FAFF12-15BE-499C-87FC-720104F6E5FC}" type="parTrans" cxnId="{ECBBCFD8-542A-4B51-873A-793F6CFDCFA2}">
      <dgm:prSet/>
      <dgm:spPr/>
      <dgm:t>
        <a:bodyPr/>
        <a:lstStyle/>
        <a:p>
          <a:endParaRPr lang="en-US"/>
        </a:p>
      </dgm:t>
    </dgm:pt>
    <dgm:pt modelId="{D179EB7C-594A-4DE0-A938-5547C533003A}" type="sibTrans" cxnId="{ECBBCFD8-542A-4B51-873A-793F6CFDCFA2}">
      <dgm:prSet/>
      <dgm:spPr/>
      <dgm:t>
        <a:bodyPr/>
        <a:lstStyle/>
        <a:p>
          <a:endParaRPr lang="en-US"/>
        </a:p>
      </dgm:t>
    </dgm:pt>
    <dgm:pt modelId="{9A1B2672-2BA9-4DD6-8D87-678BCCA45F32}">
      <dgm:prSet/>
      <dgm:spPr/>
      <dgm:t>
        <a:bodyPr/>
        <a:lstStyle/>
        <a:p>
          <a:r>
            <a:rPr lang="nl-NL"/>
            <a:t>Maak met je partner een informatie folder voor klanten die voor het eerst een vogel als huisdier gaan kopen. </a:t>
          </a:r>
          <a:endParaRPr lang="en-US"/>
        </a:p>
      </dgm:t>
    </dgm:pt>
    <dgm:pt modelId="{B0F67DC1-0FC6-41F9-BC64-B9336D6782C6}" type="parTrans" cxnId="{0D77913A-C113-4C43-9F8C-A429FDE6616F}">
      <dgm:prSet/>
      <dgm:spPr/>
      <dgm:t>
        <a:bodyPr/>
        <a:lstStyle/>
        <a:p>
          <a:endParaRPr lang="en-US"/>
        </a:p>
      </dgm:t>
    </dgm:pt>
    <dgm:pt modelId="{463DE476-A1A7-48A6-875E-683D52E71E05}" type="sibTrans" cxnId="{0D77913A-C113-4C43-9F8C-A429FDE6616F}">
      <dgm:prSet/>
      <dgm:spPr/>
      <dgm:t>
        <a:bodyPr/>
        <a:lstStyle/>
        <a:p>
          <a:endParaRPr lang="en-US"/>
        </a:p>
      </dgm:t>
    </dgm:pt>
    <dgm:pt modelId="{B655905C-4059-46A9-9BE3-B272002F1136}">
      <dgm:prSet/>
      <dgm:spPr/>
      <dgm:t>
        <a:bodyPr/>
        <a:lstStyle/>
        <a:p>
          <a:r>
            <a:rPr lang="nl-NL" dirty="0"/>
            <a:t>30-40 minuten de tijd. (Niet af = thuis afmaken)</a:t>
          </a:r>
          <a:endParaRPr lang="en-US" dirty="0"/>
        </a:p>
      </dgm:t>
    </dgm:pt>
    <dgm:pt modelId="{573F36D3-1340-46E3-A74D-8EF33AFE9E7C}" type="parTrans" cxnId="{D5599A05-B8C1-4612-A385-86C04701788D}">
      <dgm:prSet/>
      <dgm:spPr/>
      <dgm:t>
        <a:bodyPr/>
        <a:lstStyle/>
        <a:p>
          <a:endParaRPr lang="en-US"/>
        </a:p>
      </dgm:t>
    </dgm:pt>
    <dgm:pt modelId="{BC1ECAAB-E503-40FE-8E5D-494ABE829F7F}" type="sibTrans" cxnId="{D5599A05-B8C1-4612-A385-86C04701788D}">
      <dgm:prSet/>
      <dgm:spPr/>
      <dgm:t>
        <a:bodyPr/>
        <a:lstStyle/>
        <a:p>
          <a:endParaRPr lang="en-US"/>
        </a:p>
      </dgm:t>
    </dgm:pt>
    <dgm:pt modelId="{9BAC822B-54B1-4A57-9F8E-953677336AD8}">
      <dgm:prSet/>
      <dgm:spPr/>
      <dgm:t>
        <a:bodyPr/>
        <a:lstStyle/>
        <a:p>
          <a:r>
            <a:rPr lang="nl-NL"/>
            <a:t>Klaar? Mailen naar </a:t>
          </a:r>
          <a:r>
            <a:rPr lang="nl-NL">
              <a:hlinkClick xmlns:r="http://schemas.openxmlformats.org/officeDocument/2006/relationships" r:id="rId1"/>
            </a:rPr>
            <a:t>ajm.koppenaal@wellant.nl</a:t>
          </a:r>
          <a:r>
            <a:rPr lang="nl-NL"/>
            <a:t> </a:t>
          </a:r>
          <a:endParaRPr lang="en-US"/>
        </a:p>
      </dgm:t>
    </dgm:pt>
    <dgm:pt modelId="{9ABB6AED-EB1F-4CD8-A5BB-81AAB5334B9F}" type="parTrans" cxnId="{665C429A-0536-4884-A7A6-D8CA41BC91DC}">
      <dgm:prSet/>
      <dgm:spPr/>
      <dgm:t>
        <a:bodyPr/>
        <a:lstStyle/>
        <a:p>
          <a:endParaRPr lang="en-US"/>
        </a:p>
      </dgm:t>
    </dgm:pt>
    <dgm:pt modelId="{13E30F54-FA01-4E73-8B58-054DCEDA5F33}" type="sibTrans" cxnId="{665C429A-0536-4884-A7A6-D8CA41BC91DC}">
      <dgm:prSet/>
      <dgm:spPr/>
      <dgm:t>
        <a:bodyPr/>
        <a:lstStyle/>
        <a:p>
          <a:endParaRPr lang="en-US"/>
        </a:p>
      </dgm:t>
    </dgm:pt>
    <dgm:pt modelId="{42C03F62-63E0-44F3-9B63-BCB01EB36AA3}">
      <dgm:prSet/>
      <dgm:spPr/>
      <dgm:t>
        <a:bodyPr/>
        <a:lstStyle/>
        <a:p>
          <a:r>
            <a:rPr lang="nl-NL"/>
            <a:t>Eerder klaar? Werken aan je samenvatting.</a:t>
          </a:r>
          <a:endParaRPr lang="en-US"/>
        </a:p>
      </dgm:t>
    </dgm:pt>
    <dgm:pt modelId="{D41757E1-4AA7-412B-8401-A41C382C988B}" type="parTrans" cxnId="{FF80A04C-70B8-45D7-9836-5648FE611722}">
      <dgm:prSet/>
      <dgm:spPr/>
      <dgm:t>
        <a:bodyPr/>
        <a:lstStyle/>
        <a:p>
          <a:endParaRPr lang="en-US"/>
        </a:p>
      </dgm:t>
    </dgm:pt>
    <dgm:pt modelId="{40F07344-EE56-4BE8-98BA-02287310A63C}" type="sibTrans" cxnId="{FF80A04C-70B8-45D7-9836-5648FE611722}">
      <dgm:prSet/>
      <dgm:spPr/>
      <dgm:t>
        <a:bodyPr/>
        <a:lstStyle/>
        <a:p>
          <a:endParaRPr lang="en-US"/>
        </a:p>
      </dgm:t>
    </dgm:pt>
    <dgm:pt modelId="{193C9FD3-41DE-4225-98D9-9EC00E40D27F}">
      <dgm:prSet/>
      <dgm:spPr/>
      <dgm:t>
        <a:bodyPr/>
        <a:lstStyle/>
        <a:p>
          <a:r>
            <a:rPr lang="nl-NL" dirty="0"/>
            <a:t>Stukken worden gecontroleerd op plagiaat. Vermeld je bronnen </a:t>
          </a:r>
          <a:r>
            <a:rPr lang="nl-NL" dirty="0">
              <a:sym typeface="Wingdings" panose="05000000000000000000" pitchFamily="2" charset="2"/>
            </a:rPr>
            <a:t></a:t>
          </a:r>
          <a:r>
            <a:rPr lang="nl-NL" dirty="0"/>
            <a:t> </a:t>
          </a:r>
          <a:endParaRPr lang="en-US" dirty="0"/>
        </a:p>
      </dgm:t>
    </dgm:pt>
    <dgm:pt modelId="{6A16F9B2-3568-498E-846F-7076504214FD}" type="parTrans" cxnId="{5714BFF1-03CD-4E75-A45B-EEAE8DD811C4}">
      <dgm:prSet/>
      <dgm:spPr/>
      <dgm:t>
        <a:bodyPr/>
        <a:lstStyle/>
        <a:p>
          <a:endParaRPr lang="en-US"/>
        </a:p>
      </dgm:t>
    </dgm:pt>
    <dgm:pt modelId="{B69A9FB6-E174-40F7-9A79-7D5DE2E0CD98}" type="sibTrans" cxnId="{5714BFF1-03CD-4E75-A45B-EEAE8DD811C4}">
      <dgm:prSet/>
      <dgm:spPr/>
      <dgm:t>
        <a:bodyPr/>
        <a:lstStyle/>
        <a:p>
          <a:endParaRPr lang="en-US"/>
        </a:p>
      </dgm:t>
    </dgm:pt>
    <dgm:pt modelId="{7125FD8E-B632-44DE-A587-30F2F3C5691E}" type="pres">
      <dgm:prSet presAssocID="{78ADF906-64AD-444A-BB1D-67AC6EAE7F89}" presName="linear" presStyleCnt="0">
        <dgm:presLayoutVars>
          <dgm:animLvl val="lvl"/>
          <dgm:resizeHandles val="exact"/>
        </dgm:presLayoutVars>
      </dgm:prSet>
      <dgm:spPr/>
    </dgm:pt>
    <dgm:pt modelId="{92E875B8-4D20-4AAB-987D-9EE43C56F87B}" type="pres">
      <dgm:prSet presAssocID="{6C6A369C-154C-40CC-9210-4CD8D389D1A0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AEC61477-2269-4F59-8855-EAFACF5CD904}" type="pres">
      <dgm:prSet presAssocID="{63503054-997F-4C9D-9513-37608584F84A}" presName="spacer" presStyleCnt="0"/>
      <dgm:spPr/>
    </dgm:pt>
    <dgm:pt modelId="{B1CD9620-045A-4462-A781-1F2D546BA3FA}" type="pres">
      <dgm:prSet presAssocID="{D7C08E78-536E-40A2-82D3-8E4CAA5E8ABF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7A719187-E004-4FB3-A7F5-D1F4E76CA565}" type="pres">
      <dgm:prSet presAssocID="{D179EB7C-594A-4DE0-A938-5547C533003A}" presName="spacer" presStyleCnt="0"/>
      <dgm:spPr/>
    </dgm:pt>
    <dgm:pt modelId="{48B25421-6A63-4D85-8726-8DDEFFB83045}" type="pres">
      <dgm:prSet presAssocID="{9A1B2672-2BA9-4DD6-8D87-678BCCA45F32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3D8A88FE-CA86-4B17-B00B-CE9BC4B4CC01}" type="pres">
      <dgm:prSet presAssocID="{463DE476-A1A7-48A6-875E-683D52E71E05}" presName="spacer" presStyleCnt="0"/>
      <dgm:spPr/>
    </dgm:pt>
    <dgm:pt modelId="{519FAFBA-F2AC-4B5A-A3AF-C518D436C80D}" type="pres">
      <dgm:prSet presAssocID="{B655905C-4059-46A9-9BE3-B272002F1136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BA0CECF7-7D33-4D1C-8990-8D09CEBE5532}" type="pres">
      <dgm:prSet presAssocID="{BC1ECAAB-E503-40FE-8E5D-494ABE829F7F}" presName="spacer" presStyleCnt="0"/>
      <dgm:spPr/>
    </dgm:pt>
    <dgm:pt modelId="{D16104A3-9E90-42ED-B6C2-60896D704FFE}" type="pres">
      <dgm:prSet presAssocID="{9BAC822B-54B1-4A57-9F8E-953677336AD8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5A6248BF-7348-4CA8-BB55-0E3D5D144CBE}" type="pres">
      <dgm:prSet presAssocID="{13E30F54-FA01-4E73-8B58-054DCEDA5F33}" presName="spacer" presStyleCnt="0"/>
      <dgm:spPr/>
    </dgm:pt>
    <dgm:pt modelId="{0E1FA6A7-5FB4-459D-B6FB-FDDBFB8B008D}" type="pres">
      <dgm:prSet presAssocID="{42C03F62-63E0-44F3-9B63-BCB01EB36AA3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D03C2F89-342D-4872-89EC-5528497D1586}" type="pres">
      <dgm:prSet presAssocID="{40F07344-EE56-4BE8-98BA-02287310A63C}" presName="spacer" presStyleCnt="0"/>
      <dgm:spPr/>
    </dgm:pt>
    <dgm:pt modelId="{37CBA73B-70B7-49C9-A08B-A039B8D6B561}" type="pres">
      <dgm:prSet presAssocID="{193C9FD3-41DE-4225-98D9-9EC00E40D27F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AE557502-4296-4F89-97DC-3262A1523346}" type="presOf" srcId="{9BAC822B-54B1-4A57-9F8E-953677336AD8}" destId="{D16104A3-9E90-42ED-B6C2-60896D704FFE}" srcOrd="0" destOrd="0" presId="urn:microsoft.com/office/officeart/2005/8/layout/vList2"/>
    <dgm:cxn modelId="{D5599A05-B8C1-4612-A385-86C04701788D}" srcId="{78ADF906-64AD-444A-BB1D-67AC6EAE7F89}" destId="{B655905C-4059-46A9-9BE3-B272002F1136}" srcOrd="3" destOrd="0" parTransId="{573F36D3-1340-46E3-A74D-8EF33AFE9E7C}" sibTransId="{BC1ECAAB-E503-40FE-8E5D-494ABE829F7F}"/>
    <dgm:cxn modelId="{9D3A370E-91DF-49C6-8F52-1F7DFA20C2CF}" type="presOf" srcId="{D7C08E78-536E-40A2-82D3-8E4CAA5E8ABF}" destId="{B1CD9620-045A-4462-A781-1F2D546BA3FA}" srcOrd="0" destOrd="0" presId="urn:microsoft.com/office/officeart/2005/8/layout/vList2"/>
    <dgm:cxn modelId="{0D77913A-C113-4C43-9F8C-A429FDE6616F}" srcId="{78ADF906-64AD-444A-BB1D-67AC6EAE7F89}" destId="{9A1B2672-2BA9-4DD6-8D87-678BCCA45F32}" srcOrd="2" destOrd="0" parTransId="{B0F67DC1-0FC6-41F9-BC64-B9336D6782C6}" sibTransId="{463DE476-A1A7-48A6-875E-683D52E71E05}"/>
    <dgm:cxn modelId="{9D17775C-5DB7-4C6E-9969-CC36672167A3}" type="presOf" srcId="{6C6A369C-154C-40CC-9210-4CD8D389D1A0}" destId="{92E875B8-4D20-4AAB-987D-9EE43C56F87B}" srcOrd="0" destOrd="0" presId="urn:microsoft.com/office/officeart/2005/8/layout/vList2"/>
    <dgm:cxn modelId="{FF80A04C-70B8-45D7-9836-5648FE611722}" srcId="{78ADF906-64AD-444A-BB1D-67AC6EAE7F89}" destId="{42C03F62-63E0-44F3-9B63-BCB01EB36AA3}" srcOrd="5" destOrd="0" parTransId="{D41757E1-4AA7-412B-8401-A41C382C988B}" sibTransId="{40F07344-EE56-4BE8-98BA-02287310A63C}"/>
    <dgm:cxn modelId="{B15B006D-B667-4945-95F9-7F5EB4FB987D}" type="presOf" srcId="{78ADF906-64AD-444A-BB1D-67AC6EAE7F89}" destId="{7125FD8E-B632-44DE-A587-30F2F3C5691E}" srcOrd="0" destOrd="0" presId="urn:microsoft.com/office/officeart/2005/8/layout/vList2"/>
    <dgm:cxn modelId="{BD9D9583-3762-4C7A-927A-ACA1528A8FCE}" srcId="{78ADF906-64AD-444A-BB1D-67AC6EAE7F89}" destId="{6C6A369C-154C-40CC-9210-4CD8D389D1A0}" srcOrd="0" destOrd="0" parTransId="{A7CC7450-1656-4CDE-BB9A-269DA4E2F396}" sibTransId="{63503054-997F-4C9D-9513-37608584F84A}"/>
    <dgm:cxn modelId="{665C429A-0536-4884-A7A6-D8CA41BC91DC}" srcId="{78ADF906-64AD-444A-BB1D-67AC6EAE7F89}" destId="{9BAC822B-54B1-4A57-9F8E-953677336AD8}" srcOrd="4" destOrd="0" parTransId="{9ABB6AED-EB1F-4CD8-A5BB-81AAB5334B9F}" sibTransId="{13E30F54-FA01-4E73-8B58-054DCEDA5F33}"/>
    <dgm:cxn modelId="{ECBBCFD8-542A-4B51-873A-793F6CFDCFA2}" srcId="{78ADF906-64AD-444A-BB1D-67AC6EAE7F89}" destId="{D7C08E78-536E-40A2-82D3-8E4CAA5E8ABF}" srcOrd="1" destOrd="0" parTransId="{99FAFF12-15BE-499C-87FC-720104F6E5FC}" sibTransId="{D179EB7C-594A-4DE0-A938-5547C533003A}"/>
    <dgm:cxn modelId="{E5E731F1-3418-4392-8A8C-386BD6DD744B}" type="presOf" srcId="{193C9FD3-41DE-4225-98D9-9EC00E40D27F}" destId="{37CBA73B-70B7-49C9-A08B-A039B8D6B561}" srcOrd="0" destOrd="0" presId="urn:microsoft.com/office/officeart/2005/8/layout/vList2"/>
    <dgm:cxn modelId="{5714BFF1-03CD-4E75-A45B-EEAE8DD811C4}" srcId="{78ADF906-64AD-444A-BB1D-67AC6EAE7F89}" destId="{193C9FD3-41DE-4225-98D9-9EC00E40D27F}" srcOrd="6" destOrd="0" parTransId="{6A16F9B2-3568-498E-846F-7076504214FD}" sibTransId="{B69A9FB6-E174-40F7-9A79-7D5DE2E0CD98}"/>
    <dgm:cxn modelId="{04EADFF2-4756-4398-9994-F2ECE42F0C3F}" type="presOf" srcId="{B655905C-4059-46A9-9BE3-B272002F1136}" destId="{519FAFBA-F2AC-4B5A-A3AF-C518D436C80D}" srcOrd="0" destOrd="0" presId="urn:microsoft.com/office/officeart/2005/8/layout/vList2"/>
    <dgm:cxn modelId="{496087F4-83DC-4D3F-BB6D-76DC4708E3F2}" type="presOf" srcId="{9A1B2672-2BA9-4DD6-8D87-678BCCA45F32}" destId="{48B25421-6A63-4D85-8726-8DDEFFB83045}" srcOrd="0" destOrd="0" presId="urn:microsoft.com/office/officeart/2005/8/layout/vList2"/>
    <dgm:cxn modelId="{D14538FD-EE71-4C3E-964F-C9CA8EEB2155}" type="presOf" srcId="{42C03F62-63E0-44F3-9B63-BCB01EB36AA3}" destId="{0E1FA6A7-5FB4-459D-B6FB-FDDBFB8B008D}" srcOrd="0" destOrd="0" presId="urn:microsoft.com/office/officeart/2005/8/layout/vList2"/>
    <dgm:cxn modelId="{F1FB2EEC-7264-4ACD-89B5-C960D85FAFB3}" type="presParOf" srcId="{7125FD8E-B632-44DE-A587-30F2F3C5691E}" destId="{92E875B8-4D20-4AAB-987D-9EE43C56F87B}" srcOrd="0" destOrd="0" presId="urn:microsoft.com/office/officeart/2005/8/layout/vList2"/>
    <dgm:cxn modelId="{AFFB2F47-8FEC-4182-9364-0D54A9DD4F45}" type="presParOf" srcId="{7125FD8E-B632-44DE-A587-30F2F3C5691E}" destId="{AEC61477-2269-4F59-8855-EAFACF5CD904}" srcOrd="1" destOrd="0" presId="urn:microsoft.com/office/officeart/2005/8/layout/vList2"/>
    <dgm:cxn modelId="{E1CEBF3A-5FE6-4437-B954-42E959C5BAFB}" type="presParOf" srcId="{7125FD8E-B632-44DE-A587-30F2F3C5691E}" destId="{B1CD9620-045A-4462-A781-1F2D546BA3FA}" srcOrd="2" destOrd="0" presId="urn:microsoft.com/office/officeart/2005/8/layout/vList2"/>
    <dgm:cxn modelId="{13B991B6-7509-4A93-849D-9D17A402EFC8}" type="presParOf" srcId="{7125FD8E-B632-44DE-A587-30F2F3C5691E}" destId="{7A719187-E004-4FB3-A7F5-D1F4E76CA565}" srcOrd="3" destOrd="0" presId="urn:microsoft.com/office/officeart/2005/8/layout/vList2"/>
    <dgm:cxn modelId="{58CB27A8-9B15-4C50-9687-973A6F877F54}" type="presParOf" srcId="{7125FD8E-B632-44DE-A587-30F2F3C5691E}" destId="{48B25421-6A63-4D85-8726-8DDEFFB83045}" srcOrd="4" destOrd="0" presId="urn:microsoft.com/office/officeart/2005/8/layout/vList2"/>
    <dgm:cxn modelId="{75D76024-F312-4DAF-80FF-43839B659868}" type="presParOf" srcId="{7125FD8E-B632-44DE-A587-30F2F3C5691E}" destId="{3D8A88FE-CA86-4B17-B00B-CE9BC4B4CC01}" srcOrd="5" destOrd="0" presId="urn:microsoft.com/office/officeart/2005/8/layout/vList2"/>
    <dgm:cxn modelId="{8E81E588-6351-4016-83E2-8A0FA0EC612E}" type="presParOf" srcId="{7125FD8E-B632-44DE-A587-30F2F3C5691E}" destId="{519FAFBA-F2AC-4B5A-A3AF-C518D436C80D}" srcOrd="6" destOrd="0" presId="urn:microsoft.com/office/officeart/2005/8/layout/vList2"/>
    <dgm:cxn modelId="{7115E607-961F-4DF4-BD2A-74C4CBD607F2}" type="presParOf" srcId="{7125FD8E-B632-44DE-A587-30F2F3C5691E}" destId="{BA0CECF7-7D33-4D1C-8990-8D09CEBE5532}" srcOrd="7" destOrd="0" presId="urn:microsoft.com/office/officeart/2005/8/layout/vList2"/>
    <dgm:cxn modelId="{62359FD1-36EB-4F4A-AA8A-46167F6743C7}" type="presParOf" srcId="{7125FD8E-B632-44DE-A587-30F2F3C5691E}" destId="{D16104A3-9E90-42ED-B6C2-60896D704FFE}" srcOrd="8" destOrd="0" presId="urn:microsoft.com/office/officeart/2005/8/layout/vList2"/>
    <dgm:cxn modelId="{40866B57-C0CA-49F9-8F6C-E09B52052D67}" type="presParOf" srcId="{7125FD8E-B632-44DE-A587-30F2F3C5691E}" destId="{5A6248BF-7348-4CA8-BB55-0E3D5D144CBE}" srcOrd="9" destOrd="0" presId="urn:microsoft.com/office/officeart/2005/8/layout/vList2"/>
    <dgm:cxn modelId="{B753CD56-6CFE-4AA0-A79E-BF5CA9C5847E}" type="presParOf" srcId="{7125FD8E-B632-44DE-A587-30F2F3C5691E}" destId="{0E1FA6A7-5FB4-459D-B6FB-FDDBFB8B008D}" srcOrd="10" destOrd="0" presId="urn:microsoft.com/office/officeart/2005/8/layout/vList2"/>
    <dgm:cxn modelId="{D88EA5FC-73CF-4105-871A-78205C0149F3}" type="presParOf" srcId="{7125FD8E-B632-44DE-A587-30F2F3C5691E}" destId="{D03C2F89-342D-4872-89EC-5528497D1586}" srcOrd="11" destOrd="0" presId="urn:microsoft.com/office/officeart/2005/8/layout/vList2"/>
    <dgm:cxn modelId="{17D277E6-3AF8-43BD-8A13-ECD1609BDDF8}" type="presParOf" srcId="{7125FD8E-B632-44DE-A587-30F2F3C5691E}" destId="{37CBA73B-70B7-49C9-A08B-A039B8D6B561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A60ED4-874E-4364-9643-92E9F65FA0A7}">
      <dsp:nvSpPr>
        <dsp:cNvPr id="0" name=""/>
        <dsp:cNvSpPr/>
      </dsp:nvSpPr>
      <dsp:spPr>
        <a:xfrm>
          <a:off x="0" y="0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27EA0D-96E9-4C71-9B6F-9B13621BFFB1}">
      <dsp:nvSpPr>
        <dsp:cNvPr id="0" name=""/>
        <dsp:cNvSpPr/>
      </dsp:nvSpPr>
      <dsp:spPr>
        <a:xfrm>
          <a:off x="0" y="0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10:55-12:35 – Zelfstandig werken </a:t>
          </a:r>
          <a:endParaRPr lang="en-US" sz="2000" kern="1200"/>
        </a:p>
      </dsp:txBody>
      <dsp:txXfrm>
        <a:off x="0" y="0"/>
        <a:ext cx="6513603" cy="735678"/>
      </dsp:txXfrm>
    </dsp:sp>
    <dsp:sp modelId="{ED6DEB6C-0E50-420C-9C08-D8D2F3A219DB}">
      <dsp:nvSpPr>
        <dsp:cNvPr id="0" name=""/>
        <dsp:cNvSpPr/>
      </dsp:nvSpPr>
      <dsp:spPr>
        <a:xfrm>
          <a:off x="0" y="735678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965506"/>
                <a:satOff val="-2488"/>
                <a:lumOff val="-16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65506"/>
                <a:satOff val="-2488"/>
                <a:lumOff val="-16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65506"/>
                <a:satOff val="-2488"/>
                <a:lumOff val="-16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965506"/>
              <a:satOff val="-2488"/>
              <a:lumOff val="-168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18C426-858B-4868-A86F-21F7A1537A3F}">
      <dsp:nvSpPr>
        <dsp:cNvPr id="0" name=""/>
        <dsp:cNvSpPr/>
      </dsp:nvSpPr>
      <dsp:spPr>
        <a:xfrm>
          <a:off x="0" y="735678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CE Vogels onderdelen: 03, 09</a:t>
          </a:r>
          <a:endParaRPr lang="en-US" sz="2000" kern="1200"/>
        </a:p>
      </dsp:txBody>
      <dsp:txXfrm>
        <a:off x="0" y="735678"/>
        <a:ext cx="6513603" cy="735678"/>
      </dsp:txXfrm>
    </dsp:sp>
    <dsp:sp modelId="{598F2919-204B-4423-B759-FB7689785809}">
      <dsp:nvSpPr>
        <dsp:cNvPr id="0" name=""/>
        <dsp:cNvSpPr/>
      </dsp:nvSpPr>
      <dsp:spPr>
        <a:xfrm>
          <a:off x="0" y="1471356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1931012"/>
                <a:satOff val="-4977"/>
                <a:lumOff val="-33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931012"/>
                <a:satOff val="-4977"/>
                <a:lumOff val="-33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931012"/>
                <a:satOff val="-4977"/>
                <a:lumOff val="-33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1931012"/>
              <a:satOff val="-4977"/>
              <a:lumOff val="-33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E3C2C7-0B7B-4205-8E92-9C2C2FA3703A}">
      <dsp:nvSpPr>
        <dsp:cNvPr id="0" name=""/>
        <dsp:cNvSpPr/>
      </dsp:nvSpPr>
      <dsp:spPr>
        <a:xfrm>
          <a:off x="0" y="1471356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CE Vogels *Wél tentamen* 07 </a:t>
          </a:r>
          <a:endParaRPr lang="en-US" sz="2000" kern="1200"/>
        </a:p>
      </dsp:txBody>
      <dsp:txXfrm>
        <a:off x="0" y="1471356"/>
        <a:ext cx="6513603" cy="735678"/>
      </dsp:txXfrm>
    </dsp:sp>
    <dsp:sp modelId="{AB4F528B-7BF6-446E-8041-F27267620654}">
      <dsp:nvSpPr>
        <dsp:cNvPr id="0" name=""/>
        <dsp:cNvSpPr/>
      </dsp:nvSpPr>
      <dsp:spPr>
        <a:xfrm>
          <a:off x="0" y="2207034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2896518"/>
                <a:satOff val="-7465"/>
                <a:lumOff val="-50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896518"/>
                <a:satOff val="-7465"/>
                <a:lumOff val="-50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896518"/>
                <a:satOff val="-7465"/>
                <a:lumOff val="-50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2896518"/>
              <a:satOff val="-7465"/>
              <a:lumOff val="-504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6D6A93-3C69-4575-9040-C0B84E5C5F1C}">
      <dsp:nvSpPr>
        <dsp:cNvPr id="0" name=""/>
        <dsp:cNvSpPr/>
      </dsp:nvSpPr>
      <dsp:spPr>
        <a:xfrm>
          <a:off x="0" y="2207034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Klaar? Inleveren: </a:t>
          </a:r>
          <a:r>
            <a:rPr lang="nl-NL" sz="2000" kern="1200">
              <a:hlinkClick xmlns:r="http://schemas.openxmlformats.org/officeDocument/2006/relationships" r:id="rId1"/>
            </a:rPr>
            <a:t>ajm.koppenaal@wellant.nl</a:t>
          </a:r>
          <a:endParaRPr lang="en-US" sz="2000" kern="1200"/>
        </a:p>
      </dsp:txBody>
      <dsp:txXfrm>
        <a:off x="0" y="2207034"/>
        <a:ext cx="6513603" cy="735678"/>
      </dsp:txXfrm>
    </dsp:sp>
    <dsp:sp modelId="{0D13B79D-4421-49B8-93F0-0299D0F70FFD}">
      <dsp:nvSpPr>
        <dsp:cNvPr id="0" name=""/>
        <dsp:cNvSpPr/>
      </dsp:nvSpPr>
      <dsp:spPr>
        <a:xfrm>
          <a:off x="0" y="2942713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3862025"/>
                <a:satOff val="-9954"/>
                <a:lumOff val="-67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862025"/>
                <a:satOff val="-9954"/>
                <a:lumOff val="-67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862025"/>
                <a:satOff val="-9954"/>
                <a:lumOff val="-67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862025"/>
              <a:satOff val="-9954"/>
              <a:lumOff val="-672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0918E4-68B2-47DD-BA24-FCD596A9040B}">
      <dsp:nvSpPr>
        <dsp:cNvPr id="0" name=""/>
        <dsp:cNvSpPr/>
      </dsp:nvSpPr>
      <dsp:spPr>
        <a:xfrm>
          <a:off x="0" y="2942713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13:00 Terugblik </a:t>
          </a:r>
          <a:endParaRPr lang="en-US" sz="2000" kern="1200"/>
        </a:p>
      </dsp:txBody>
      <dsp:txXfrm>
        <a:off x="0" y="2942713"/>
        <a:ext cx="6513603" cy="735678"/>
      </dsp:txXfrm>
    </dsp:sp>
    <dsp:sp modelId="{9AEB3611-3F2F-4247-B0A4-F986634EDD27}">
      <dsp:nvSpPr>
        <dsp:cNvPr id="0" name=""/>
        <dsp:cNvSpPr/>
      </dsp:nvSpPr>
      <dsp:spPr>
        <a:xfrm>
          <a:off x="0" y="3678391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4827531"/>
                <a:satOff val="-12442"/>
                <a:lumOff val="-84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827531"/>
                <a:satOff val="-12442"/>
                <a:lumOff val="-84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827531"/>
                <a:satOff val="-12442"/>
                <a:lumOff val="-84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4827531"/>
              <a:satOff val="-12442"/>
              <a:lumOff val="-840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870B3F-A112-4124-91FD-B2C2A937BE0C}">
      <dsp:nvSpPr>
        <dsp:cNvPr id="0" name=""/>
        <dsp:cNvSpPr/>
      </dsp:nvSpPr>
      <dsp:spPr>
        <a:xfrm>
          <a:off x="0" y="3678391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13:20 College </a:t>
          </a:r>
          <a:endParaRPr lang="en-US" sz="2000" kern="1200"/>
        </a:p>
      </dsp:txBody>
      <dsp:txXfrm>
        <a:off x="0" y="3678391"/>
        <a:ext cx="6513603" cy="735678"/>
      </dsp:txXfrm>
    </dsp:sp>
    <dsp:sp modelId="{C0A788F7-DE05-4149-9F29-E8D1889B16BA}">
      <dsp:nvSpPr>
        <dsp:cNvPr id="0" name=""/>
        <dsp:cNvSpPr/>
      </dsp:nvSpPr>
      <dsp:spPr>
        <a:xfrm>
          <a:off x="0" y="4414069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5793037"/>
                <a:satOff val="-14931"/>
                <a:lumOff val="-100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793037"/>
                <a:satOff val="-14931"/>
                <a:lumOff val="-100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793037"/>
                <a:satOff val="-14931"/>
                <a:lumOff val="-100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5793037"/>
              <a:satOff val="-14931"/>
              <a:lumOff val="-1008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A647E3-F5B1-4579-98C4-02400EBCF436}">
      <dsp:nvSpPr>
        <dsp:cNvPr id="0" name=""/>
        <dsp:cNvSpPr/>
      </dsp:nvSpPr>
      <dsp:spPr>
        <a:xfrm>
          <a:off x="0" y="4414069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14:00 Samenvatten uit stencils onderdeel: 03, 08, 09, 13, 14, 15, 16 17, 21a en 21b. </a:t>
          </a:r>
          <a:endParaRPr lang="en-US" sz="2000" kern="1200"/>
        </a:p>
      </dsp:txBody>
      <dsp:txXfrm>
        <a:off x="0" y="4414069"/>
        <a:ext cx="6513603" cy="735678"/>
      </dsp:txXfrm>
    </dsp:sp>
    <dsp:sp modelId="{56F8A9E6-41EA-474B-8438-1F28C4D460FF}">
      <dsp:nvSpPr>
        <dsp:cNvPr id="0" name=""/>
        <dsp:cNvSpPr/>
      </dsp:nvSpPr>
      <dsp:spPr>
        <a:xfrm>
          <a:off x="0" y="5149747"/>
          <a:ext cx="6513603" cy="0"/>
        </a:xfrm>
        <a:prstGeom prst="lin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87A9E8-660E-42EA-BFEA-1C52F8795F10}">
      <dsp:nvSpPr>
        <dsp:cNvPr id="0" name=""/>
        <dsp:cNvSpPr/>
      </dsp:nvSpPr>
      <dsp:spPr>
        <a:xfrm>
          <a:off x="0" y="5149747"/>
          <a:ext cx="6513603" cy="735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14:30 Afsluiting van de les </a:t>
          </a:r>
          <a:endParaRPr lang="en-US" sz="2000" kern="1200"/>
        </a:p>
      </dsp:txBody>
      <dsp:txXfrm>
        <a:off x="0" y="5149747"/>
        <a:ext cx="6513603" cy="7356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99E4A5-AC21-41C4-9A4F-BC03A9133FE9}">
      <dsp:nvSpPr>
        <dsp:cNvPr id="0" name=""/>
        <dsp:cNvSpPr/>
      </dsp:nvSpPr>
      <dsp:spPr>
        <a:xfrm>
          <a:off x="258762" y="0"/>
          <a:ext cx="5572125" cy="5572125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747D2D-9B87-49EC-99E0-760EB976EFA1}">
      <dsp:nvSpPr>
        <dsp:cNvPr id="0" name=""/>
        <dsp:cNvSpPr/>
      </dsp:nvSpPr>
      <dsp:spPr>
        <a:xfrm>
          <a:off x="788114" y="529351"/>
          <a:ext cx="2173128" cy="21731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Wat doet de duim van de vogel tijdens het vliegen? </a:t>
          </a:r>
          <a:endParaRPr lang="en-US" sz="2600" kern="1200"/>
        </a:p>
      </dsp:txBody>
      <dsp:txXfrm>
        <a:off x="894197" y="635434"/>
        <a:ext cx="1960962" cy="1960962"/>
      </dsp:txXfrm>
    </dsp:sp>
    <dsp:sp modelId="{4B449280-CC70-46F4-BAB9-6F6B9278A94F}">
      <dsp:nvSpPr>
        <dsp:cNvPr id="0" name=""/>
        <dsp:cNvSpPr/>
      </dsp:nvSpPr>
      <dsp:spPr>
        <a:xfrm>
          <a:off x="3128406" y="529351"/>
          <a:ext cx="2173128" cy="2173128"/>
        </a:xfrm>
        <a:prstGeom prst="roundRec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Wat is de functie van de krop? </a:t>
          </a:r>
          <a:endParaRPr lang="en-US" sz="2600" kern="1200"/>
        </a:p>
      </dsp:txBody>
      <dsp:txXfrm>
        <a:off x="3234489" y="635434"/>
        <a:ext cx="1960962" cy="1960962"/>
      </dsp:txXfrm>
    </dsp:sp>
    <dsp:sp modelId="{B9A27F80-CC7F-4C8C-8220-38392163D113}">
      <dsp:nvSpPr>
        <dsp:cNvPr id="0" name=""/>
        <dsp:cNvSpPr/>
      </dsp:nvSpPr>
      <dsp:spPr>
        <a:xfrm>
          <a:off x="788114" y="2869644"/>
          <a:ext cx="2173128" cy="2173128"/>
        </a:xfrm>
        <a:prstGeom prst="roundRec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Waaruit bestaat vogelpoep? </a:t>
          </a:r>
          <a:endParaRPr lang="en-US" sz="2600" kern="1200"/>
        </a:p>
      </dsp:txBody>
      <dsp:txXfrm>
        <a:off x="894197" y="2975727"/>
        <a:ext cx="1960962" cy="1960962"/>
      </dsp:txXfrm>
    </dsp:sp>
    <dsp:sp modelId="{6623A157-710D-4C87-8574-B66A98AB5F85}">
      <dsp:nvSpPr>
        <dsp:cNvPr id="0" name=""/>
        <dsp:cNvSpPr/>
      </dsp:nvSpPr>
      <dsp:spPr>
        <a:xfrm>
          <a:off x="3128406" y="2869644"/>
          <a:ext cx="2173128" cy="2173128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Waar zijn vogel veren van gemaakt? </a:t>
          </a:r>
          <a:endParaRPr lang="en-US" sz="2600" kern="1200"/>
        </a:p>
      </dsp:txBody>
      <dsp:txXfrm>
        <a:off x="3234489" y="2975727"/>
        <a:ext cx="1960962" cy="19609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875B8-4D20-4AAB-987D-9EE43C56F87B}">
      <dsp:nvSpPr>
        <dsp:cNvPr id="0" name=""/>
        <dsp:cNvSpPr/>
      </dsp:nvSpPr>
      <dsp:spPr>
        <a:xfrm>
          <a:off x="0" y="133182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Flyer met informatie over verblijven van papegaaiachtige en zangvogels </a:t>
          </a:r>
          <a:endParaRPr lang="en-US" sz="1900" kern="1200"/>
        </a:p>
      </dsp:txBody>
      <dsp:txXfrm>
        <a:off x="36896" y="170078"/>
        <a:ext cx="6439811" cy="682028"/>
      </dsp:txXfrm>
    </dsp:sp>
    <dsp:sp modelId="{B1CD9620-045A-4462-A781-1F2D546BA3FA}">
      <dsp:nvSpPr>
        <dsp:cNvPr id="0" name=""/>
        <dsp:cNvSpPr/>
      </dsp:nvSpPr>
      <dsp:spPr>
        <a:xfrm>
          <a:off x="0" y="943722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-1126424"/>
                <a:satOff val="-2903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126424"/>
                <a:satOff val="-2903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126424"/>
                <a:satOff val="-2903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Verzamel informatie over het houden van de twee genoemde soorten. Gebruik hierbij de wettelijke richtlijnen van LICG. </a:t>
          </a:r>
          <a:endParaRPr lang="en-US" sz="1900" kern="1200"/>
        </a:p>
      </dsp:txBody>
      <dsp:txXfrm>
        <a:off x="36896" y="980618"/>
        <a:ext cx="6439811" cy="682028"/>
      </dsp:txXfrm>
    </dsp:sp>
    <dsp:sp modelId="{48B25421-6A63-4D85-8726-8DDEFFB83045}">
      <dsp:nvSpPr>
        <dsp:cNvPr id="0" name=""/>
        <dsp:cNvSpPr/>
      </dsp:nvSpPr>
      <dsp:spPr>
        <a:xfrm>
          <a:off x="0" y="1754263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Maak met je partner een informatie folder voor klanten die voor het eerst een vogel als huisdier gaan kopen. </a:t>
          </a:r>
          <a:endParaRPr lang="en-US" sz="1900" kern="1200"/>
        </a:p>
      </dsp:txBody>
      <dsp:txXfrm>
        <a:off x="36896" y="1791159"/>
        <a:ext cx="6439811" cy="682028"/>
      </dsp:txXfrm>
    </dsp:sp>
    <dsp:sp modelId="{519FAFBA-F2AC-4B5A-A3AF-C518D436C80D}">
      <dsp:nvSpPr>
        <dsp:cNvPr id="0" name=""/>
        <dsp:cNvSpPr/>
      </dsp:nvSpPr>
      <dsp:spPr>
        <a:xfrm>
          <a:off x="0" y="2564803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30-40 minuten de tijd. (Niet af = thuis afmaken)</a:t>
          </a:r>
          <a:endParaRPr lang="en-US" sz="1900" kern="1200" dirty="0"/>
        </a:p>
      </dsp:txBody>
      <dsp:txXfrm>
        <a:off x="36896" y="2601699"/>
        <a:ext cx="6439811" cy="682028"/>
      </dsp:txXfrm>
    </dsp:sp>
    <dsp:sp modelId="{D16104A3-9E90-42ED-B6C2-60896D704FFE}">
      <dsp:nvSpPr>
        <dsp:cNvPr id="0" name=""/>
        <dsp:cNvSpPr/>
      </dsp:nvSpPr>
      <dsp:spPr>
        <a:xfrm>
          <a:off x="0" y="3375343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Klaar? Mailen naar </a:t>
          </a:r>
          <a:r>
            <a:rPr lang="nl-NL" sz="1900" kern="1200">
              <a:hlinkClick xmlns:r="http://schemas.openxmlformats.org/officeDocument/2006/relationships" r:id="rId1"/>
            </a:rPr>
            <a:t>ajm.koppenaal@wellant.nl</a:t>
          </a:r>
          <a:r>
            <a:rPr lang="nl-NL" sz="1900" kern="1200"/>
            <a:t> </a:t>
          </a:r>
          <a:endParaRPr lang="en-US" sz="1900" kern="1200"/>
        </a:p>
      </dsp:txBody>
      <dsp:txXfrm>
        <a:off x="36896" y="3412239"/>
        <a:ext cx="6439811" cy="682028"/>
      </dsp:txXfrm>
    </dsp:sp>
    <dsp:sp modelId="{0E1FA6A7-5FB4-459D-B6FB-FDDBFB8B008D}">
      <dsp:nvSpPr>
        <dsp:cNvPr id="0" name=""/>
        <dsp:cNvSpPr/>
      </dsp:nvSpPr>
      <dsp:spPr>
        <a:xfrm>
          <a:off x="0" y="4185883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-5632119"/>
                <a:satOff val="-14516"/>
                <a:lumOff val="-9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632119"/>
                <a:satOff val="-14516"/>
                <a:lumOff val="-9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632119"/>
                <a:satOff val="-14516"/>
                <a:lumOff val="-9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Eerder klaar? Werken aan je samenvatting.</a:t>
          </a:r>
          <a:endParaRPr lang="en-US" sz="1900" kern="1200"/>
        </a:p>
      </dsp:txBody>
      <dsp:txXfrm>
        <a:off x="36896" y="4222779"/>
        <a:ext cx="6439811" cy="682028"/>
      </dsp:txXfrm>
    </dsp:sp>
    <dsp:sp modelId="{37CBA73B-70B7-49C9-A08B-A039B8D6B561}">
      <dsp:nvSpPr>
        <dsp:cNvPr id="0" name=""/>
        <dsp:cNvSpPr/>
      </dsp:nvSpPr>
      <dsp:spPr>
        <a:xfrm>
          <a:off x="0" y="4996423"/>
          <a:ext cx="6513603" cy="755820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Stukken worden gecontroleerd op plagiaat. Vermeld je bronnen </a:t>
          </a:r>
          <a:r>
            <a:rPr lang="nl-NL" sz="1900" kern="1200" dirty="0">
              <a:sym typeface="Wingdings" panose="05000000000000000000" pitchFamily="2" charset="2"/>
            </a:rPr>
            <a:t></a:t>
          </a:r>
          <a:r>
            <a:rPr lang="nl-NL" sz="1900" kern="1200" dirty="0"/>
            <a:t> </a:t>
          </a:r>
          <a:endParaRPr lang="en-US" sz="1900" kern="1200" dirty="0"/>
        </a:p>
      </dsp:txBody>
      <dsp:txXfrm>
        <a:off x="36896" y="5033319"/>
        <a:ext cx="6439811" cy="682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D99C-477B-42A5-99F4-58FECA2D2875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63220-2B58-4B9B-B30E-22AB1C78A64D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433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C63220-2B58-4B9B-B30E-22AB1C78A64D}" type="slidenum">
              <a:rPr lang="nl-NL" smtClean="0"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7556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C63220-2B58-4B9B-B30E-22AB1C78A64D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5973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C63220-2B58-4B9B-B30E-22AB1C78A64D}" type="slidenum">
              <a:rPr lang="nl-NL" smtClean="0"/>
              <a:t>21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57768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C63220-2B58-4B9B-B30E-22AB1C78A64D}" type="slidenum">
              <a:rPr lang="nl-NL" smtClean="0"/>
              <a:t>24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51702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C63220-2B58-4B9B-B30E-22AB1C78A64D}" type="slidenum">
              <a:rPr lang="nl-NL" smtClean="0"/>
              <a:t>31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633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549CBF-1FE4-4BFD-8723-7E849C5B2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77B7DE3-E3FC-4D5C-B88D-66ABB6066F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CD71F1-84FC-4667-A2F5-369302265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CFBA406-0BB5-436C-BA66-6B2D3300D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53FACB-D1EE-4980-9E38-6A3691D7F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741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E3143-7105-4BF1-9507-08E110C83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C074CA4-F99C-4A01-ACDE-DD5055EAE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E1A4B76-127E-44DF-93DC-230356F3C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24DA005-8A99-4AAC-9507-4EE9979DF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503E5F4-CB1C-47E4-AE3B-1D69621EC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453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233B0DE3-3FB8-4841-983B-0732380F01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6F9F2F2-6255-4D73-A308-4144624A5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41027B8-14A3-40E6-8325-E3E32EE26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905F158-D4A6-44F5-98A9-0BC2FBC2F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8E4752-78CD-4450-B56B-6DE337554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3372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F0379F-277B-4570-B712-D7F75F909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F84F5E-8242-4707-A7A1-8E26B58E2B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534242-9DC0-4AC6-B11E-55F137348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2282C40-C202-43AD-9CE0-66B69E4B9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879461-1609-4558-843F-1C97706E4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9069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028339-6221-432A-8E1A-6DCF0731A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92C8902-126E-479B-AC76-2A8CB9BB67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F89833B-BFF5-4457-AE11-0AE87BC88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0E6F-3887-4D93-854E-63808B231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F8438C-25C1-404E-AD75-A8C97DBA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92427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BEAA6F-BF4D-4FA5-86C6-C4BC69A54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AA9998-28E8-4DDE-AC68-DA7959E30C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0663C91-0FA7-47FD-BD18-EADFDBD05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5FD4C1A-66EB-4F8C-9FC1-6A197FD50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0F35F0B-8055-43B5-801F-D75209C4D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7E943B-D2AE-4EB5-98E1-801008B34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30485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8525D1-E901-42E3-BC07-C6967D26C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CCA9E8D-0942-4D41-8676-AD35D72FA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3CD9D21-CF16-47CD-B643-55A602A69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7AE2946-1B63-4941-99B0-C0E6A71A8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5DC2DABF-77AB-4692-82D1-52825B34C2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5CA5266-2868-45DE-8490-1DC3B714D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0F0F3A4-02CE-49E7-A3CD-9D91C2592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03ADA49-26EA-49B2-AF4F-FC2C4DD07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4779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6D80DD-3BAC-4426-B64A-5DF09EE97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62406E1-6827-41B2-AE99-B7AC86BA4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860FD1A-5584-4D25-9658-FE94DCD7F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34889F5-D969-4744-A149-E5E5CE78C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5213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2333137-800D-470D-857E-0EDD1C3A9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661A107-7CCD-40D1-9B31-BE7AA589C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D6F0B07-C972-4E8D-9D97-D54ECA010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9722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085C25-2753-4C49-B5D8-AF106C927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634CDC7-FF69-4D57-8BC0-A163894B5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2DB1928-B0F5-4A28-91CC-7FD860B813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0DE0FD8-1FA8-4059-9590-D58C827C8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E88A5A4-FC8E-4C11-B9CC-F7B63CF3A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4610F74-9343-4B25-8CEB-D5085346E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87764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3DA4A9-6A3A-4521-8C7D-CD21790D9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8599A91-0950-42BE-A83C-B61F30EF0A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DC5E94E-B95F-4B97-B6D6-8AD887A58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99B6824-D977-4A58-A42E-21A18A131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CD4B85E-1E0F-479E-96D2-D900B7985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0329ADD-E275-45CB-BC91-4BA790675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6241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1F26958-C460-439C-ABC8-FCC514D7E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FC17FE8-25FB-4E3C-B9C8-507E7E527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7521A67-8CA1-4E51-8B12-D9C53463D0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2EF27-C4C3-4426-B59F-7732612E0243}" type="datetimeFigureOut">
              <a:rPr lang="nl-NL" smtClean="0"/>
              <a:t>18-3-2019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F840DCD-04F1-4EA6-AA08-8DCBB4D0CA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14615A-D460-4ACE-A856-AA26594996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51605-48FA-4857-A884-4B09F58DB5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6759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xukCRD7gN0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4EX2vAg9E3w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socrative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D39B78-2AF5-4E28-8729-E5B7CB742A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Vogelkunde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FCE78C0-5966-4A3E-9ED1-FB9740F2A3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Les 4</a:t>
            </a:r>
          </a:p>
        </p:txBody>
      </p:sp>
      <p:pic>
        <p:nvPicPr>
          <p:cNvPr id="2050" name="Picture 2" descr="bird lol GIF">
            <a:extLst>
              <a:ext uri="{FF2B5EF4-FFF2-40B4-BE49-F238E27FC236}">
                <a16:creationId xmlns:a16="http://schemas.microsoft.com/office/drawing/2014/main" id="{F47B6461-54EE-449E-BE70-0BBD13474AA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320" y="4116387"/>
            <a:ext cx="38100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bird lol GIF">
            <a:extLst>
              <a:ext uri="{FF2B5EF4-FFF2-40B4-BE49-F238E27FC236}">
                <a16:creationId xmlns:a16="http://schemas.microsoft.com/office/drawing/2014/main" id="{C4E671E5-89F5-4D79-9D5B-0D12BEADC20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4" y="3792224"/>
            <a:ext cx="4694129" cy="263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appy fun GIF">
            <a:extLst>
              <a:ext uri="{FF2B5EF4-FFF2-40B4-BE49-F238E27FC236}">
                <a16:creationId xmlns:a16="http://schemas.microsoft.com/office/drawing/2014/main" id="{DB8CFAE2-ECB7-45BE-88AD-8A3A330A36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" y="280035"/>
            <a:ext cx="245745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bird budgie GIF">
            <a:extLst>
              <a:ext uri="{FF2B5EF4-FFF2-40B4-BE49-F238E27FC236}">
                <a16:creationId xmlns:a16="http://schemas.microsoft.com/office/drawing/2014/main" id="{AE6B72B9-E578-4AE6-B0C2-895D4C5D67A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320" y="264796"/>
            <a:ext cx="3868206" cy="217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017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C0209-B02F-4F14-A7B1-1D7BB6FC2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6387102" cy="1325563"/>
          </a:xfrm>
        </p:spPr>
        <p:txBody>
          <a:bodyPr>
            <a:normAutofit/>
          </a:bodyPr>
          <a:lstStyle/>
          <a:p>
            <a:r>
              <a:rPr lang="nl-NL" dirty="0"/>
              <a:t>CE onderdeel 13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37D9BB-DB36-4141-A8DB-C9B3F0A59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2" y="2871982"/>
            <a:ext cx="6382657" cy="3181684"/>
          </a:xfrm>
        </p:spPr>
        <p:txBody>
          <a:bodyPr anchor="t">
            <a:normAutofit/>
          </a:bodyPr>
          <a:lstStyle/>
          <a:p>
            <a:r>
              <a:rPr lang="nl-NL" sz="1800"/>
              <a:t>Kop: Kruin en gezicht </a:t>
            </a:r>
          </a:p>
          <a:p>
            <a:r>
              <a:rPr lang="nl-NL" sz="1800"/>
              <a:t>Oogring </a:t>
            </a:r>
          </a:p>
          <a:p>
            <a:r>
              <a:rPr lang="nl-NL" sz="1800"/>
              <a:t>Snavel met neusgaten </a:t>
            </a:r>
          </a:p>
          <a:p>
            <a:r>
              <a:rPr lang="nl-NL" sz="1800"/>
              <a:t>Neusdoppen </a:t>
            </a:r>
          </a:p>
          <a:p>
            <a:r>
              <a:rPr lang="nl-NL" sz="1800"/>
              <a:t>Oor openingen </a:t>
            </a:r>
          </a:p>
          <a:p>
            <a:r>
              <a:rPr lang="nl-NL" sz="1800"/>
              <a:t>Rug, buik en borst </a:t>
            </a:r>
          </a:p>
          <a:p>
            <a:r>
              <a:rPr lang="nl-NL" sz="1800"/>
              <a:t>Stuit met stuitklier </a:t>
            </a:r>
          </a:p>
          <a:p>
            <a:endParaRPr lang="nl-NL" sz="1800"/>
          </a:p>
          <a:p>
            <a:endParaRPr lang="nl-NL" sz="1800"/>
          </a:p>
          <a:p>
            <a:endParaRPr lang="nl-NL" sz="180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2C6A2225-94AF-4BC4-98F4-77746E7B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5108" y="1"/>
            <a:ext cx="4666892" cy="3612937"/>
          </a:xfrm>
          <a:custGeom>
            <a:avLst/>
            <a:gdLst>
              <a:gd name="connsiteX0" fmla="*/ 192227 w 4666892"/>
              <a:gd name="connsiteY0" fmla="*/ 0 h 3612937"/>
              <a:gd name="connsiteX1" fmla="*/ 4666892 w 4666892"/>
              <a:gd name="connsiteY1" fmla="*/ 0 h 3612937"/>
              <a:gd name="connsiteX2" fmla="*/ 4666892 w 4666892"/>
              <a:gd name="connsiteY2" fmla="*/ 2643684 h 3612937"/>
              <a:gd name="connsiteX3" fmla="*/ 4657487 w 4666892"/>
              <a:gd name="connsiteY3" fmla="*/ 2656262 h 3612937"/>
              <a:gd name="connsiteX4" fmla="*/ 2628900 w 4666892"/>
              <a:gd name="connsiteY4" fmla="*/ 3612937 h 3612937"/>
              <a:gd name="connsiteX5" fmla="*/ 0 w 4666892"/>
              <a:gd name="connsiteY5" fmla="*/ 984037 h 3612937"/>
              <a:gd name="connsiteX6" fmla="*/ 118190 w 4666892"/>
              <a:gd name="connsiteY6" fmla="*/ 202283 h 3612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6892" h="3612937">
                <a:moveTo>
                  <a:pt x="192227" y="0"/>
                </a:moveTo>
                <a:lnTo>
                  <a:pt x="4666892" y="0"/>
                </a:lnTo>
                <a:lnTo>
                  <a:pt x="4666892" y="2643684"/>
                </a:lnTo>
                <a:lnTo>
                  <a:pt x="4657487" y="2656262"/>
                </a:lnTo>
                <a:cubicBezTo>
                  <a:pt x="4175308" y="3240527"/>
                  <a:pt x="3445594" y="3612937"/>
                  <a:pt x="2628900" y="3612937"/>
                </a:cubicBezTo>
                <a:cubicBezTo>
                  <a:pt x="1176999" y="3612937"/>
                  <a:pt x="0" y="2435938"/>
                  <a:pt x="0" y="984037"/>
                </a:cubicBezTo>
                <a:cubicBezTo>
                  <a:pt x="0" y="711806"/>
                  <a:pt x="41379" y="449239"/>
                  <a:pt x="118190" y="2022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00" name="Picture 4" descr="Gerelateerde afbeelding">
            <a:extLst>
              <a:ext uri="{FF2B5EF4-FFF2-40B4-BE49-F238E27FC236}">
                <a16:creationId xmlns:a16="http://schemas.microsoft.com/office/drawing/2014/main" id="{89EA4F5F-7B5D-42DC-85E5-0C7595C505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13" b="4"/>
          <a:stretch/>
        </p:blipFill>
        <p:spPr bwMode="auto">
          <a:xfrm>
            <a:off x="7689829" y="10"/>
            <a:ext cx="4502173" cy="3448209"/>
          </a:xfrm>
          <a:custGeom>
            <a:avLst/>
            <a:gdLst>
              <a:gd name="connsiteX0" fmla="*/ 205627 w 4502173"/>
              <a:gd name="connsiteY0" fmla="*/ 0 h 3448219"/>
              <a:gd name="connsiteX1" fmla="*/ 4502173 w 4502173"/>
              <a:gd name="connsiteY1" fmla="*/ 0 h 3448219"/>
              <a:gd name="connsiteX2" fmla="*/ 4502173 w 4502173"/>
              <a:gd name="connsiteY2" fmla="*/ 2368934 h 3448219"/>
              <a:gd name="connsiteX3" fmla="*/ 4365663 w 4502173"/>
              <a:gd name="connsiteY3" fmla="*/ 2551486 h 3448219"/>
              <a:gd name="connsiteX4" fmla="*/ 2464181 w 4502173"/>
              <a:gd name="connsiteY4" fmla="*/ 3448219 h 3448219"/>
              <a:gd name="connsiteX5" fmla="*/ 0 w 4502173"/>
              <a:gd name="connsiteY5" fmla="*/ 984038 h 3448219"/>
              <a:gd name="connsiteX6" fmla="*/ 193648 w 4502173"/>
              <a:gd name="connsiteY6" fmla="*/ 24867 h 344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2173" h="3448219">
                <a:moveTo>
                  <a:pt x="205627" y="0"/>
                </a:moveTo>
                <a:lnTo>
                  <a:pt x="4502173" y="0"/>
                </a:lnTo>
                <a:lnTo>
                  <a:pt x="4502173" y="2368934"/>
                </a:lnTo>
                <a:lnTo>
                  <a:pt x="4365663" y="2551486"/>
                </a:lnTo>
                <a:cubicBezTo>
                  <a:pt x="3913696" y="3099144"/>
                  <a:pt x="3229704" y="3448219"/>
                  <a:pt x="2464181" y="3448219"/>
                </a:cubicBezTo>
                <a:cubicBezTo>
                  <a:pt x="1103251" y="3448219"/>
                  <a:pt x="0" y="2344968"/>
                  <a:pt x="0" y="984038"/>
                </a:cubicBezTo>
                <a:cubicBezTo>
                  <a:pt x="0" y="643806"/>
                  <a:pt x="68954" y="319678"/>
                  <a:pt x="193648" y="2486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648F5915-2CE1-4F74-88C5-D4366893D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4737" y="3918051"/>
            <a:ext cx="3587263" cy="2939948"/>
          </a:xfrm>
          <a:custGeom>
            <a:avLst/>
            <a:gdLst>
              <a:gd name="connsiteX0" fmla="*/ 2070613 w 3587263"/>
              <a:gd name="connsiteY0" fmla="*/ 0 h 2939948"/>
              <a:gd name="connsiteX1" fmla="*/ 3534758 w 3587263"/>
              <a:gd name="connsiteY1" fmla="*/ 606469 h 2939948"/>
              <a:gd name="connsiteX2" fmla="*/ 3587263 w 3587263"/>
              <a:gd name="connsiteY2" fmla="*/ 664240 h 2939948"/>
              <a:gd name="connsiteX3" fmla="*/ 3587263 w 3587263"/>
              <a:gd name="connsiteY3" fmla="*/ 2939948 h 2939948"/>
              <a:gd name="connsiteX4" fmla="*/ 193241 w 3587263"/>
              <a:gd name="connsiteY4" fmla="*/ 2939948 h 2939948"/>
              <a:gd name="connsiteX5" fmla="*/ 162719 w 3587263"/>
              <a:gd name="connsiteY5" fmla="*/ 2876589 h 2939948"/>
              <a:gd name="connsiteX6" fmla="*/ 0 w 3587263"/>
              <a:gd name="connsiteY6" fmla="*/ 2070613 h 2939948"/>
              <a:gd name="connsiteX7" fmla="*/ 2070613 w 3587263"/>
              <a:gd name="connsiteY7" fmla="*/ 0 h 293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7263" h="2939948">
                <a:moveTo>
                  <a:pt x="2070613" y="0"/>
                </a:moveTo>
                <a:cubicBezTo>
                  <a:pt x="2642397" y="0"/>
                  <a:pt x="3160050" y="231761"/>
                  <a:pt x="3534758" y="606469"/>
                </a:cubicBezTo>
                <a:lnTo>
                  <a:pt x="3587263" y="664240"/>
                </a:lnTo>
                <a:lnTo>
                  <a:pt x="3587263" y="2939948"/>
                </a:lnTo>
                <a:lnTo>
                  <a:pt x="193241" y="2939948"/>
                </a:lnTo>
                <a:lnTo>
                  <a:pt x="162719" y="2876589"/>
                </a:lnTo>
                <a:cubicBezTo>
                  <a:pt x="57940" y="2628865"/>
                  <a:pt x="0" y="2356505"/>
                  <a:pt x="0" y="2070613"/>
                </a:cubicBezTo>
                <a:cubicBezTo>
                  <a:pt x="0" y="927045"/>
                  <a:pt x="927045" y="0"/>
                  <a:pt x="2070613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 descr="Afbeeldingsresultaat voor bird eye ring bone">
            <a:extLst>
              <a:ext uri="{FF2B5EF4-FFF2-40B4-BE49-F238E27FC236}">
                <a16:creationId xmlns:a16="http://schemas.microsoft.com/office/drawing/2014/main" id="{393D6066-7AEB-48F2-A35F-A973EC782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" r="14829" b="4"/>
          <a:stretch/>
        </p:blipFill>
        <p:spPr bwMode="auto">
          <a:xfrm>
            <a:off x="8768827" y="4082141"/>
            <a:ext cx="3423175" cy="2775859"/>
          </a:xfrm>
          <a:custGeom>
            <a:avLst/>
            <a:gdLst>
              <a:gd name="connsiteX0" fmla="*/ 1906524 w 3423175"/>
              <a:gd name="connsiteY0" fmla="*/ 0 h 2775859"/>
              <a:gd name="connsiteX1" fmla="*/ 3377691 w 3423175"/>
              <a:gd name="connsiteY1" fmla="*/ 693798 h 2775859"/>
              <a:gd name="connsiteX2" fmla="*/ 3423175 w 3423175"/>
              <a:gd name="connsiteY2" fmla="*/ 754624 h 2775859"/>
              <a:gd name="connsiteX3" fmla="*/ 3423175 w 3423175"/>
              <a:gd name="connsiteY3" fmla="*/ 2775859 h 2775859"/>
              <a:gd name="connsiteX4" fmla="*/ 211114 w 3423175"/>
              <a:gd name="connsiteY4" fmla="*/ 2775859 h 2775859"/>
              <a:gd name="connsiteX5" fmla="*/ 149824 w 3423175"/>
              <a:gd name="connsiteY5" fmla="*/ 2648629 h 2775859"/>
              <a:gd name="connsiteX6" fmla="*/ 0 w 3423175"/>
              <a:gd name="connsiteY6" fmla="*/ 1906524 h 2775859"/>
              <a:gd name="connsiteX7" fmla="*/ 1906524 w 3423175"/>
              <a:gd name="connsiteY7" fmla="*/ 0 h 2775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175" h="2775859">
                <a:moveTo>
                  <a:pt x="1906524" y="0"/>
                </a:moveTo>
                <a:cubicBezTo>
                  <a:pt x="2498805" y="0"/>
                  <a:pt x="3028006" y="270078"/>
                  <a:pt x="3377691" y="693798"/>
                </a:cubicBezTo>
                <a:lnTo>
                  <a:pt x="3423175" y="754624"/>
                </a:lnTo>
                <a:lnTo>
                  <a:pt x="3423175" y="2775859"/>
                </a:lnTo>
                <a:lnTo>
                  <a:pt x="211114" y="2775859"/>
                </a:lnTo>
                <a:lnTo>
                  <a:pt x="149824" y="2648629"/>
                </a:lnTo>
                <a:cubicBezTo>
                  <a:pt x="53349" y="2420536"/>
                  <a:pt x="0" y="2169760"/>
                  <a:pt x="0" y="1906524"/>
                </a:cubicBezTo>
                <a:cubicBezTo>
                  <a:pt x="0" y="853580"/>
                  <a:pt x="853580" y="0"/>
                  <a:pt x="190652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ly bird GIF">
            <a:extLst>
              <a:ext uri="{FF2B5EF4-FFF2-40B4-BE49-F238E27FC236}">
                <a16:creationId xmlns:a16="http://schemas.microsoft.com/office/drawing/2014/main" id="{F607D9B7-F1AD-43D7-8339-F78EC64531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356" y="2762928"/>
            <a:ext cx="3333750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004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6EA5DD2-968C-4D2D-B384-E5EA2F700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 dirty="0">
                <a:solidFill>
                  <a:schemeClr val="bg1"/>
                </a:solidFill>
              </a:rPr>
              <a:t>Vleugels en poten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750CBE-9B50-491F-AEE3-803D83B23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Voorste ledematen: Vleugels </a:t>
            </a:r>
          </a:p>
          <a:p>
            <a:r>
              <a:rPr lang="nl-NL" sz="2000">
                <a:solidFill>
                  <a:schemeClr val="bg1"/>
                </a:solidFill>
              </a:rPr>
              <a:t>Bovenarm, onderarm en duim </a:t>
            </a:r>
          </a:p>
          <a:p>
            <a:endParaRPr lang="nl-NL" sz="2000">
              <a:solidFill>
                <a:schemeClr val="bg1"/>
              </a:solidFill>
            </a:endParaRPr>
          </a:p>
          <a:p>
            <a:r>
              <a:rPr lang="nl-NL" sz="2000">
                <a:solidFill>
                  <a:schemeClr val="bg1"/>
                </a:solidFill>
              </a:rPr>
              <a:t>Achterste ledematen: Poten</a:t>
            </a:r>
          </a:p>
          <a:p>
            <a:r>
              <a:rPr lang="nl-NL" sz="2000">
                <a:solidFill>
                  <a:schemeClr val="bg1"/>
                </a:solidFill>
              </a:rPr>
              <a:t>Dij, hak, loopbeen, voetzool en tenen. </a:t>
            </a:r>
          </a:p>
        </p:txBody>
      </p:sp>
      <p:pic>
        <p:nvPicPr>
          <p:cNvPr id="5122" name="Picture 2" descr="Afbeeldingsresultaat voor anatomie vleugel">
            <a:extLst>
              <a:ext uri="{FF2B5EF4-FFF2-40B4-BE49-F238E27FC236}">
                <a16:creationId xmlns:a16="http://schemas.microsoft.com/office/drawing/2014/main" id="{BBDE50AE-8469-43EE-9F6D-6936A07FD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723059"/>
            <a:ext cx="6250769" cy="325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279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: Top Corners Rounded 70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: Top Corners Rounded 72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B67AC60-598F-4197-BC16-867272DED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981091"/>
            <a:ext cx="4092951" cy="1624457"/>
          </a:xfrm>
        </p:spPr>
        <p:txBody>
          <a:bodyPr>
            <a:normAutofit/>
          </a:bodyPr>
          <a:lstStyle/>
          <a:p>
            <a:r>
              <a:rPr lang="nl-NL" sz="3300">
                <a:solidFill>
                  <a:schemeClr val="bg1"/>
                </a:solidFill>
              </a:rPr>
              <a:t>Spijsverteringsorganen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C18D930-0EEE-448F-ABF1-2AA3C83DA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071" y="2705800"/>
            <a:ext cx="1597456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367BCC-766F-40B4-86D0-351157054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3042099"/>
          </a:xfrm>
        </p:spPr>
        <p:txBody>
          <a:bodyPr anchor="t"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Lichaamsholte (Geen middenrif)</a:t>
            </a:r>
          </a:p>
          <a:p>
            <a:r>
              <a:rPr lang="nl-NL" sz="2000" dirty="0">
                <a:solidFill>
                  <a:schemeClr val="bg1"/>
                </a:solidFill>
              </a:rPr>
              <a:t>Slokdarm en krop </a:t>
            </a:r>
          </a:p>
          <a:p>
            <a:r>
              <a:rPr lang="nl-NL" sz="2000" dirty="0">
                <a:solidFill>
                  <a:schemeClr val="bg1"/>
                </a:solidFill>
              </a:rPr>
              <a:t>Kliermaag met sappen </a:t>
            </a:r>
          </a:p>
          <a:p>
            <a:r>
              <a:rPr lang="nl-NL" sz="2000" dirty="0">
                <a:solidFill>
                  <a:schemeClr val="bg1"/>
                </a:solidFill>
              </a:rPr>
              <a:t>Spiermaag zorgt voor vermaling</a:t>
            </a:r>
          </a:p>
          <a:p>
            <a:r>
              <a:rPr lang="nl-NL" sz="2000" dirty="0">
                <a:solidFill>
                  <a:schemeClr val="bg1"/>
                </a:solidFill>
              </a:rPr>
              <a:t>Darmen</a:t>
            </a:r>
          </a:p>
          <a:p>
            <a:r>
              <a:rPr lang="nl-NL" sz="2000" dirty="0">
                <a:solidFill>
                  <a:schemeClr val="bg1"/>
                </a:solidFill>
              </a:rPr>
              <a:t>Cloaca</a:t>
            </a:r>
          </a:p>
          <a:p>
            <a:endParaRPr lang="nl-NL" sz="2000" dirty="0">
              <a:solidFill>
                <a:schemeClr val="bg1"/>
              </a:solidFill>
            </a:endParaRPr>
          </a:p>
        </p:txBody>
      </p:sp>
      <p:pic>
        <p:nvPicPr>
          <p:cNvPr id="6146" name="Picture 2" descr="Gerelateerde afbeelding">
            <a:extLst>
              <a:ext uri="{FF2B5EF4-FFF2-40B4-BE49-F238E27FC236}">
                <a16:creationId xmlns:a16="http://schemas.microsoft.com/office/drawing/2014/main" id="{18DA1703-CA3A-4B99-A8E3-D97E4EBC9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42" y="467256"/>
            <a:ext cx="6293566" cy="576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958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A1A9D85-0E8D-4158-AC16-606DF6604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 </a:t>
            </a:r>
            <a:r>
              <a:rPr lang="en-US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krop</a:t>
            </a:r>
            <a:endParaRPr lang="en-US" sz="48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1" name="Picture 2" descr="Afbeeldingsresultaat voor bird crop">
            <a:extLst>
              <a:ext uri="{FF2B5EF4-FFF2-40B4-BE49-F238E27FC236}">
                <a16:creationId xmlns:a16="http://schemas.microsoft.com/office/drawing/2014/main" id="{7A588D03-C36E-450C-A5E7-9B7E2B5280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170" y="492573"/>
            <a:ext cx="6272849" cy="588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358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F94971-27BB-4440-BA66-112CD1E96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De Cloaca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E13BB5-0F7A-4612-A246-9D9C88F42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Gemeenschappelijke ruimte</a:t>
            </a:r>
          </a:p>
          <a:p>
            <a:r>
              <a:rPr lang="nl-NL" sz="2000">
                <a:solidFill>
                  <a:schemeClr val="bg1"/>
                </a:solidFill>
              </a:rPr>
              <a:t>Urine leiders</a:t>
            </a:r>
          </a:p>
          <a:p>
            <a:r>
              <a:rPr lang="nl-NL" sz="2000">
                <a:solidFill>
                  <a:schemeClr val="bg1"/>
                </a:solidFill>
              </a:rPr>
              <a:t>Zaadleiders / Eileder </a:t>
            </a:r>
          </a:p>
          <a:p>
            <a:r>
              <a:rPr lang="nl-NL" sz="2000">
                <a:solidFill>
                  <a:schemeClr val="bg1"/>
                </a:solidFill>
              </a:rPr>
              <a:t>Darmen </a:t>
            </a:r>
          </a:p>
        </p:txBody>
      </p:sp>
      <p:pic>
        <p:nvPicPr>
          <p:cNvPr id="4" name="Picture 4" descr="Gerelateerde afbeelding">
            <a:extLst>
              <a:ext uri="{FF2B5EF4-FFF2-40B4-BE49-F238E27FC236}">
                <a16:creationId xmlns:a16="http://schemas.microsoft.com/office/drawing/2014/main" id="{B3468E37-F62F-4B26-952C-C8D9A10AA7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14297" r="2931" b="13745"/>
          <a:stretch/>
        </p:blipFill>
        <p:spPr bwMode="auto">
          <a:xfrm>
            <a:off x="4907280" y="1564639"/>
            <a:ext cx="7142480" cy="32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884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7D16D1-405C-4D76-B879-46550D4B6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Urine in de darmen</a:t>
            </a:r>
            <a:br>
              <a:rPr lang="nl-NL" sz="2800">
                <a:solidFill>
                  <a:schemeClr val="bg1"/>
                </a:solidFill>
              </a:rPr>
            </a:br>
            <a:endParaRPr lang="nl-NL" sz="280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4DE4BE-6924-41BE-89F3-5398F1166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Resorptie urine in dikke darm</a:t>
            </a:r>
          </a:p>
          <a:p>
            <a:pPr marL="0" indent="0">
              <a:buNone/>
            </a:pPr>
            <a:endParaRPr lang="nl-NL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sz="2000" dirty="0">
              <a:solidFill>
                <a:schemeClr val="bg1"/>
              </a:solidFill>
            </a:endParaRPr>
          </a:p>
        </p:txBody>
      </p:sp>
      <p:pic>
        <p:nvPicPr>
          <p:cNvPr id="4" name="Picture 2" descr="Afbeeldingsresultaat voor cloaca bird">
            <a:extLst>
              <a:ext uri="{FF2B5EF4-FFF2-40B4-BE49-F238E27FC236}">
                <a16:creationId xmlns:a16="http://schemas.microsoft.com/office/drawing/2014/main" id="{328A63DF-4061-4A10-9F42-770EC915D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262372"/>
            <a:ext cx="6250769" cy="417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16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162666-1489-4232-8AA9-24DAE4EA6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Gender-bender-kip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BD05138-2FD9-4DB8-B3AE-DF1D8AE06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Van kip naar haan</a:t>
            </a:r>
          </a:p>
          <a:p>
            <a:r>
              <a:rPr lang="nl-NL" sz="2000">
                <a:solidFill>
                  <a:schemeClr val="bg1"/>
                </a:solidFill>
              </a:rPr>
              <a:t>Een eierstok </a:t>
            </a:r>
          </a:p>
        </p:txBody>
      </p:sp>
      <p:pic>
        <p:nvPicPr>
          <p:cNvPr id="1026" name="Picture 2" descr="Afbeeldingsresultaat voor sex change chicken">
            <a:extLst>
              <a:ext uri="{FF2B5EF4-FFF2-40B4-BE49-F238E27FC236}">
                <a16:creationId xmlns:a16="http://schemas.microsoft.com/office/drawing/2014/main" id="{36C5A3C0-1DFF-4288-A9E3-A46E2C48F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004528"/>
            <a:ext cx="6250769" cy="468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234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031E4E-A7BA-4FC7-B2B9-276569461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 dirty="0">
                <a:solidFill>
                  <a:schemeClr val="bg1"/>
                </a:solidFill>
              </a:rPr>
              <a:t>CE Onderdeel 14</a:t>
            </a:r>
            <a:br>
              <a:rPr lang="nl-NL" sz="2800" dirty="0">
                <a:solidFill>
                  <a:schemeClr val="bg1"/>
                </a:solidFill>
              </a:rPr>
            </a:br>
            <a:r>
              <a:rPr lang="nl-NL" sz="2800" dirty="0">
                <a:solidFill>
                  <a:schemeClr val="bg1"/>
                </a:solidFill>
              </a:rPr>
              <a:t>Vliegen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69F6AC1-6EEE-4FE0-B549-5A05764EF8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In staat tot actieve vlucht </a:t>
            </a:r>
          </a:p>
          <a:p>
            <a:r>
              <a:rPr lang="nl-NL" sz="2000" dirty="0">
                <a:solidFill>
                  <a:schemeClr val="bg1"/>
                </a:solidFill>
              </a:rPr>
              <a:t>Welk gewerveld dier kan dit nog meer?</a:t>
            </a:r>
          </a:p>
          <a:p>
            <a:endParaRPr lang="nl-NL" sz="2000" dirty="0">
              <a:solidFill>
                <a:schemeClr val="bg1"/>
              </a:solidFill>
            </a:endParaRP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Let op: Sommige dieren zweven en vliegen niet!</a:t>
            </a:r>
          </a:p>
        </p:txBody>
      </p:sp>
      <p:pic>
        <p:nvPicPr>
          <p:cNvPr id="10242" name="Picture 2" descr="bird flying GIF">
            <a:extLst>
              <a:ext uri="{FF2B5EF4-FFF2-40B4-BE49-F238E27FC236}">
                <a16:creationId xmlns:a16="http://schemas.microsoft.com/office/drawing/2014/main" id="{171A68BE-C20A-4811-87D3-2F03E70E27C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754620"/>
            <a:ext cx="6250769" cy="318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627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17E7315-9D30-43F5-9CA7-7254E6983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Lichte botten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9" name="Picture 2" descr="Afbeeldingsresultaat voor bird bone">
            <a:extLst>
              <a:ext uri="{FF2B5EF4-FFF2-40B4-BE49-F238E27FC236}">
                <a16:creationId xmlns:a16="http://schemas.microsoft.com/office/drawing/2014/main" id="{6DC66959-8797-4115-8BD1-4F3803068F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22" y="1205979"/>
            <a:ext cx="6553545" cy="44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595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2F1889-0039-4C6A-8AB2-BB8B2650F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Energie verbruik en besparing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B3E343-16E5-4567-AD8B-733BA38D9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Snelle verbranding</a:t>
            </a:r>
          </a:p>
          <a:p>
            <a:r>
              <a:rPr lang="nl-NL" sz="2000">
                <a:solidFill>
                  <a:schemeClr val="bg1"/>
                </a:solidFill>
              </a:rPr>
              <a:t>Hartslag tot wel 600x per minuut </a:t>
            </a:r>
          </a:p>
          <a:p>
            <a:r>
              <a:rPr lang="nl-NL" sz="2000">
                <a:solidFill>
                  <a:schemeClr val="bg1"/>
                </a:solidFill>
              </a:rPr>
              <a:t>Goed doorbloede spieren </a:t>
            </a:r>
          </a:p>
          <a:p>
            <a:r>
              <a:rPr lang="nl-NL" sz="2000">
                <a:solidFill>
                  <a:schemeClr val="bg1"/>
                </a:solidFill>
              </a:rPr>
              <a:t>Licht gewicht</a:t>
            </a:r>
          </a:p>
        </p:txBody>
      </p:sp>
      <p:pic>
        <p:nvPicPr>
          <p:cNvPr id="12292" name="Picture 4" descr="bill nye heart GIF">
            <a:extLst>
              <a:ext uri="{FF2B5EF4-FFF2-40B4-BE49-F238E27FC236}">
                <a16:creationId xmlns:a16="http://schemas.microsoft.com/office/drawing/2014/main" id="{4B29BE3F-078C-4F1D-A1E3-EEAFE2E6F7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017030"/>
            <a:ext cx="6250769" cy="466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115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a 3" title="Best of BBC Talking Animals">
            <a:hlinkClick r:id="" action="ppaction://media"/>
            <a:extLst>
              <a:ext uri="{FF2B5EF4-FFF2-40B4-BE49-F238E27FC236}">
                <a16:creationId xmlns:a16="http://schemas.microsoft.com/office/drawing/2014/main" id="{7A1C3C76-5350-4395-880A-ED3B402500B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68964" y="701040"/>
            <a:ext cx="9699413" cy="545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37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CEC5BE3-6070-464D-B309-F9A1C9D36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Stijgen, dalen en sturen.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B6D18F-2A0D-4666-8B50-3B1971B4E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Licht, buigzaam en sterk </a:t>
            </a:r>
          </a:p>
          <a:p>
            <a:r>
              <a:rPr lang="nl-NL" sz="2000" dirty="0">
                <a:solidFill>
                  <a:schemeClr val="bg1"/>
                </a:solidFill>
              </a:rPr>
              <a:t>Gebogen van voor naar achter </a:t>
            </a:r>
          </a:p>
          <a:p>
            <a:r>
              <a:rPr lang="nl-NL" sz="2000" dirty="0">
                <a:solidFill>
                  <a:schemeClr val="bg1"/>
                </a:solidFill>
              </a:rPr>
              <a:t>Aerodynamisch profiel (Lucht stroming)</a:t>
            </a:r>
          </a:p>
          <a:p>
            <a:r>
              <a:rPr lang="nl-NL" sz="2000" dirty="0">
                <a:solidFill>
                  <a:schemeClr val="bg1"/>
                </a:solidFill>
              </a:rPr>
              <a:t>Beweging zorgt voor opstijging </a:t>
            </a:r>
          </a:p>
        </p:txBody>
      </p:sp>
      <p:pic>
        <p:nvPicPr>
          <p:cNvPr id="13314" name="Picture 2" descr="flying black and white GIF">
            <a:extLst>
              <a:ext uri="{FF2B5EF4-FFF2-40B4-BE49-F238E27FC236}">
                <a16:creationId xmlns:a16="http://schemas.microsoft.com/office/drawing/2014/main" id="{664D7725-8A77-4F3F-9666-0B8D2ECCE7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592100"/>
            <a:ext cx="6250769" cy="351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8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99899462-FC16-43B0-966B-FCA263450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654295" y="478232"/>
            <a:ext cx="7034121" cy="5918673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6436B29-5CD4-4D20-A242-000524978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1053711"/>
            <a:ext cx="5638994" cy="1424446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Sturen</a:t>
            </a:r>
          </a:p>
        </p:txBody>
      </p:sp>
      <p:pic>
        <p:nvPicPr>
          <p:cNvPr id="14340" name="Picture 4" descr="Afbeeldingsresultaat voor aeroplane wing">
            <a:extLst>
              <a:ext uri="{FF2B5EF4-FFF2-40B4-BE49-F238E27FC236}">
                <a16:creationId xmlns:a16="http://schemas.microsoft.com/office/drawing/2014/main" id="{4D444D77-0DBA-4D59-83A4-46E7FD52C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6" y="843040"/>
            <a:ext cx="3662730" cy="206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AFEA932-2DF1-410C-A00A-7A1E7DBF75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30098" y="2639023"/>
            <a:ext cx="4562441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Afbeeldingsresultaat voor thumb bird">
            <a:extLst>
              <a:ext uri="{FF2B5EF4-FFF2-40B4-BE49-F238E27FC236}">
                <a16:creationId xmlns:a16="http://schemas.microsoft.com/office/drawing/2014/main" id="{8ECB9130-4726-4E19-85B9-29DB7ECC5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6" y="4247203"/>
            <a:ext cx="3662730" cy="147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D13439-2870-4AC0-A6A5-798CC7DEF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99889"/>
            <a:ext cx="5747187" cy="2987543"/>
          </a:xfrm>
        </p:spPr>
        <p:txBody>
          <a:bodyPr anchor="t">
            <a:normAutofit/>
          </a:bodyPr>
          <a:lstStyle/>
          <a:p>
            <a:r>
              <a:rPr lang="nl-NL" sz="2400">
                <a:solidFill>
                  <a:srgbClr val="FFFFFF"/>
                </a:solidFill>
              </a:rPr>
              <a:t>Duim veren </a:t>
            </a:r>
          </a:p>
          <a:p>
            <a:r>
              <a:rPr lang="nl-NL" sz="2400">
                <a:solidFill>
                  <a:srgbClr val="FFFFFF"/>
                </a:solidFill>
              </a:rPr>
              <a:t>Flaps op vliegtuig vleugel</a:t>
            </a:r>
          </a:p>
        </p:txBody>
      </p:sp>
    </p:spTree>
    <p:extLst>
      <p:ext uri="{BB962C8B-B14F-4D97-AF65-F5344CB8AC3E}">
        <p14:creationId xmlns:p14="http://schemas.microsoft.com/office/powerpoint/2010/main" val="884312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D9BABF-2B7A-4D05-A4EE-D7CC48C61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CE onderdeel 15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5AC017-D3EF-479B-94BA-90E506CF1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37" y="4170501"/>
            <a:ext cx="3657600" cy="152559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0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‘Wat is het voordeel van een brede afgeronde vleugel?’ 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https://www.sciencedaily.com/images/2015/11/151105103041_1_540x360.jpg">
            <a:extLst>
              <a:ext uri="{FF2B5EF4-FFF2-40B4-BE49-F238E27FC236}">
                <a16:creationId xmlns:a16="http://schemas.microsoft.com/office/drawing/2014/main" id="{56437EB0-8496-4135-AD71-B7135DF26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22" y="1475099"/>
            <a:ext cx="6553545" cy="391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955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D0B77A0-3017-4EA5-9C6D-B1F7D8C5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 dirty="0">
                <a:solidFill>
                  <a:schemeClr val="bg1"/>
                </a:solidFill>
              </a:rPr>
              <a:t>Veren functies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EF296CF-373F-4EB2-90CD-6759704DA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Kleine dekveren: Lucht ontvangers </a:t>
            </a:r>
          </a:p>
          <a:p>
            <a:r>
              <a:rPr lang="nl-NL" sz="2000" dirty="0">
                <a:solidFill>
                  <a:schemeClr val="bg1"/>
                </a:solidFill>
              </a:rPr>
              <a:t>Grote dekveren: Gebogen voor opwaartse kracht</a:t>
            </a:r>
          </a:p>
          <a:p>
            <a:r>
              <a:rPr lang="nl-NL" sz="2000" dirty="0" err="1">
                <a:solidFill>
                  <a:schemeClr val="bg1"/>
                </a:solidFill>
              </a:rPr>
              <a:t>Tertiare</a:t>
            </a:r>
            <a:r>
              <a:rPr lang="nl-NL" sz="2000" dirty="0">
                <a:solidFill>
                  <a:schemeClr val="bg1"/>
                </a:solidFill>
              </a:rPr>
              <a:t> slagpennen: Voorkomen turbulentie</a:t>
            </a:r>
          </a:p>
          <a:p>
            <a:r>
              <a:rPr lang="nl-NL" sz="2000" dirty="0">
                <a:solidFill>
                  <a:schemeClr val="bg1"/>
                </a:solidFill>
              </a:rPr>
              <a:t>Secundaire slagpennen: Gebogen voor een ‘lift off’ </a:t>
            </a:r>
          </a:p>
        </p:txBody>
      </p:sp>
      <p:pic>
        <p:nvPicPr>
          <p:cNvPr id="16386" name="Picture 2" descr="Gerelateerde afbeelding">
            <a:extLst>
              <a:ext uri="{FF2B5EF4-FFF2-40B4-BE49-F238E27FC236}">
                <a16:creationId xmlns:a16="http://schemas.microsoft.com/office/drawing/2014/main" id="{30AF86BA-0EC3-4B1D-9DD3-1C9D2A507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03" y="721734"/>
            <a:ext cx="7274854" cy="547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2081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7AF1B89-8882-44DE-88DF-0767C1344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Afgeronde vleugels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39E772-DADF-41B1-AEB9-2DCA0FB1B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1700">
                <a:solidFill>
                  <a:schemeClr val="bg1"/>
                </a:solidFill>
              </a:rPr>
              <a:t>Achtervolging op korte afstand</a:t>
            </a:r>
          </a:p>
          <a:p>
            <a:r>
              <a:rPr lang="nl-NL" sz="1700">
                <a:solidFill>
                  <a:schemeClr val="bg1"/>
                </a:solidFill>
              </a:rPr>
              <a:t>Ontsnapping</a:t>
            </a:r>
          </a:p>
          <a:p>
            <a:r>
              <a:rPr lang="nl-NL" sz="1700">
                <a:solidFill>
                  <a:schemeClr val="bg1"/>
                </a:solidFill>
              </a:rPr>
              <a:t>Lang in de lucht blijven</a:t>
            </a:r>
          </a:p>
          <a:p>
            <a:endParaRPr lang="nl-NL" sz="1700">
              <a:solidFill>
                <a:schemeClr val="bg1"/>
              </a:solidFill>
            </a:endParaRPr>
          </a:p>
          <a:p>
            <a:r>
              <a:rPr lang="nl-NL" sz="1700">
                <a:solidFill>
                  <a:schemeClr val="bg1"/>
                </a:solidFill>
              </a:rPr>
              <a:t>Afronding zorgt voor acceleratie </a:t>
            </a:r>
          </a:p>
          <a:p>
            <a:endParaRPr lang="nl-NL" sz="1700">
              <a:solidFill>
                <a:schemeClr val="bg1"/>
              </a:solidFill>
            </a:endParaRPr>
          </a:p>
          <a:p>
            <a:r>
              <a:rPr lang="nl-NL" sz="1700">
                <a:solidFill>
                  <a:schemeClr val="bg1"/>
                </a:solidFill>
              </a:rPr>
              <a:t>Bosvogels: </a:t>
            </a:r>
          </a:p>
          <a:p>
            <a:r>
              <a:rPr lang="nl-NL" sz="1700">
                <a:solidFill>
                  <a:schemeClr val="bg1"/>
                </a:solidFill>
              </a:rPr>
              <a:t>Spechten, korhoenders, vinken en andere bodem bewoners.</a:t>
            </a:r>
          </a:p>
          <a:p>
            <a:endParaRPr lang="nl-NL" sz="1700">
              <a:solidFill>
                <a:schemeClr val="bg1"/>
              </a:solidFill>
            </a:endParaRPr>
          </a:p>
        </p:txBody>
      </p:sp>
      <p:pic>
        <p:nvPicPr>
          <p:cNvPr id="17410" name="Picture 2" descr="Afbeeldingsresultaat voor owl wing">
            <a:extLst>
              <a:ext uri="{FF2B5EF4-FFF2-40B4-BE49-F238E27FC236}">
                <a16:creationId xmlns:a16="http://schemas.microsoft.com/office/drawing/2014/main" id="{9A38A1D0-AF86-488E-B0BD-F604FD94D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902953"/>
            <a:ext cx="6250769" cy="489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506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10938B-01EC-4FB5-A4EF-5A0A289D6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CE onderdeel 21</a:t>
            </a:r>
            <a:br>
              <a:rPr lang="nl-NL" sz="2800">
                <a:solidFill>
                  <a:schemeClr val="bg1"/>
                </a:solidFill>
              </a:rPr>
            </a:br>
            <a:r>
              <a:rPr lang="nl-NL" sz="2800">
                <a:solidFill>
                  <a:schemeClr val="bg1"/>
                </a:solidFill>
              </a:rPr>
              <a:t>Staarten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6DAD93-513E-4EEB-BA90-7B075FE1B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Evolutie</a:t>
            </a:r>
          </a:p>
          <a:p>
            <a:r>
              <a:rPr lang="nl-NL" sz="2000">
                <a:solidFill>
                  <a:schemeClr val="bg1"/>
                </a:solidFill>
              </a:rPr>
              <a:t>Staart vervangen met veren</a:t>
            </a:r>
          </a:p>
          <a:p>
            <a:r>
              <a:rPr lang="nl-NL" sz="2000">
                <a:solidFill>
                  <a:schemeClr val="bg1"/>
                </a:solidFill>
              </a:rPr>
              <a:t>Variatie in staart lengte </a:t>
            </a:r>
          </a:p>
        </p:txBody>
      </p:sp>
      <p:pic>
        <p:nvPicPr>
          <p:cNvPr id="18434" name="Picture 2" descr="video bird GIF">
            <a:extLst>
              <a:ext uri="{FF2B5EF4-FFF2-40B4-BE49-F238E27FC236}">
                <a16:creationId xmlns:a16="http://schemas.microsoft.com/office/drawing/2014/main" id="{AF9E098D-5277-461E-8446-40DC6B46AA4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000063"/>
            <a:ext cx="6250769" cy="469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071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F73A66-C0E5-4A45-904A-0DCE31520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51467" cy="1676603"/>
          </a:xfrm>
        </p:spPr>
        <p:txBody>
          <a:bodyPr>
            <a:normAutofit/>
          </a:bodyPr>
          <a:lstStyle/>
          <a:p>
            <a:r>
              <a:rPr lang="nl-NL" dirty="0"/>
              <a:t>Staartveren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7EEE1F-4302-4E7B-BFAD-4EEE14029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651466" cy="3785419"/>
          </a:xfrm>
        </p:spPr>
        <p:txBody>
          <a:bodyPr>
            <a:normAutofit/>
          </a:bodyPr>
          <a:lstStyle/>
          <a:p>
            <a:r>
              <a:rPr lang="nl-NL" sz="1800" b="1"/>
              <a:t>Stuitveren</a:t>
            </a:r>
          </a:p>
          <a:p>
            <a:r>
              <a:rPr lang="nl-NL" sz="1800"/>
              <a:t>Dons isolatie dicht bij het lichaam</a:t>
            </a:r>
          </a:p>
          <a:p>
            <a:endParaRPr lang="nl-NL" sz="1800"/>
          </a:p>
          <a:p>
            <a:r>
              <a:rPr lang="nl-NL" sz="1800" b="1"/>
              <a:t>Staartdekveren</a:t>
            </a:r>
          </a:p>
          <a:p>
            <a:r>
              <a:rPr lang="nl-NL" sz="1800"/>
              <a:t>Begeleiden luchtstroming tijdens de vlucht </a:t>
            </a:r>
          </a:p>
          <a:p>
            <a:endParaRPr lang="nl-NL" sz="1800"/>
          </a:p>
          <a:p>
            <a:r>
              <a:rPr lang="nl-NL" sz="1800" b="1"/>
              <a:t>Staartveren</a:t>
            </a:r>
          </a:p>
          <a:p>
            <a:r>
              <a:rPr lang="nl-NL" sz="1800"/>
              <a:t>Vertragen landing door ze uit te spreiden </a:t>
            </a:r>
          </a:p>
        </p:txBody>
      </p:sp>
      <p:pic>
        <p:nvPicPr>
          <p:cNvPr id="19458" name="Picture 2" descr="Afbeeldingsresultaat voor bird tail">
            <a:extLst>
              <a:ext uri="{FF2B5EF4-FFF2-40B4-BE49-F238E27FC236}">
                <a16:creationId xmlns:a16="http://schemas.microsoft.com/office/drawing/2014/main" id="{A440C98F-20AE-4DE4-8D4F-8334DCB40B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0" r="16345" b="-1"/>
          <a:stretch/>
        </p:blipFill>
        <p:spPr bwMode="auto">
          <a:xfrm>
            <a:off x="4639056" y="10"/>
            <a:ext cx="7552944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384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0D9C633-24DC-4B06-806C-B9E7E0D48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 fontScale="90000"/>
          </a:bodyPr>
          <a:lstStyle/>
          <a:p>
            <a:pPr algn="ctr"/>
            <a:r>
              <a:rPr lang="nl-NL" sz="2800" dirty="0">
                <a:solidFill>
                  <a:schemeClr val="bg1"/>
                </a:solidFill>
              </a:rPr>
              <a:t>CE Onderdeel 16</a:t>
            </a:r>
            <a:br>
              <a:rPr lang="nl-NL" sz="2800" dirty="0">
                <a:solidFill>
                  <a:schemeClr val="bg1"/>
                </a:solidFill>
              </a:rPr>
            </a:br>
            <a:r>
              <a:rPr lang="nl-NL" sz="2800" dirty="0">
                <a:solidFill>
                  <a:schemeClr val="bg1"/>
                </a:solidFill>
              </a:rPr>
              <a:t> </a:t>
            </a:r>
            <a:br>
              <a:rPr lang="nl-NL" sz="2800" dirty="0">
                <a:solidFill>
                  <a:schemeClr val="bg1"/>
                </a:solidFill>
              </a:rPr>
            </a:br>
            <a:r>
              <a:rPr lang="nl-NL" sz="2800" dirty="0">
                <a:solidFill>
                  <a:schemeClr val="bg1"/>
                </a:solidFill>
              </a:rPr>
              <a:t>Uit welke stof bestaat de veer van een vogel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789CAA-FA75-4574-B335-40E309DE2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Eiwit/Proteïne genaamd Keratine</a:t>
            </a:r>
          </a:p>
          <a:p>
            <a:r>
              <a:rPr lang="nl-NL" sz="2000" dirty="0">
                <a:solidFill>
                  <a:schemeClr val="bg1"/>
                </a:solidFill>
              </a:rPr>
              <a:t>Wat bestaat nog meer uit Keratine?</a:t>
            </a:r>
          </a:p>
        </p:txBody>
      </p:sp>
      <p:pic>
        <p:nvPicPr>
          <p:cNvPr id="20482" name="Picture 2" descr="Afbeeldingsresultaat voor keratine">
            <a:extLst>
              <a:ext uri="{FF2B5EF4-FFF2-40B4-BE49-F238E27FC236}">
                <a16:creationId xmlns:a16="http://schemas.microsoft.com/office/drawing/2014/main" id="{DFDFC1D0-07B7-4A11-866C-A615C41B2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048" y="643467"/>
            <a:ext cx="5410199" cy="541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841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88521" y="381403"/>
            <a:ext cx="2200313" cy="3342508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5A8492-FE1E-441E-BED7-10F924BF3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952" y="1204108"/>
            <a:ext cx="2669406" cy="1781175"/>
          </a:xfrm>
        </p:spPr>
        <p:txBody>
          <a:bodyPr>
            <a:normAutofit/>
          </a:bodyPr>
          <a:lstStyle/>
          <a:p>
            <a:r>
              <a:rPr lang="nl-NL" sz="3200">
                <a:solidFill>
                  <a:srgbClr val="FFFFFF"/>
                </a:solidFill>
              </a:rPr>
              <a:t>De groei van veren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ECA7CE-CB18-4A57-8034-0F0C3C845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951" y="3355130"/>
            <a:ext cx="2669407" cy="2427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/>
              <a:t>1 Papil in veerzakjes</a:t>
            </a:r>
          </a:p>
          <a:p>
            <a:pPr marL="0" indent="0">
              <a:buNone/>
            </a:pPr>
            <a:r>
              <a:rPr lang="nl-NL" sz="2000" dirty="0"/>
              <a:t>2 Puntje van de veer ontstaat</a:t>
            </a:r>
          </a:p>
          <a:p>
            <a:pPr marL="0" indent="0">
              <a:buNone/>
            </a:pPr>
            <a:r>
              <a:rPr lang="nl-NL" sz="2000" dirty="0"/>
              <a:t>3, 4 en 5 Veer ontrolt tot een vlaggetje</a:t>
            </a:r>
          </a:p>
          <a:p>
            <a:pPr marL="0" indent="0">
              <a:buNone/>
            </a:pPr>
            <a:r>
              <a:rPr lang="nl-NL" sz="2000" dirty="0"/>
              <a:t>6 Veerzakje sterft af </a:t>
            </a:r>
          </a:p>
        </p:txBody>
      </p:sp>
      <p:pic>
        <p:nvPicPr>
          <p:cNvPr id="21506" name="Picture 2" descr="Afbeeldingsresultaat voor feather growth">
            <a:extLst>
              <a:ext uri="{FF2B5EF4-FFF2-40B4-BE49-F238E27FC236}">
                <a16:creationId xmlns:a16="http://schemas.microsoft.com/office/drawing/2014/main" id="{E147BE87-C923-494B-8A1E-20306E4C1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932" y="1807279"/>
            <a:ext cx="7882449" cy="438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46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77DFA55-021A-4438-A784-DE59CC63D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Veer anatomie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4DB225-626B-444C-A93A-AC8FD9670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b="1">
                <a:solidFill>
                  <a:schemeClr val="bg1"/>
                </a:solidFill>
              </a:rPr>
              <a:t>Veerschacht </a:t>
            </a:r>
          </a:p>
          <a:p>
            <a:r>
              <a:rPr lang="nl-NL" sz="2000">
                <a:solidFill>
                  <a:schemeClr val="bg1"/>
                </a:solidFill>
              </a:rPr>
              <a:t>Puntje van de veer </a:t>
            </a:r>
          </a:p>
          <a:p>
            <a:r>
              <a:rPr lang="nl-NL" sz="2000">
                <a:solidFill>
                  <a:schemeClr val="bg1"/>
                </a:solidFill>
              </a:rPr>
              <a:t>Overblijfselen van de papil </a:t>
            </a:r>
          </a:p>
          <a:p>
            <a:r>
              <a:rPr lang="nl-NL" sz="2000" b="1">
                <a:solidFill>
                  <a:schemeClr val="bg1"/>
                </a:solidFill>
              </a:rPr>
              <a:t>Holle binnenkant</a:t>
            </a:r>
          </a:p>
          <a:p>
            <a:r>
              <a:rPr lang="nl-NL" sz="2000">
                <a:solidFill>
                  <a:schemeClr val="bg1"/>
                </a:solidFill>
              </a:rPr>
              <a:t>Waarom? </a:t>
            </a:r>
          </a:p>
          <a:p>
            <a:r>
              <a:rPr lang="nl-NL" sz="2000" b="1">
                <a:solidFill>
                  <a:schemeClr val="bg1"/>
                </a:solidFill>
              </a:rPr>
              <a:t>Spoelpunt </a:t>
            </a:r>
          </a:p>
          <a:p>
            <a:r>
              <a:rPr lang="nl-NL" sz="2000">
                <a:solidFill>
                  <a:schemeClr val="bg1"/>
                </a:solidFill>
              </a:rPr>
              <a:t>In de huid, verbonden aan spieren</a:t>
            </a:r>
          </a:p>
          <a:p>
            <a:endParaRPr lang="nl-NL" sz="2000">
              <a:solidFill>
                <a:schemeClr val="bg1"/>
              </a:solidFill>
            </a:endParaRPr>
          </a:p>
          <a:p>
            <a:endParaRPr lang="nl-NL" sz="2000">
              <a:solidFill>
                <a:schemeClr val="bg1"/>
              </a:solidFill>
            </a:endParaRPr>
          </a:p>
        </p:txBody>
      </p:sp>
      <p:pic>
        <p:nvPicPr>
          <p:cNvPr id="22530" name="Picture 2" descr="Afbeeldingsresultaat voor feather anatomy">
            <a:extLst>
              <a:ext uri="{FF2B5EF4-FFF2-40B4-BE49-F238E27FC236}">
                <a16:creationId xmlns:a16="http://schemas.microsoft.com/office/drawing/2014/main" id="{3EB9B2AD-AA69-4135-BE91-91A8E2D7F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082663"/>
            <a:ext cx="6250769" cy="453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10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EE639A-7391-4704-8189-5ECAB3024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nl-NL">
                <a:solidFill>
                  <a:schemeClr val="accent1"/>
                </a:solidFill>
              </a:rPr>
              <a:t>Leerdoelen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3044A1-4C18-4EC7-BF4F-174108C86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nl-NL" sz="2400" u="sng"/>
              <a:t>Benoemen: </a:t>
            </a:r>
          </a:p>
          <a:p>
            <a:r>
              <a:rPr lang="nl-NL" sz="2400"/>
              <a:t>Onderdelen van de vogel </a:t>
            </a:r>
          </a:p>
          <a:p>
            <a:r>
              <a:rPr lang="nl-NL" sz="2400" u="sng"/>
              <a:t>Omschrijven:</a:t>
            </a:r>
          </a:p>
          <a:p>
            <a:r>
              <a:rPr lang="nl-NL" sz="2400"/>
              <a:t>De werking van de spijsvertering organen</a:t>
            </a:r>
          </a:p>
          <a:p>
            <a:r>
              <a:rPr lang="nl-NL" sz="2400"/>
              <a:t>Het ontwerp en de anatomie van vleugels </a:t>
            </a:r>
          </a:p>
          <a:p>
            <a:r>
              <a:rPr lang="nl-NL" sz="2400"/>
              <a:t>De samenstelling van veren</a:t>
            </a:r>
          </a:p>
          <a:p>
            <a:r>
              <a:rPr lang="nl-NL" sz="2400" u="sng"/>
              <a:t>Uitleggen: </a:t>
            </a:r>
          </a:p>
          <a:p>
            <a:r>
              <a:rPr lang="nl-NL" sz="2400"/>
              <a:t>De functie van donsveren en staartveren</a:t>
            </a:r>
          </a:p>
          <a:p>
            <a:r>
              <a:rPr lang="nl-NL" sz="2400"/>
              <a:t>Hoe vogels hun veren kunnen gebruiken</a:t>
            </a:r>
          </a:p>
          <a:p>
            <a:endParaRPr lang="nl-NL" sz="2400"/>
          </a:p>
        </p:txBody>
      </p:sp>
    </p:spTree>
    <p:extLst>
      <p:ext uri="{BB962C8B-B14F-4D97-AF65-F5344CB8AC3E}">
        <p14:creationId xmlns:p14="http://schemas.microsoft.com/office/powerpoint/2010/main" val="20836859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0F6978C-B468-492D-8166-059E815D3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Draadveren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9E2E4C-1CCE-4035-9B49-66988E640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‘Haren’</a:t>
            </a:r>
          </a:p>
          <a:p>
            <a:r>
              <a:rPr lang="nl-NL" sz="2000">
                <a:solidFill>
                  <a:schemeClr val="bg1"/>
                </a:solidFill>
              </a:rPr>
              <a:t>Vogel merkt hoe zijn veren liggen</a:t>
            </a:r>
          </a:p>
        </p:txBody>
      </p:sp>
      <p:pic>
        <p:nvPicPr>
          <p:cNvPr id="23554" name="Picture 2" descr="Gerelateerde afbeelding">
            <a:extLst>
              <a:ext uri="{FF2B5EF4-FFF2-40B4-BE49-F238E27FC236}">
                <a16:creationId xmlns:a16="http://schemas.microsoft.com/office/drawing/2014/main" id="{013E55AD-32BF-4983-B860-06B8C6DAC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3" y="1113917"/>
            <a:ext cx="6250769" cy="446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6611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92EC32-43BF-463E-831E-6E6AD52FC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Hoofdgroepen vogelveren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2AD874-BBC9-41E3-8AE4-39BDEEC4D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1700" b="1" dirty="0">
                <a:solidFill>
                  <a:schemeClr val="bg1"/>
                </a:solidFill>
              </a:rPr>
              <a:t>1. Donsveren</a:t>
            </a:r>
          </a:p>
          <a:p>
            <a:r>
              <a:rPr lang="nl-NL" sz="1700" dirty="0">
                <a:solidFill>
                  <a:schemeClr val="bg1"/>
                </a:solidFill>
              </a:rPr>
              <a:t>Isolatie: Houden een laagje lucht vast.</a:t>
            </a:r>
          </a:p>
          <a:p>
            <a:r>
              <a:rPr lang="nl-NL" sz="1700" b="1" dirty="0">
                <a:solidFill>
                  <a:schemeClr val="bg1"/>
                </a:solidFill>
              </a:rPr>
              <a:t>2. Lichaamsveren</a:t>
            </a:r>
          </a:p>
          <a:p>
            <a:r>
              <a:rPr lang="nl-NL" sz="1700" dirty="0">
                <a:solidFill>
                  <a:schemeClr val="bg1"/>
                </a:solidFill>
              </a:rPr>
              <a:t>Stroomlijnen het vogellichaam en zijn vaak gekleurd. </a:t>
            </a:r>
          </a:p>
          <a:p>
            <a:r>
              <a:rPr lang="nl-NL" sz="1700" b="1" dirty="0">
                <a:solidFill>
                  <a:schemeClr val="bg1"/>
                </a:solidFill>
              </a:rPr>
              <a:t>3. Staartveren</a:t>
            </a:r>
          </a:p>
          <a:p>
            <a:r>
              <a:rPr lang="nl-NL" sz="1700" dirty="0">
                <a:solidFill>
                  <a:schemeClr val="bg1"/>
                </a:solidFill>
              </a:rPr>
              <a:t>Sturing, evenwicht en pronken. </a:t>
            </a:r>
          </a:p>
          <a:p>
            <a:r>
              <a:rPr lang="nl-NL" sz="1700" b="1" dirty="0">
                <a:solidFill>
                  <a:schemeClr val="bg1"/>
                </a:solidFill>
              </a:rPr>
              <a:t>4. Vleugelveren</a:t>
            </a:r>
          </a:p>
          <a:p>
            <a:r>
              <a:rPr lang="nl-NL" sz="1700" dirty="0">
                <a:solidFill>
                  <a:schemeClr val="bg1"/>
                </a:solidFill>
              </a:rPr>
              <a:t>Vliegen en verdedigen </a:t>
            </a:r>
          </a:p>
        </p:txBody>
      </p:sp>
      <p:pic>
        <p:nvPicPr>
          <p:cNvPr id="25602" name="Picture 2" descr="Gerelateerde afbeelding">
            <a:extLst>
              <a:ext uri="{FF2B5EF4-FFF2-40B4-BE49-F238E27FC236}">
                <a16:creationId xmlns:a16="http://schemas.microsoft.com/office/drawing/2014/main" id="{3916E3D5-5B2D-45E9-809A-F65A294787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97"/>
          <a:stretch/>
        </p:blipFill>
        <p:spPr bwMode="auto">
          <a:xfrm>
            <a:off x="4650908" y="865431"/>
            <a:ext cx="7348052" cy="468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1091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3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D92552E-453D-41D7-82F9-CE10B689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61"/>
            <a:ext cx="3335594" cy="5403370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Terugblik vragen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3" y="0"/>
            <a:ext cx="142074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A00F7B67-D35F-4898-8E62-A33CE85CEA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7406808"/>
              </p:ext>
            </p:extLst>
          </p:nvPr>
        </p:nvGraphicFramePr>
        <p:xfrm>
          <a:off x="5459413" y="642938"/>
          <a:ext cx="6089650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7706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E91F4A-6351-434B-960D-20818569A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Opdracht dierverblijven (CE Onderdeel 08)</a:t>
            </a:r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AAA58801-82A4-485A-9DB0-29923D2E5E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1164541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1449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A5060E6-EC0D-4D84-8E76-908615CE4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Planning</a:t>
            </a:r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C0045A7D-E7DB-4B45-BF2F-17FDA3BA3C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456234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7094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984623-0574-492C-B31C-CC30F4CEE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Vogel longen en luchtzakken</a:t>
            </a:r>
          </a:p>
        </p:txBody>
      </p:sp>
      <p:pic>
        <p:nvPicPr>
          <p:cNvPr id="4" name="Onlinemedia 3" title="Airflow in Birds">
            <a:hlinkClick r:id="" action="ppaction://media"/>
            <a:extLst>
              <a:ext uri="{FF2B5EF4-FFF2-40B4-BE49-F238E27FC236}">
                <a16:creationId xmlns:a16="http://schemas.microsoft.com/office/drawing/2014/main" id="{0045058B-A890-44C3-BB02-7F96E3BF5F2B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88440" y="1309370"/>
            <a:ext cx="9215120" cy="518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0D40F4-A366-4D3E-9875-5F6C69EC5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Socrative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812CC56-1246-4C3C-A344-067454E70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chemeClr val="bg1"/>
                </a:solidFill>
              </a:rPr>
              <a:t>10 minuten</a:t>
            </a:r>
          </a:p>
          <a:p>
            <a:r>
              <a:rPr lang="nl-NL" sz="2000" dirty="0">
                <a:solidFill>
                  <a:schemeClr val="bg1"/>
                </a:solidFill>
              </a:rPr>
              <a:t>7 vragen</a:t>
            </a:r>
          </a:p>
          <a:p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  <a:hlinkClick r:id="rId2"/>
              </a:rPr>
              <a:t>www.socrative.com</a:t>
            </a:r>
            <a:endParaRPr lang="nl-NL" sz="2000" dirty="0">
              <a:solidFill>
                <a:schemeClr val="bg1"/>
              </a:solidFill>
            </a:endParaRPr>
          </a:p>
          <a:p>
            <a:r>
              <a:rPr lang="nl-NL" sz="2000" dirty="0">
                <a:solidFill>
                  <a:schemeClr val="bg1"/>
                </a:solidFill>
              </a:rPr>
              <a:t>STUDENT LOGIN</a:t>
            </a:r>
          </a:p>
          <a:p>
            <a:r>
              <a:rPr lang="nl-NL" sz="2000" dirty="0">
                <a:solidFill>
                  <a:schemeClr val="bg1"/>
                </a:solidFill>
              </a:rPr>
              <a:t>ROOM NAME:</a:t>
            </a:r>
          </a:p>
          <a:p>
            <a:r>
              <a:rPr lang="nl-NL" sz="2000" dirty="0">
                <a:solidFill>
                  <a:schemeClr val="bg1"/>
                </a:solidFill>
              </a:rPr>
              <a:t>ALISHIA</a:t>
            </a:r>
          </a:p>
          <a:p>
            <a:pPr marL="0" indent="0">
              <a:buNone/>
            </a:pPr>
            <a:endParaRPr lang="nl-NL" sz="2000" dirty="0">
              <a:solidFill>
                <a:schemeClr val="bg1"/>
              </a:solidFill>
            </a:endParaRPr>
          </a:p>
        </p:txBody>
      </p:sp>
      <p:pic>
        <p:nvPicPr>
          <p:cNvPr id="24578" name="Picture 2" descr="madagascar GIF">
            <a:extLst>
              <a:ext uri="{FF2B5EF4-FFF2-40B4-BE49-F238E27FC236}">
                <a16:creationId xmlns:a16="http://schemas.microsoft.com/office/drawing/2014/main" id="{E70F283F-D3CB-4934-B506-54420A251F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810" y="1539000"/>
            <a:ext cx="6725979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398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2D4E04-B888-44D1-964A-EE7504068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Kortwieken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CBB6DC-589B-4CC2-ABB8-30A8E7E78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37" y="4170501"/>
            <a:ext cx="3657600" cy="152559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0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Wat is het en hoe moet het? 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Afbeeldingsresultaat voor bird">
            <a:extLst>
              <a:ext uri="{FF2B5EF4-FFF2-40B4-BE49-F238E27FC236}">
                <a16:creationId xmlns:a16="http://schemas.microsoft.com/office/drawing/2014/main" id="{C8552121-C734-4E4C-902D-37AB9F357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918" y="492573"/>
            <a:ext cx="5557352" cy="588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59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2" descr="Afbeeldingsresultaat voor kortwieken">
            <a:extLst>
              <a:ext uri="{FF2B5EF4-FFF2-40B4-BE49-F238E27FC236}">
                <a16:creationId xmlns:a16="http://schemas.microsoft.com/office/drawing/2014/main" id="{904647C3-58E7-4A81-83E4-9C4EEFDEDF2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6" b="6718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260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E64C5DD-42EF-4F09-8725-B76CD7614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Kortwieken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FAAE4BC-E84F-454D-822B-FEC378CF2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nl-NL" sz="2000">
                <a:solidFill>
                  <a:schemeClr val="bg1"/>
                </a:solidFill>
              </a:rPr>
              <a:t>4cm van de slagpennen </a:t>
            </a:r>
          </a:p>
          <a:p>
            <a:r>
              <a:rPr lang="nl-NL" sz="2000">
                <a:solidFill>
                  <a:schemeClr val="bg1"/>
                </a:solidFill>
              </a:rPr>
              <a:t>Middelste slagpennen </a:t>
            </a:r>
          </a:p>
          <a:p>
            <a:endParaRPr lang="nl-NL" sz="2000">
              <a:solidFill>
                <a:schemeClr val="bg1"/>
              </a:solidFill>
            </a:endParaRPr>
          </a:p>
          <a:p>
            <a:endParaRPr lang="nl-NL" sz="2000">
              <a:solidFill>
                <a:schemeClr val="bg1"/>
              </a:solidFill>
            </a:endParaRPr>
          </a:p>
          <a:p>
            <a:r>
              <a:rPr lang="nl-NL" sz="2000">
                <a:solidFill>
                  <a:schemeClr val="bg1"/>
                </a:solidFill>
              </a:rPr>
              <a:t>Leewieken:</a:t>
            </a:r>
          </a:p>
          <a:p>
            <a:r>
              <a:rPr lang="nl-NL" sz="2000">
                <a:solidFill>
                  <a:schemeClr val="bg1"/>
                </a:solidFill>
              </a:rPr>
              <a:t>Middenhandsbeentje </a:t>
            </a:r>
          </a:p>
          <a:p>
            <a:r>
              <a:rPr lang="nl-NL" sz="2000">
                <a:solidFill>
                  <a:schemeClr val="bg1"/>
                </a:solidFill>
              </a:rPr>
              <a:t>Definitief</a:t>
            </a:r>
          </a:p>
        </p:txBody>
      </p:sp>
      <p:pic>
        <p:nvPicPr>
          <p:cNvPr id="2050" name="Picture 2" descr="Afbeeldingsresultaat voor kortwieken">
            <a:extLst>
              <a:ext uri="{FF2B5EF4-FFF2-40B4-BE49-F238E27FC236}">
                <a16:creationId xmlns:a16="http://schemas.microsoft.com/office/drawing/2014/main" id="{A73B1A39-6132-4D91-BA86-C42DC078A3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" r="-3" b="-3"/>
          <a:stretch/>
        </p:blipFill>
        <p:spPr bwMode="auto">
          <a:xfrm>
            <a:off x="5774361" y="643467"/>
            <a:ext cx="5297573" cy="541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45628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673</Words>
  <Application>Microsoft Office PowerPoint</Application>
  <PresentationFormat>Breedbeeld</PresentationFormat>
  <Paragraphs>168</Paragraphs>
  <Slides>33</Slides>
  <Notes>5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Wingdings</vt:lpstr>
      <vt:lpstr>Kantoorthema</vt:lpstr>
      <vt:lpstr>Vogelkunde </vt:lpstr>
      <vt:lpstr>PowerPoint-presentatie</vt:lpstr>
      <vt:lpstr>Leerdoelen</vt:lpstr>
      <vt:lpstr>Planning</vt:lpstr>
      <vt:lpstr>Vogel longen en luchtzakken</vt:lpstr>
      <vt:lpstr>Socrative</vt:lpstr>
      <vt:lpstr>Kortwieken</vt:lpstr>
      <vt:lpstr>PowerPoint-presentatie</vt:lpstr>
      <vt:lpstr>Kortwieken</vt:lpstr>
      <vt:lpstr>CE onderdeel 13</vt:lpstr>
      <vt:lpstr>Vleugels en poten</vt:lpstr>
      <vt:lpstr>Spijsverteringsorganen</vt:lpstr>
      <vt:lpstr>De krop</vt:lpstr>
      <vt:lpstr>De Cloaca</vt:lpstr>
      <vt:lpstr>Urine in de darmen </vt:lpstr>
      <vt:lpstr>Gender-bender-kip</vt:lpstr>
      <vt:lpstr>CE Onderdeel 14 Vliegen</vt:lpstr>
      <vt:lpstr>Lichte botten</vt:lpstr>
      <vt:lpstr>Energie verbruik en besparing</vt:lpstr>
      <vt:lpstr>Stijgen, dalen en sturen. </vt:lpstr>
      <vt:lpstr>Sturen</vt:lpstr>
      <vt:lpstr>CE onderdeel 15 </vt:lpstr>
      <vt:lpstr>Veren functies</vt:lpstr>
      <vt:lpstr>Afgeronde vleugels</vt:lpstr>
      <vt:lpstr>CE onderdeel 21 Staarten</vt:lpstr>
      <vt:lpstr>Staartveren</vt:lpstr>
      <vt:lpstr>CE Onderdeel 16   Uit welke stof bestaat de veer van een vogel</vt:lpstr>
      <vt:lpstr>De groei van veren</vt:lpstr>
      <vt:lpstr>Veer anatomie</vt:lpstr>
      <vt:lpstr>Draadveren</vt:lpstr>
      <vt:lpstr>Hoofdgroepen vogelveren</vt:lpstr>
      <vt:lpstr>Terugblik vragen</vt:lpstr>
      <vt:lpstr>Opdracht dierverblijven (CE Onderdeel 08)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Vogelkunde </dc:title>
  <dc:creator>Alishia Koppenaal-Gasper</dc:creator>
  <cp:lastModifiedBy>Alishia Koppenaal-Gasper</cp:lastModifiedBy>
  <cp:revision>1</cp:revision>
  <dcterms:created xsi:type="dcterms:W3CDTF">2019-03-18T13:03:34Z</dcterms:created>
  <dcterms:modified xsi:type="dcterms:W3CDTF">2019-03-18T13:20:30Z</dcterms:modified>
</cp:coreProperties>
</file>