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77"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8" r:id="rId24"/>
    <p:sldId id="279" r:id="rId2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780"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_rels/data3.xml.rels><?xml version="1.0" encoding="UTF-8" standalone="yes"?>
<Relationships xmlns="http://schemas.openxmlformats.org/package/2006/relationships"><Relationship Id="rId1" Type="http://schemas.openxmlformats.org/officeDocument/2006/relationships/hyperlink" Target="mailto:Ajm.Koppenaal@wellant.nl" TargetMode="External"/></Relationships>
</file>

<file path=ppt/diagrams/_rels/drawing3.xml.rels><?xml version="1.0" encoding="UTF-8" standalone="yes"?>
<Relationships xmlns="http://schemas.openxmlformats.org/package/2006/relationships"><Relationship Id="rId1" Type="http://schemas.openxmlformats.org/officeDocument/2006/relationships/hyperlink" Target="mailto:Ajm.Koppenaal@wellant.nl"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9AEB74-B8F5-4C87-BA57-6EA044E56160}"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DC432F7E-E594-4444-AC9F-B24E7F9B49F5}">
      <dgm:prSet/>
      <dgm:spPr/>
      <dgm:t>
        <a:bodyPr/>
        <a:lstStyle/>
        <a:p>
          <a:r>
            <a:rPr lang="nl-NL" dirty="0"/>
            <a:t>5 Ordes van de klasse vogels (in de dierenwinkel)</a:t>
          </a:r>
          <a:endParaRPr lang="en-US" dirty="0"/>
        </a:p>
      </dgm:t>
    </dgm:pt>
    <dgm:pt modelId="{D054FA3B-3487-4B28-9F16-31EEEC7595CB}" type="parTrans" cxnId="{435195D1-867B-4A0C-9A40-66FB9AF43C27}">
      <dgm:prSet/>
      <dgm:spPr/>
      <dgm:t>
        <a:bodyPr/>
        <a:lstStyle/>
        <a:p>
          <a:endParaRPr lang="en-US"/>
        </a:p>
      </dgm:t>
    </dgm:pt>
    <dgm:pt modelId="{267998C2-0B43-4BD9-80FE-103EBD235F37}" type="sibTrans" cxnId="{435195D1-867B-4A0C-9A40-66FB9AF43C27}">
      <dgm:prSet/>
      <dgm:spPr/>
      <dgm:t>
        <a:bodyPr/>
        <a:lstStyle/>
        <a:p>
          <a:endParaRPr lang="en-US"/>
        </a:p>
      </dgm:t>
    </dgm:pt>
    <dgm:pt modelId="{3C2A94D2-8F65-4204-B6A2-F911CD8BCBE3}">
      <dgm:prSet/>
      <dgm:spPr/>
      <dgm:t>
        <a:bodyPr/>
        <a:lstStyle/>
        <a:p>
          <a:r>
            <a:rPr lang="nl-NL" dirty="0"/>
            <a:t>1. Hoenderachtigen (Fazant </a:t>
          </a:r>
          <a:r>
            <a:rPr lang="nl-NL" dirty="0" err="1"/>
            <a:t>achtigen</a:t>
          </a:r>
          <a:endParaRPr lang="en-US" dirty="0"/>
        </a:p>
      </dgm:t>
    </dgm:pt>
    <dgm:pt modelId="{0E2F0355-52B3-4F99-B33C-539061346588}" type="parTrans" cxnId="{F04F9691-686D-48A7-827C-815CE332137B}">
      <dgm:prSet/>
      <dgm:spPr/>
      <dgm:t>
        <a:bodyPr/>
        <a:lstStyle/>
        <a:p>
          <a:endParaRPr lang="en-US"/>
        </a:p>
      </dgm:t>
    </dgm:pt>
    <dgm:pt modelId="{609AC88A-452F-4B5F-8D47-8D492D0CFFFE}" type="sibTrans" cxnId="{F04F9691-686D-48A7-827C-815CE332137B}">
      <dgm:prSet/>
      <dgm:spPr/>
      <dgm:t>
        <a:bodyPr/>
        <a:lstStyle/>
        <a:p>
          <a:endParaRPr lang="en-US"/>
        </a:p>
      </dgm:t>
    </dgm:pt>
    <dgm:pt modelId="{EC88E1C5-8D29-49DC-AE75-E0D868E558A7}">
      <dgm:prSet/>
      <dgm:spPr/>
      <dgm:t>
        <a:bodyPr/>
        <a:lstStyle/>
        <a:p>
          <a:r>
            <a:rPr lang="nl-NL"/>
            <a:t>2. Watervogels (Eend achtigen) </a:t>
          </a:r>
          <a:endParaRPr lang="en-US"/>
        </a:p>
      </dgm:t>
    </dgm:pt>
    <dgm:pt modelId="{DC3DBBF9-2773-4965-BA4F-09F890A3AC7D}" type="parTrans" cxnId="{8EB8FF2E-C8A1-481C-BEE9-BE7AFE7E5F47}">
      <dgm:prSet/>
      <dgm:spPr/>
      <dgm:t>
        <a:bodyPr/>
        <a:lstStyle/>
        <a:p>
          <a:endParaRPr lang="en-US"/>
        </a:p>
      </dgm:t>
    </dgm:pt>
    <dgm:pt modelId="{68D36110-B753-4074-AB43-09439878455B}" type="sibTrans" cxnId="{8EB8FF2E-C8A1-481C-BEE9-BE7AFE7E5F47}">
      <dgm:prSet/>
      <dgm:spPr/>
      <dgm:t>
        <a:bodyPr/>
        <a:lstStyle/>
        <a:p>
          <a:endParaRPr lang="en-US"/>
        </a:p>
      </dgm:t>
    </dgm:pt>
    <dgm:pt modelId="{5704F239-CD00-4120-879D-A0B99497D307}">
      <dgm:prSet/>
      <dgm:spPr/>
      <dgm:t>
        <a:bodyPr/>
        <a:lstStyle/>
        <a:p>
          <a:r>
            <a:rPr lang="nl-NL"/>
            <a:t>3. Duif achtigen</a:t>
          </a:r>
          <a:endParaRPr lang="en-US"/>
        </a:p>
      </dgm:t>
    </dgm:pt>
    <dgm:pt modelId="{9B22EC4D-ADC1-4BD7-BB69-3C2A6C48BDD1}" type="parTrans" cxnId="{CF5C4D3E-E64C-498B-8CD0-D6E8218DD9C6}">
      <dgm:prSet/>
      <dgm:spPr/>
      <dgm:t>
        <a:bodyPr/>
        <a:lstStyle/>
        <a:p>
          <a:endParaRPr lang="en-US"/>
        </a:p>
      </dgm:t>
    </dgm:pt>
    <dgm:pt modelId="{ADD8DE23-6F6F-44C6-AC8F-198A9B7E143F}" type="sibTrans" cxnId="{CF5C4D3E-E64C-498B-8CD0-D6E8218DD9C6}">
      <dgm:prSet/>
      <dgm:spPr/>
      <dgm:t>
        <a:bodyPr/>
        <a:lstStyle/>
        <a:p>
          <a:endParaRPr lang="en-US"/>
        </a:p>
      </dgm:t>
    </dgm:pt>
    <dgm:pt modelId="{CA0E9FAD-16D7-4001-9312-F1923E647D17}">
      <dgm:prSet/>
      <dgm:spPr/>
      <dgm:t>
        <a:bodyPr/>
        <a:lstStyle/>
        <a:p>
          <a:r>
            <a:rPr lang="nl-NL"/>
            <a:t>4. Papegaai achtigen</a:t>
          </a:r>
          <a:endParaRPr lang="en-US"/>
        </a:p>
      </dgm:t>
    </dgm:pt>
    <dgm:pt modelId="{90F7CF90-A61E-4DFC-97FC-F1759E35FB62}" type="parTrans" cxnId="{AFCB55A8-0730-4634-8045-9BD4341E7171}">
      <dgm:prSet/>
      <dgm:spPr/>
      <dgm:t>
        <a:bodyPr/>
        <a:lstStyle/>
        <a:p>
          <a:endParaRPr lang="en-US"/>
        </a:p>
      </dgm:t>
    </dgm:pt>
    <dgm:pt modelId="{B8DE5C2B-ABEA-4A5D-9032-C458AF2C715E}" type="sibTrans" cxnId="{AFCB55A8-0730-4634-8045-9BD4341E7171}">
      <dgm:prSet/>
      <dgm:spPr/>
      <dgm:t>
        <a:bodyPr/>
        <a:lstStyle/>
        <a:p>
          <a:endParaRPr lang="en-US"/>
        </a:p>
      </dgm:t>
    </dgm:pt>
    <dgm:pt modelId="{DE80A027-C5FE-4897-9A67-BC2FCFB7DE10}">
      <dgm:prSet/>
      <dgm:spPr/>
      <dgm:t>
        <a:bodyPr/>
        <a:lstStyle/>
        <a:p>
          <a:r>
            <a:rPr lang="nl-NL"/>
            <a:t>5. Zangvogels</a:t>
          </a:r>
          <a:endParaRPr lang="en-US"/>
        </a:p>
      </dgm:t>
    </dgm:pt>
    <dgm:pt modelId="{A632EBC7-9A2D-4513-863A-894838424D90}" type="parTrans" cxnId="{2053BC48-FBDE-4DF7-81CB-EEE4A7B0EE72}">
      <dgm:prSet/>
      <dgm:spPr/>
      <dgm:t>
        <a:bodyPr/>
        <a:lstStyle/>
        <a:p>
          <a:endParaRPr lang="en-US"/>
        </a:p>
      </dgm:t>
    </dgm:pt>
    <dgm:pt modelId="{F8388AB6-5379-4E23-957D-2A93978A1230}" type="sibTrans" cxnId="{2053BC48-FBDE-4DF7-81CB-EEE4A7B0EE72}">
      <dgm:prSet/>
      <dgm:spPr/>
      <dgm:t>
        <a:bodyPr/>
        <a:lstStyle/>
        <a:p>
          <a:endParaRPr lang="en-US"/>
        </a:p>
      </dgm:t>
    </dgm:pt>
    <dgm:pt modelId="{69EFC498-9616-4DBB-AAC9-F3817BDCCA9A}" type="pres">
      <dgm:prSet presAssocID="{759AEB74-B8F5-4C87-BA57-6EA044E56160}" presName="linear" presStyleCnt="0">
        <dgm:presLayoutVars>
          <dgm:animLvl val="lvl"/>
          <dgm:resizeHandles val="exact"/>
        </dgm:presLayoutVars>
      </dgm:prSet>
      <dgm:spPr/>
    </dgm:pt>
    <dgm:pt modelId="{E5704B21-C23B-44CE-962F-8B4D49335830}" type="pres">
      <dgm:prSet presAssocID="{DC432F7E-E594-4444-AC9F-B24E7F9B49F5}" presName="parentText" presStyleLbl="node1" presStyleIdx="0" presStyleCnt="6">
        <dgm:presLayoutVars>
          <dgm:chMax val="0"/>
          <dgm:bulletEnabled val="1"/>
        </dgm:presLayoutVars>
      </dgm:prSet>
      <dgm:spPr/>
    </dgm:pt>
    <dgm:pt modelId="{FD262F72-9D79-4EC5-A636-A62ADA046AB8}" type="pres">
      <dgm:prSet presAssocID="{267998C2-0B43-4BD9-80FE-103EBD235F37}" presName="spacer" presStyleCnt="0"/>
      <dgm:spPr/>
    </dgm:pt>
    <dgm:pt modelId="{4D35A5E0-286D-4BC3-8B66-519AE6B7B42A}" type="pres">
      <dgm:prSet presAssocID="{3C2A94D2-8F65-4204-B6A2-F911CD8BCBE3}" presName="parentText" presStyleLbl="node1" presStyleIdx="1" presStyleCnt="6">
        <dgm:presLayoutVars>
          <dgm:chMax val="0"/>
          <dgm:bulletEnabled val="1"/>
        </dgm:presLayoutVars>
      </dgm:prSet>
      <dgm:spPr/>
    </dgm:pt>
    <dgm:pt modelId="{362A0087-1231-4405-B340-DF5C6AFB06F6}" type="pres">
      <dgm:prSet presAssocID="{609AC88A-452F-4B5F-8D47-8D492D0CFFFE}" presName="spacer" presStyleCnt="0"/>
      <dgm:spPr/>
    </dgm:pt>
    <dgm:pt modelId="{A34EFEB5-5E0A-4F38-A580-C1B0916815B8}" type="pres">
      <dgm:prSet presAssocID="{EC88E1C5-8D29-49DC-AE75-E0D868E558A7}" presName="parentText" presStyleLbl="node1" presStyleIdx="2" presStyleCnt="6">
        <dgm:presLayoutVars>
          <dgm:chMax val="0"/>
          <dgm:bulletEnabled val="1"/>
        </dgm:presLayoutVars>
      </dgm:prSet>
      <dgm:spPr/>
    </dgm:pt>
    <dgm:pt modelId="{4E48CE87-9BD8-49CA-B91A-EE9878103F71}" type="pres">
      <dgm:prSet presAssocID="{68D36110-B753-4074-AB43-09439878455B}" presName="spacer" presStyleCnt="0"/>
      <dgm:spPr/>
    </dgm:pt>
    <dgm:pt modelId="{86CD3FD5-314F-4AAE-8DE0-C7EB6B356849}" type="pres">
      <dgm:prSet presAssocID="{5704F239-CD00-4120-879D-A0B99497D307}" presName="parentText" presStyleLbl="node1" presStyleIdx="3" presStyleCnt="6">
        <dgm:presLayoutVars>
          <dgm:chMax val="0"/>
          <dgm:bulletEnabled val="1"/>
        </dgm:presLayoutVars>
      </dgm:prSet>
      <dgm:spPr/>
    </dgm:pt>
    <dgm:pt modelId="{0214E8A8-71EE-4110-885A-156A0FC1330D}" type="pres">
      <dgm:prSet presAssocID="{ADD8DE23-6F6F-44C6-AC8F-198A9B7E143F}" presName="spacer" presStyleCnt="0"/>
      <dgm:spPr/>
    </dgm:pt>
    <dgm:pt modelId="{1AA34283-15D8-49F9-AEEB-5D31062054D4}" type="pres">
      <dgm:prSet presAssocID="{CA0E9FAD-16D7-4001-9312-F1923E647D17}" presName="parentText" presStyleLbl="node1" presStyleIdx="4" presStyleCnt="6">
        <dgm:presLayoutVars>
          <dgm:chMax val="0"/>
          <dgm:bulletEnabled val="1"/>
        </dgm:presLayoutVars>
      </dgm:prSet>
      <dgm:spPr/>
    </dgm:pt>
    <dgm:pt modelId="{C179719C-8FE8-4218-BFA8-CA8FFD095D81}" type="pres">
      <dgm:prSet presAssocID="{B8DE5C2B-ABEA-4A5D-9032-C458AF2C715E}" presName="spacer" presStyleCnt="0"/>
      <dgm:spPr/>
    </dgm:pt>
    <dgm:pt modelId="{8BFF2048-75A9-41B6-9627-1F83C243B0F5}" type="pres">
      <dgm:prSet presAssocID="{DE80A027-C5FE-4897-9A67-BC2FCFB7DE10}" presName="parentText" presStyleLbl="node1" presStyleIdx="5" presStyleCnt="6">
        <dgm:presLayoutVars>
          <dgm:chMax val="0"/>
          <dgm:bulletEnabled val="1"/>
        </dgm:presLayoutVars>
      </dgm:prSet>
      <dgm:spPr/>
    </dgm:pt>
  </dgm:ptLst>
  <dgm:cxnLst>
    <dgm:cxn modelId="{8EB8FF2E-C8A1-481C-BEE9-BE7AFE7E5F47}" srcId="{759AEB74-B8F5-4C87-BA57-6EA044E56160}" destId="{EC88E1C5-8D29-49DC-AE75-E0D868E558A7}" srcOrd="2" destOrd="0" parTransId="{DC3DBBF9-2773-4965-BA4F-09F890A3AC7D}" sibTransId="{68D36110-B753-4074-AB43-09439878455B}"/>
    <dgm:cxn modelId="{18242730-D523-4FD2-887E-DA706F9AF95E}" type="presOf" srcId="{3C2A94D2-8F65-4204-B6A2-F911CD8BCBE3}" destId="{4D35A5E0-286D-4BC3-8B66-519AE6B7B42A}" srcOrd="0" destOrd="0" presId="urn:microsoft.com/office/officeart/2005/8/layout/vList2"/>
    <dgm:cxn modelId="{CF5C4D3E-E64C-498B-8CD0-D6E8218DD9C6}" srcId="{759AEB74-B8F5-4C87-BA57-6EA044E56160}" destId="{5704F239-CD00-4120-879D-A0B99497D307}" srcOrd="3" destOrd="0" parTransId="{9B22EC4D-ADC1-4BD7-BB69-3C2A6C48BDD1}" sibTransId="{ADD8DE23-6F6F-44C6-AC8F-198A9B7E143F}"/>
    <dgm:cxn modelId="{72862843-902F-48DA-A272-F9CA216C1EA0}" type="presOf" srcId="{DC432F7E-E594-4444-AC9F-B24E7F9B49F5}" destId="{E5704B21-C23B-44CE-962F-8B4D49335830}" srcOrd="0" destOrd="0" presId="urn:microsoft.com/office/officeart/2005/8/layout/vList2"/>
    <dgm:cxn modelId="{E8A00245-A5F1-4DE2-91F6-55A86CD5701C}" type="presOf" srcId="{CA0E9FAD-16D7-4001-9312-F1923E647D17}" destId="{1AA34283-15D8-49F9-AEEB-5D31062054D4}" srcOrd="0" destOrd="0" presId="urn:microsoft.com/office/officeart/2005/8/layout/vList2"/>
    <dgm:cxn modelId="{2053BC48-FBDE-4DF7-81CB-EEE4A7B0EE72}" srcId="{759AEB74-B8F5-4C87-BA57-6EA044E56160}" destId="{DE80A027-C5FE-4897-9A67-BC2FCFB7DE10}" srcOrd="5" destOrd="0" parTransId="{A632EBC7-9A2D-4513-863A-894838424D90}" sibTransId="{F8388AB6-5379-4E23-957D-2A93978A1230}"/>
    <dgm:cxn modelId="{F04F9691-686D-48A7-827C-815CE332137B}" srcId="{759AEB74-B8F5-4C87-BA57-6EA044E56160}" destId="{3C2A94D2-8F65-4204-B6A2-F911CD8BCBE3}" srcOrd="1" destOrd="0" parTransId="{0E2F0355-52B3-4F99-B33C-539061346588}" sibTransId="{609AC88A-452F-4B5F-8D47-8D492D0CFFFE}"/>
    <dgm:cxn modelId="{047C0F9F-A0AF-4F76-A86C-1803E7D2ECD1}" type="presOf" srcId="{759AEB74-B8F5-4C87-BA57-6EA044E56160}" destId="{69EFC498-9616-4DBB-AAC9-F3817BDCCA9A}" srcOrd="0" destOrd="0" presId="urn:microsoft.com/office/officeart/2005/8/layout/vList2"/>
    <dgm:cxn modelId="{AFCB55A8-0730-4634-8045-9BD4341E7171}" srcId="{759AEB74-B8F5-4C87-BA57-6EA044E56160}" destId="{CA0E9FAD-16D7-4001-9312-F1923E647D17}" srcOrd="4" destOrd="0" parTransId="{90F7CF90-A61E-4DFC-97FC-F1759E35FB62}" sibTransId="{B8DE5C2B-ABEA-4A5D-9032-C458AF2C715E}"/>
    <dgm:cxn modelId="{64269CC6-BD01-4715-866B-208C9B748A90}" type="presOf" srcId="{5704F239-CD00-4120-879D-A0B99497D307}" destId="{86CD3FD5-314F-4AAE-8DE0-C7EB6B356849}" srcOrd="0" destOrd="0" presId="urn:microsoft.com/office/officeart/2005/8/layout/vList2"/>
    <dgm:cxn modelId="{435195D1-867B-4A0C-9A40-66FB9AF43C27}" srcId="{759AEB74-B8F5-4C87-BA57-6EA044E56160}" destId="{DC432F7E-E594-4444-AC9F-B24E7F9B49F5}" srcOrd="0" destOrd="0" parTransId="{D054FA3B-3487-4B28-9F16-31EEEC7595CB}" sibTransId="{267998C2-0B43-4BD9-80FE-103EBD235F37}"/>
    <dgm:cxn modelId="{7E5A04F3-553B-4570-9679-8D4C244EB262}" type="presOf" srcId="{DE80A027-C5FE-4897-9A67-BC2FCFB7DE10}" destId="{8BFF2048-75A9-41B6-9627-1F83C243B0F5}" srcOrd="0" destOrd="0" presId="urn:microsoft.com/office/officeart/2005/8/layout/vList2"/>
    <dgm:cxn modelId="{A878A0F7-2910-43CD-8F8C-23284708C35C}" type="presOf" srcId="{EC88E1C5-8D29-49DC-AE75-E0D868E558A7}" destId="{A34EFEB5-5E0A-4F38-A580-C1B0916815B8}" srcOrd="0" destOrd="0" presId="urn:microsoft.com/office/officeart/2005/8/layout/vList2"/>
    <dgm:cxn modelId="{0505A57F-C57B-4743-90CF-0147D6C61515}" type="presParOf" srcId="{69EFC498-9616-4DBB-AAC9-F3817BDCCA9A}" destId="{E5704B21-C23B-44CE-962F-8B4D49335830}" srcOrd="0" destOrd="0" presId="urn:microsoft.com/office/officeart/2005/8/layout/vList2"/>
    <dgm:cxn modelId="{26F9BC36-EC4A-4B37-B464-BDBDE21971B0}" type="presParOf" srcId="{69EFC498-9616-4DBB-AAC9-F3817BDCCA9A}" destId="{FD262F72-9D79-4EC5-A636-A62ADA046AB8}" srcOrd="1" destOrd="0" presId="urn:microsoft.com/office/officeart/2005/8/layout/vList2"/>
    <dgm:cxn modelId="{EBAC4CBE-7F06-4183-8FD5-5F17CB91526C}" type="presParOf" srcId="{69EFC498-9616-4DBB-AAC9-F3817BDCCA9A}" destId="{4D35A5E0-286D-4BC3-8B66-519AE6B7B42A}" srcOrd="2" destOrd="0" presId="urn:microsoft.com/office/officeart/2005/8/layout/vList2"/>
    <dgm:cxn modelId="{F16E6CFC-C507-4E33-A49C-210173BA8992}" type="presParOf" srcId="{69EFC498-9616-4DBB-AAC9-F3817BDCCA9A}" destId="{362A0087-1231-4405-B340-DF5C6AFB06F6}" srcOrd="3" destOrd="0" presId="urn:microsoft.com/office/officeart/2005/8/layout/vList2"/>
    <dgm:cxn modelId="{929FC929-4C50-4748-BECB-A56B3D0D6D55}" type="presParOf" srcId="{69EFC498-9616-4DBB-AAC9-F3817BDCCA9A}" destId="{A34EFEB5-5E0A-4F38-A580-C1B0916815B8}" srcOrd="4" destOrd="0" presId="urn:microsoft.com/office/officeart/2005/8/layout/vList2"/>
    <dgm:cxn modelId="{A8F364A0-3D02-4681-B5BB-8A1D06516FB1}" type="presParOf" srcId="{69EFC498-9616-4DBB-AAC9-F3817BDCCA9A}" destId="{4E48CE87-9BD8-49CA-B91A-EE9878103F71}" srcOrd="5" destOrd="0" presId="urn:microsoft.com/office/officeart/2005/8/layout/vList2"/>
    <dgm:cxn modelId="{D7A0E26E-71AE-4EE1-BD8C-8E890387B103}" type="presParOf" srcId="{69EFC498-9616-4DBB-AAC9-F3817BDCCA9A}" destId="{86CD3FD5-314F-4AAE-8DE0-C7EB6B356849}" srcOrd="6" destOrd="0" presId="urn:microsoft.com/office/officeart/2005/8/layout/vList2"/>
    <dgm:cxn modelId="{4A88FA30-718D-40D4-A70A-BE2398E67AE4}" type="presParOf" srcId="{69EFC498-9616-4DBB-AAC9-F3817BDCCA9A}" destId="{0214E8A8-71EE-4110-885A-156A0FC1330D}" srcOrd="7" destOrd="0" presId="urn:microsoft.com/office/officeart/2005/8/layout/vList2"/>
    <dgm:cxn modelId="{6C72EA20-9121-458B-B247-352ABD32F1FA}" type="presParOf" srcId="{69EFC498-9616-4DBB-AAC9-F3817BDCCA9A}" destId="{1AA34283-15D8-49F9-AEEB-5D31062054D4}" srcOrd="8" destOrd="0" presId="urn:microsoft.com/office/officeart/2005/8/layout/vList2"/>
    <dgm:cxn modelId="{2FC7307C-C6A3-45AD-BDB2-B394B7E0FD95}" type="presParOf" srcId="{69EFC498-9616-4DBB-AAC9-F3817BDCCA9A}" destId="{C179719C-8FE8-4218-BFA8-CA8FFD095D81}" srcOrd="9" destOrd="0" presId="urn:microsoft.com/office/officeart/2005/8/layout/vList2"/>
    <dgm:cxn modelId="{B2705C98-E11A-42E9-BDDD-06DD6EA00522}" type="presParOf" srcId="{69EFC498-9616-4DBB-AAC9-F3817BDCCA9A}" destId="{8BFF2048-75A9-41B6-9627-1F83C243B0F5}"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3D8F781-BE5E-42F9-9DC2-AE7D52ADB8E3}"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C9F275DA-D13A-4708-AFBF-23BEA8EEBF2E}">
      <dgm:prSet/>
      <dgm:spPr/>
      <dgm:t>
        <a:bodyPr/>
        <a:lstStyle/>
        <a:p>
          <a:r>
            <a:rPr lang="nl-NL"/>
            <a:t>Rode Lori</a:t>
          </a:r>
          <a:endParaRPr lang="en-US"/>
        </a:p>
      </dgm:t>
    </dgm:pt>
    <dgm:pt modelId="{C8CA03DE-4CDE-4881-BD84-963624000A13}" type="parTrans" cxnId="{29683DB2-9534-4CB0-A338-A0A1F6141D48}">
      <dgm:prSet/>
      <dgm:spPr/>
      <dgm:t>
        <a:bodyPr/>
        <a:lstStyle/>
        <a:p>
          <a:endParaRPr lang="en-US"/>
        </a:p>
      </dgm:t>
    </dgm:pt>
    <dgm:pt modelId="{4539B3A3-9524-47B1-BA90-D90BE25D69E2}" type="sibTrans" cxnId="{29683DB2-9534-4CB0-A338-A0A1F6141D48}">
      <dgm:prSet/>
      <dgm:spPr/>
      <dgm:t>
        <a:bodyPr/>
        <a:lstStyle/>
        <a:p>
          <a:endParaRPr lang="en-US"/>
        </a:p>
      </dgm:t>
    </dgm:pt>
    <dgm:pt modelId="{05E7A7A5-F77C-4B47-9AB8-18AC258FB137}">
      <dgm:prSet/>
      <dgm:spPr/>
      <dgm:t>
        <a:bodyPr/>
        <a:lstStyle/>
        <a:p>
          <a:r>
            <a:rPr lang="nl-NL"/>
            <a:t>Kaketoe</a:t>
          </a:r>
          <a:endParaRPr lang="en-US"/>
        </a:p>
      </dgm:t>
    </dgm:pt>
    <dgm:pt modelId="{0D9CDB34-F485-40DD-87D6-806ECF37C5AA}" type="parTrans" cxnId="{E97D4D88-4284-4771-9BFC-71F5A66B6CDD}">
      <dgm:prSet/>
      <dgm:spPr/>
      <dgm:t>
        <a:bodyPr/>
        <a:lstStyle/>
        <a:p>
          <a:endParaRPr lang="en-US"/>
        </a:p>
      </dgm:t>
    </dgm:pt>
    <dgm:pt modelId="{983CF26E-FA96-4604-B70B-9D8361710CCA}" type="sibTrans" cxnId="{E97D4D88-4284-4771-9BFC-71F5A66B6CDD}">
      <dgm:prSet/>
      <dgm:spPr/>
      <dgm:t>
        <a:bodyPr/>
        <a:lstStyle/>
        <a:p>
          <a:endParaRPr lang="en-US"/>
        </a:p>
      </dgm:t>
    </dgm:pt>
    <dgm:pt modelId="{18EFD3ED-9561-4798-80FA-8A42E114ADEE}">
      <dgm:prSet/>
      <dgm:spPr/>
      <dgm:t>
        <a:bodyPr/>
        <a:lstStyle/>
        <a:p>
          <a:r>
            <a:rPr lang="nl-NL"/>
            <a:t>Valkparkiet</a:t>
          </a:r>
          <a:endParaRPr lang="en-US"/>
        </a:p>
      </dgm:t>
    </dgm:pt>
    <dgm:pt modelId="{F2DACD3A-EDB6-4EE0-A246-B61B56F4CD4F}" type="parTrans" cxnId="{F3DBB07D-0990-4A74-AAB5-6B2B469C5830}">
      <dgm:prSet/>
      <dgm:spPr/>
      <dgm:t>
        <a:bodyPr/>
        <a:lstStyle/>
        <a:p>
          <a:endParaRPr lang="en-US"/>
        </a:p>
      </dgm:t>
    </dgm:pt>
    <dgm:pt modelId="{2A840284-F348-4D5C-8B73-CE8E51A0A80C}" type="sibTrans" cxnId="{F3DBB07D-0990-4A74-AAB5-6B2B469C5830}">
      <dgm:prSet/>
      <dgm:spPr/>
      <dgm:t>
        <a:bodyPr/>
        <a:lstStyle/>
        <a:p>
          <a:endParaRPr lang="en-US"/>
        </a:p>
      </dgm:t>
    </dgm:pt>
    <dgm:pt modelId="{BF471944-1642-4F9A-8A5E-DE4D4898C7DD}">
      <dgm:prSet/>
      <dgm:spPr/>
      <dgm:t>
        <a:bodyPr/>
        <a:lstStyle/>
        <a:p>
          <a:r>
            <a:rPr lang="nl-NL"/>
            <a:t>Ara</a:t>
          </a:r>
          <a:endParaRPr lang="en-US"/>
        </a:p>
      </dgm:t>
    </dgm:pt>
    <dgm:pt modelId="{A2B3BA1E-1237-4DC1-8B2A-F3F9B559D18B}" type="parTrans" cxnId="{9FA0844C-54F5-4ADE-8994-FD34A8E299E5}">
      <dgm:prSet/>
      <dgm:spPr/>
      <dgm:t>
        <a:bodyPr/>
        <a:lstStyle/>
        <a:p>
          <a:endParaRPr lang="en-US"/>
        </a:p>
      </dgm:t>
    </dgm:pt>
    <dgm:pt modelId="{0DB6A038-17BD-4252-A3EE-CF64A74D9E20}" type="sibTrans" cxnId="{9FA0844C-54F5-4ADE-8994-FD34A8E299E5}">
      <dgm:prSet/>
      <dgm:spPr/>
      <dgm:t>
        <a:bodyPr/>
        <a:lstStyle/>
        <a:p>
          <a:endParaRPr lang="en-US"/>
        </a:p>
      </dgm:t>
    </dgm:pt>
    <dgm:pt modelId="{8A661129-C0F4-4DA4-9515-BAC3260DD55A}">
      <dgm:prSet/>
      <dgm:spPr/>
      <dgm:t>
        <a:bodyPr/>
        <a:lstStyle/>
        <a:p>
          <a:r>
            <a:rPr lang="nl-NL"/>
            <a:t>Amazone papegaai</a:t>
          </a:r>
          <a:endParaRPr lang="en-US"/>
        </a:p>
      </dgm:t>
    </dgm:pt>
    <dgm:pt modelId="{571E8512-FC98-44B5-86AA-42D4D7D22874}" type="parTrans" cxnId="{A5C99206-25D9-491F-8649-AC578922AF6B}">
      <dgm:prSet/>
      <dgm:spPr/>
      <dgm:t>
        <a:bodyPr/>
        <a:lstStyle/>
        <a:p>
          <a:endParaRPr lang="en-US"/>
        </a:p>
      </dgm:t>
    </dgm:pt>
    <dgm:pt modelId="{B9228419-22D6-4874-A701-F384FADBDE3F}" type="sibTrans" cxnId="{A5C99206-25D9-491F-8649-AC578922AF6B}">
      <dgm:prSet/>
      <dgm:spPr/>
      <dgm:t>
        <a:bodyPr/>
        <a:lstStyle/>
        <a:p>
          <a:endParaRPr lang="en-US"/>
        </a:p>
      </dgm:t>
    </dgm:pt>
    <dgm:pt modelId="{0AA7C9C2-6B6E-451C-9FD3-ED306BEB3D4B}">
      <dgm:prSet/>
      <dgm:spPr/>
      <dgm:t>
        <a:bodyPr/>
        <a:lstStyle/>
        <a:p>
          <a:r>
            <a:rPr lang="nl-NL"/>
            <a:t>Grijze roodstaart</a:t>
          </a:r>
          <a:endParaRPr lang="en-US"/>
        </a:p>
      </dgm:t>
    </dgm:pt>
    <dgm:pt modelId="{81067A9C-C6DB-4C1A-B7B4-15EC84D3D2ED}" type="parTrans" cxnId="{F460ECFD-5CBC-4C84-B5C4-0921B803831D}">
      <dgm:prSet/>
      <dgm:spPr/>
      <dgm:t>
        <a:bodyPr/>
        <a:lstStyle/>
        <a:p>
          <a:endParaRPr lang="en-US"/>
        </a:p>
      </dgm:t>
    </dgm:pt>
    <dgm:pt modelId="{E838257E-3C71-4639-990B-DA842EFA4D10}" type="sibTrans" cxnId="{F460ECFD-5CBC-4C84-B5C4-0921B803831D}">
      <dgm:prSet/>
      <dgm:spPr/>
      <dgm:t>
        <a:bodyPr/>
        <a:lstStyle/>
        <a:p>
          <a:endParaRPr lang="en-US"/>
        </a:p>
      </dgm:t>
    </dgm:pt>
    <dgm:pt modelId="{29125C0A-DD76-4193-BDA0-BDAA8DF1149F}">
      <dgm:prSet/>
      <dgm:spPr/>
      <dgm:t>
        <a:bodyPr/>
        <a:lstStyle/>
        <a:p>
          <a:r>
            <a:rPr lang="nl-NL"/>
            <a:t>Dwerg papegaai</a:t>
          </a:r>
          <a:endParaRPr lang="en-US"/>
        </a:p>
      </dgm:t>
    </dgm:pt>
    <dgm:pt modelId="{5EE7CFD1-2F4B-41EC-9B0B-9C408E792A82}" type="parTrans" cxnId="{27EE032F-0952-4663-B897-2243F32558F8}">
      <dgm:prSet/>
      <dgm:spPr/>
      <dgm:t>
        <a:bodyPr/>
        <a:lstStyle/>
        <a:p>
          <a:endParaRPr lang="en-US"/>
        </a:p>
      </dgm:t>
    </dgm:pt>
    <dgm:pt modelId="{A5381F75-F398-4842-9CEA-F700504B44FA}" type="sibTrans" cxnId="{27EE032F-0952-4663-B897-2243F32558F8}">
      <dgm:prSet/>
      <dgm:spPr/>
      <dgm:t>
        <a:bodyPr/>
        <a:lstStyle/>
        <a:p>
          <a:endParaRPr lang="en-US"/>
        </a:p>
      </dgm:t>
    </dgm:pt>
    <dgm:pt modelId="{6B13FFF3-40B0-4A0C-AD01-9AB1B4C21714}">
      <dgm:prSet/>
      <dgm:spPr/>
      <dgm:t>
        <a:bodyPr/>
        <a:lstStyle/>
        <a:p>
          <a:r>
            <a:rPr lang="nl-NL"/>
            <a:t>Grasparkiet</a:t>
          </a:r>
          <a:endParaRPr lang="en-US"/>
        </a:p>
      </dgm:t>
    </dgm:pt>
    <dgm:pt modelId="{B0DFD68D-A7CD-49C4-8A7D-A8922600B385}" type="parTrans" cxnId="{C3F8BB30-BEC8-4D70-A7BC-27031DDCA432}">
      <dgm:prSet/>
      <dgm:spPr/>
      <dgm:t>
        <a:bodyPr/>
        <a:lstStyle/>
        <a:p>
          <a:endParaRPr lang="en-US"/>
        </a:p>
      </dgm:t>
    </dgm:pt>
    <dgm:pt modelId="{6A873CE2-7E26-4B4D-A9E4-3AAD3A1A5460}" type="sibTrans" cxnId="{C3F8BB30-BEC8-4D70-A7BC-27031DDCA432}">
      <dgm:prSet/>
      <dgm:spPr/>
      <dgm:t>
        <a:bodyPr/>
        <a:lstStyle/>
        <a:p>
          <a:endParaRPr lang="en-US"/>
        </a:p>
      </dgm:t>
    </dgm:pt>
    <dgm:pt modelId="{303DC21B-EE4E-4F02-976C-DE95CB272CEC}" type="pres">
      <dgm:prSet presAssocID="{43D8F781-BE5E-42F9-9DC2-AE7D52ADB8E3}" presName="diagram" presStyleCnt="0">
        <dgm:presLayoutVars>
          <dgm:dir/>
          <dgm:resizeHandles val="exact"/>
        </dgm:presLayoutVars>
      </dgm:prSet>
      <dgm:spPr/>
    </dgm:pt>
    <dgm:pt modelId="{5A6C6132-68DB-40D5-B573-B1ED001D0FED}" type="pres">
      <dgm:prSet presAssocID="{C9F275DA-D13A-4708-AFBF-23BEA8EEBF2E}" presName="node" presStyleLbl="node1" presStyleIdx="0" presStyleCnt="8">
        <dgm:presLayoutVars>
          <dgm:bulletEnabled val="1"/>
        </dgm:presLayoutVars>
      </dgm:prSet>
      <dgm:spPr/>
    </dgm:pt>
    <dgm:pt modelId="{FF585663-E7C6-43BD-9503-DD638116A19A}" type="pres">
      <dgm:prSet presAssocID="{4539B3A3-9524-47B1-BA90-D90BE25D69E2}" presName="sibTrans" presStyleCnt="0"/>
      <dgm:spPr/>
    </dgm:pt>
    <dgm:pt modelId="{2A3D0368-3E60-4B22-A844-A9E6C6137D4B}" type="pres">
      <dgm:prSet presAssocID="{05E7A7A5-F77C-4B47-9AB8-18AC258FB137}" presName="node" presStyleLbl="node1" presStyleIdx="1" presStyleCnt="8">
        <dgm:presLayoutVars>
          <dgm:bulletEnabled val="1"/>
        </dgm:presLayoutVars>
      </dgm:prSet>
      <dgm:spPr/>
    </dgm:pt>
    <dgm:pt modelId="{3898B3C6-EAAE-44F9-B6D1-82BED71127A9}" type="pres">
      <dgm:prSet presAssocID="{983CF26E-FA96-4604-B70B-9D8361710CCA}" presName="sibTrans" presStyleCnt="0"/>
      <dgm:spPr/>
    </dgm:pt>
    <dgm:pt modelId="{F5FEFE30-FFB2-4866-A387-1D4573A3AFD1}" type="pres">
      <dgm:prSet presAssocID="{18EFD3ED-9561-4798-80FA-8A42E114ADEE}" presName="node" presStyleLbl="node1" presStyleIdx="2" presStyleCnt="8">
        <dgm:presLayoutVars>
          <dgm:bulletEnabled val="1"/>
        </dgm:presLayoutVars>
      </dgm:prSet>
      <dgm:spPr/>
    </dgm:pt>
    <dgm:pt modelId="{31C86FEA-6C83-4806-A4F8-79AF0F678F02}" type="pres">
      <dgm:prSet presAssocID="{2A840284-F348-4D5C-8B73-CE8E51A0A80C}" presName="sibTrans" presStyleCnt="0"/>
      <dgm:spPr/>
    </dgm:pt>
    <dgm:pt modelId="{69C991EE-3813-4130-8FB3-A23C153EF59F}" type="pres">
      <dgm:prSet presAssocID="{BF471944-1642-4F9A-8A5E-DE4D4898C7DD}" presName="node" presStyleLbl="node1" presStyleIdx="3" presStyleCnt="8">
        <dgm:presLayoutVars>
          <dgm:bulletEnabled val="1"/>
        </dgm:presLayoutVars>
      </dgm:prSet>
      <dgm:spPr/>
    </dgm:pt>
    <dgm:pt modelId="{84F57875-E7E9-4597-8816-D41F2652ADBE}" type="pres">
      <dgm:prSet presAssocID="{0DB6A038-17BD-4252-A3EE-CF64A74D9E20}" presName="sibTrans" presStyleCnt="0"/>
      <dgm:spPr/>
    </dgm:pt>
    <dgm:pt modelId="{942DE8E5-27A5-4B1F-9B7F-EB710F3F7219}" type="pres">
      <dgm:prSet presAssocID="{8A661129-C0F4-4DA4-9515-BAC3260DD55A}" presName="node" presStyleLbl="node1" presStyleIdx="4" presStyleCnt="8">
        <dgm:presLayoutVars>
          <dgm:bulletEnabled val="1"/>
        </dgm:presLayoutVars>
      </dgm:prSet>
      <dgm:spPr/>
    </dgm:pt>
    <dgm:pt modelId="{C3BFF326-9ABE-47C9-9DC6-8E713D7D2FDF}" type="pres">
      <dgm:prSet presAssocID="{B9228419-22D6-4874-A701-F384FADBDE3F}" presName="sibTrans" presStyleCnt="0"/>
      <dgm:spPr/>
    </dgm:pt>
    <dgm:pt modelId="{1EC7A5CD-E781-4960-A56B-C7EBFB91BD49}" type="pres">
      <dgm:prSet presAssocID="{0AA7C9C2-6B6E-451C-9FD3-ED306BEB3D4B}" presName="node" presStyleLbl="node1" presStyleIdx="5" presStyleCnt="8">
        <dgm:presLayoutVars>
          <dgm:bulletEnabled val="1"/>
        </dgm:presLayoutVars>
      </dgm:prSet>
      <dgm:spPr/>
    </dgm:pt>
    <dgm:pt modelId="{7F878EF6-F182-477E-8253-49E06F4BBFF2}" type="pres">
      <dgm:prSet presAssocID="{E838257E-3C71-4639-990B-DA842EFA4D10}" presName="sibTrans" presStyleCnt="0"/>
      <dgm:spPr/>
    </dgm:pt>
    <dgm:pt modelId="{962FD43D-9530-4ADB-AD2D-0C2D7F3C3583}" type="pres">
      <dgm:prSet presAssocID="{29125C0A-DD76-4193-BDA0-BDAA8DF1149F}" presName="node" presStyleLbl="node1" presStyleIdx="6" presStyleCnt="8">
        <dgm:presLayoutVars>
          <dgm:bulletEnabled val="1"/>
        </dgm:presLayoutVars>
      </dgm:prSet>
      <dgm:spPr/>
    </dgm:pt>
    <dgm:pt modelId="{52EBDDEC-7745-4040-B2E3-F6B4085C8009}" type="pres">
      <dgm:prSet presAssocID="{A5381F75-F398-4842-9CEA-F700504B44FA}" presName="sibTrans" presStyleCnt="0"/>
      <dgm:spPr/>
    </dgm:pt>
    <dgm:pt modelId="{484D4452-E65A-40FF-BA01-8D3A6B019867}" type="pres">
      <dgm:prSet presAssocID="{6B13FFF3-40B0-4A0C-AD01-9AB1B4C21714}" presName="node" presStyleLbl="node1" presStyleIdx="7" presStyleCnt="8">
        <dgm:presLayoutVars>
          <dgm:bulletEnabled val="1"/>
        </dgm:presLayoutVars>
      </dgm:prSet>
      <dgm:spPr/>
    </dgm:pt>
  </dgm:ptLst>
  <dgm:cxnLst>
    <dgm:cxn modelId="{A5C99206-25D9-491F-8649-AC578922AF6B}" srcId="{43D8F781-BE5E-42F9-9DC2-AE7D52ADB8E3}" destId="{8A661129-C0F4-4DA4-9515-BAC3260DD55A}" srcOrd="4" destOrd="0" parTransId="{571E8512-FC98-44B5-86AA-42D4D7D22874}" sibTransId="{B9228419-22D6-4874-A701-F384FADBDE3F}"/>
    <dgm:cxn modelId="{27EE032F-0952-4663-B897-2243F32558F8}" srcId="{43D8F781-BE5E-42F9-9DC2-AE7D52ADB8E3}" destId="{29125C0A-DD76-4193-BDA0-BDAA8DF1149F}" srcOrd="6" destOrd="0" parTransId="{5EE7CFD1-2F4B-41EC-9B0B-9C408E792A82}" sibTransId="{A5381F75-F398-4842-9CEA-F700504B44FA}"/>
    <dgm:cxn modelId="{C3F8BB30-BEC8-4D70-A7BC-27031DDCA432}" srcId="{43D8F781-BE5E-42F9-9DC2-AE7D52ADB8E3}" destId="{6B13FFF3-40B0-4A0C-AD01-9AB1B4C21714}" srcOrd="7" destOrd="0" parTransId="{B0DFD68D-A7CD-49C4-8A7D-A8922600B385}" sibTransId="{6A873CE2-7E26-4B4D-A9E4-3AAD3A1A5460}"/>
    <dgm:cxn modelId="{4DC4A263-D41C-42B6-8046-68E468F14141}" type="presOf" srcId="{29125C0A-DD76-4193-BDA0-BDAA8DF1149F}" destId="{962FD43D-9530-4ADB-AD2D-0C2D7F3C3583}" srcOrd="0" destOrd="0" presId="urn:microsoft.com/office/officeart/2005/8/layout/default"/>
    <dgm:cxn modelId="{9FA0844C-54F5-4ADE-8994-FD34A8E299E5}" srcId="{43D8F781-BE5E-42F9-9DC2-AE7D52ADB8E3}" destId="{BF471944-1642-4F9A-8A5E-DE4D4898C7DD}" srcOrd="3" destOrd="0" parTransId="{A2B3BA1E-1237-4DC1-8B2A-F3F9B559D18B}" sibTransId="{0DB6A038-17BD-4252-A3EE-CF64A74D9E20}"/>
    <dgm:cxn modelId="{EEE72372-C661-43EB-A16C-90876239DE60}" type="presOf" srcId="{8A661129-C0F4-4DA4-9515-BAC3260DD55A}" destId="{942DE8E5-27A5-4B1F-9B7F-EB710F3F7219}" srcOrd="0" destOrd="0" presId="urn:microsoft.com/office/officeart/2005/8/layout/default"/>
    <dgm:cxn modelId="{562FF079-8E8A-4E73-9CE9-A7D1FA508A3C}" type="presOf" srcId="{BF471944-1642-4F9A-8A5E-DE4D4898C7DD}" destId="{69C991EE-3813-4130-8FB3-A23C153EF59F}" srcOrd="0" destOrd="0" presId="urn:microsoft.com/office/officeart/2005/8/layout/default"/>
    <dgm:cxn modelId="{B083B77A-5BF9-4196-B39D-D6868847F9CD}" type="presOf" srcId="{43D8F781-BE5E-42F9-9DC2-AE7D52ADB8E3}" destId="{303DC21B-EE4E-4F02-976C-DE95CB272CEC}" srcOrd="0" destOrd="0" presId="urn:microsoft.com/office/officeart/2005/8/layout/default"/>
    <dgm:cxn modelId="{F3DBB07D-0990-4A74-AAB5-6B2B469C5830}" srcId="{43D8F781-BE5E-42F9-9DC2-AE7D52ADB8E3}" destId="{18EFD3ED-9561-4798-80FA-8A42E114ADEE}" srcOrd="2" destOrd="0" parTransId="{F2DACD3A-EDB6-4EE0-A246-B61B56F4CD4F}" sibTransId="{2A840284-F348-4D5C-8B73-CE8E51A0A80C}"/>
    <dgm:cxn modelId="{E97D4D88-4284-4771-9BFC-71F5A66B6CDD}" srcId="{43D8F781-BE5E-42F9-9DC2-AE7D52ADB8E3}" destId="{05E7A7A5-F77C-4B47-9AB8-18AC258FB137}" srcOrd="1" destOrd="0" parTransId="{0D9CDB34-F485-40DD-87D6-806ECF37C5AA}" sibTransId="{983CF26E-FA96-4604-B70B-9D8361710CCA}"/>
    <dgm:cxn modelId="{4C2A7993-2E2F-4354-A258-4D4F4A8C22BD}" type="presOf" srcId="{0AA7C9C2-6B6E-451C-9FD3-ED306BEB3D4B}" destId="{1EC7A5CD-E781-4960-A56B-C7EBFB91BD49}" srcOrd="0" destOrd="0" presId="urn:microsoft.com/office/officeart/2005/8/layout/default"/>
    <dgm:cxn modelId="{BBF357B1-D178-4E06-9E0B-F2C68A1A6543}" type="presOf" srcId="{18EFD3ED-9561-4798-80FA-8A42E114ADEE}" destId="{F5FEFE30-FFB2-4866-A387-1D4573A3AFD1}" srcOrd="0" destOrd="0" presId="urn:microsoft.com/office/officeart/2005/8/layout/default"/>
    <dgm:cxn modelId="{29683DB2-9534-4CB0-A338-A0A1F6141D48}" srcId="{43D8F781-BE5E-42F9-9DC2-AE7D52ADB8E3}" destId="{C9F275DA-D13A-4708-AFBF-23BEA8EEBF2E}" srcOrd="0" destOrd="0" parTransId="{C8CA03DE-4CDE-4881-BD84-963624000A13}" sibTransId="{4539B3A3-9524-47B1-BA90-D90BE25D69E2}"/>
    <dgm:cxn modelId="{3C4A1FD5-FBCE-4F34-A0D8-BE9695429069}" type="presOf" srcId="{C9F275DA-D13A-4708-AFBF-23BEA8EEBF2E}" destId="{5A6C6132-68DB-40D5-B573-B1ED001D0FED}" srcOrd="0" destOrd="0" presId="urn:microsoft.com/office/officeart/2005/8/layout/default"/>
    <dgm:cxn modelId="{C965E0D6-8673-49F3-B6B1-16998DD35C99}" type="presOf" srcId="{05E7A7A5-F77C-4B47-9AB8-18AC258FB137}" destId="{2A3D0368-3E60-4B22-A844-A9E6C6137D4B}" srcOrd="0" destOrd="0" presId="urn:microsoft.com/office/officeart/2005/8/layout/default"/>
    <dgm:cxn modelId="{ED536CF5-2F2B-47B0-B060-57BA1900359C}" type="presOf" srcId="{6B13FFF3-40B0-4A0C-AD01-9AB1B4C21714}" destId="{484D4452-E65A-40FF-BA01-8D3A6B019867}" srcOrd="0" destOrd="0" presId="urn:microsoft.com/office/officeart/2005/8/layout/default"/>
    <dgm:cxn modelId="{F460ECFD-5CBC-4C84-B5C4-0921B803831D}" srcId="{43D8F781-BE5E-42F9-9DC2-AE7D52ADB8E3}" destId="{0AA7C9C2-6B6E-451C-9FD3-ED306BEB3D4B}" srcOrd="5" destOrd="0" parTransId="{81067A9C-C6DB-4C1A-B7B4-15EC84D3D2ED}" sibTransId="{E838257E-3C71-4639-990B-DA842EFA4D10}"/>
    <dgm:cxn modelId="{6441E30E-2C1E-4A67-B4B7-402D37ED7077}" type="presParOf" srcId="{303DC21B-EE4E-4F02-976C-DE95CB272CEC}" destId="{5A6C6132-68DB-40D5-B573-B1ED001D0FED}" srcOrd="0" destOrd="0" presId="urn:microsoft.com/office/officeart/2005/8/layout/default"/>
    <dgm:cxn modelId="{4BC8706A-F78E-48FD-B869-B18DBC9C58D6}" type="presParOf" srcId="{303DC21B-EE4E-4F02-976C-DE95CB272CEC}" destId="{FF585663-E7C6-43BD-9503-DD638116A19A}" srcOrd="1" destOrd="0" presId="urn:microsoft.com/office/officeart/2005/8/layout/default"/>
    <dgm:cxn modelId="{48D03CAB-2D3A-4049-9DA6-FB15A0033370}" type="presParOf" srcId="{303DC21B-EE4E-4F02-976C-DE95CB272CEC}" destId="{2A3D0368-3E60-4B22-A844-A9E6C6137D4B}" srcOrd="2" destOrd="0" presId="urn:microsoft.com/office/officeart/2005/8/layout/default"/>
    <dgm:cxn modelId="{5BAA5504-2081-44B5-909B-9FBB9124397B}" type="presParOf" srcId="{303DC21B-EE4E-4F02-976C-DE95CB272CEC}" destId="{3898B3C6-EAAE-44F9-B6D1-82BED71127A9}" srcOrd="3" destOrd="0" presId="urn:microsoft.com/office/officeart/2005/8/layout/default"/>
    <dgm:cxn modelId="{38015E78-A7D2-4356-A09D-DBB88753E4B2}" type="presParOf" srcId="{303DC21B-EE4E-4F02-976C-DE95CB272CEC}" destId="{F5FEFE30-FFB2-4866-A387-1D4573A3AFD1}" srcOrd="4" destOrd="0" presId="urn:microsoft.com/office/officeart/2005/8/layout/default"/>
    <dgm:cxn modelId="{E2747DEC-2A58-4A37-ADFC-D41E153153F2}" type="presParOf" srcId="{303DC21B-EE4E-4F02-976C-DE95CB272CEC}" destId="{31C86FEA-6C83-4806-A4F8-79AF0F678F02}" srcOrd="5" destOrd="0" presId="urn:microsoft.com/office/officeart/2005/8/layout/default"/>
    <dgm:cxn modelId="{7541C14B-9ED1-4365-BE6E-EF332072AA4F}" type="presParOf" srcId="{303DC21B-EE4E-4F02-976C-DE95CB272CEC}" destId="{69C991EE-3813-4130-8FB3-A23C153EF59F}" srcOrd="6" destOrd="0" presId="urn:microsoft.com/office/officeart/2005/8/layout/default"/>
    <dgm:cxn modelId="{F422173A-E445-49CA-91E0-AB3AF0DF6056}" type="presParOf" srcId="{303DC21B-EE4E-4F02-976C-DE95CB272CEC}" destId="{84F57875-E7E9-4597-8816-D41F2652ADBE}" srcOrd="7" destOrd="0" presId="urn:microsoft.com/office/officeart/2005/8/layout/default"/>
    <dgm:cxn modelId="{5412F3A4-D148-4FF7-8AA3-2095F77F9C08}" type="presParOf" srcId="{303DC21B-EE4E-4F02-976C-DE95CB272CEC}" destId="{942DE8E5-27A5-4B1F-9B7F-EB710F3F7219}" srcOrd="8" destOrd="0" presId="urn:microsoft.com/office/officeart/2005/8/layout/default"/>
    <dgm:cxn modelId="{C9BE98DD-8F10-4F84-914F-9CCC3C5CC1F7}" type="presParOf" srcId="{303DC21B-EE4E-4F02-976C-DE95CB272CEC}" destId="{C3BFF326-9ABE-47C9-9DC6-8E713D7D2FDF}" srcOrd="9" destOrd="0" presId="urn:microsoft.com/office/officeart/2005/8/layout/default"/>
    <dgm:cxn modelId="{09970F13-AE93-4758-AD72-F6711033B0DC}" type="presParOf" srcId="{303DC21B-EE4E-4F02-976C-DE95CB272CEC}" destId="{1EC7A5CD-E781-4960-A56B-C7EBFB91BD49}" srcOrd="10" destOrd="0" presId="urn:microsoft.com/office/officeart/2005/8/layout/default"/>
    <dgm:cxn modelId="{6284C74D-9C67-4627-B335-0140AADF1DC5}" type="presParOf" srcId="{303DC21B-EE4E-4F02-976C-DE95CB272CEC}" destId="{7F878EF6-F182-477E-8253-49E06F4BBFF2}" srcOrd="11" destOrd="0" presId="urn:microsoft.com/office/officeart/2005/8/layout/default"/>
    <dgm:cxn modelId="{4B19B0C1-BCB0-4E9B-98A7-5B30B8CB0E2C}" type="presParOf" srcId="{303DC21B-EE4E-4F02-976C-DE95CB272CEC}" destId="{962FD43D-9530-4ADB-AD2D-0C2D7F3C3583}" srcOrd="12" destOrd="0" presId="urn:microsoft.com/office/officeart/2005/8/layout/default"/>
    <dgm:cxn modelId="{514CC347-6899-402D-846D-E77B66871933}" type="presParOf" srcId="{303DC21B-EE4E-4F02-976C-DE95CB272CEC}" destId="{52EBDDEC-7745-4040-B2E3-F6B4085C8009}" srcOrd="13" destOrd="0" presId="urn:microsoft.com/office/officeart/2005/8/layout/default"/>
    <dgm:cxn modelId="{359F7C7D-F33E-4F42-B379-724A483A97D2}" type="presParOf" srcId="{303DC21B-EE4E-4F02-976C-DE95CB272CEC}" destId="{484D4452-E65A-40FF-BA01-8D3A6B019867}"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46C688-A0C2-4B68-9B3F-9712330F184E}"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810E569F-B105-4B87-926F-BBBEACF21252}">
      <dgm:prSet/>
      <dgm:spPr/>
      <dgm:t>
        <a:bodyPr/>
        <a:lstStyle/>
        <a:p>
          <a:r>
            <a:rPr lang="en-US" dirty="0" err="1"/>
            <a:t>Kies</a:t>
          </a:r>
          <a:r>
            <a:rPr lang="en-US" dirty="0"/>
            <a:t> </a:t>
          </a:r>
          <a:r>
            <a:rPr lang="en-US" dirty="0" err="1"/>
            <a:t>een</a:t>
          </a:r>
          <a:r>
            <a:rPr lang="en-US" dirty="0"/>
            <a:t> </a:t>
          </a:r>
          <a:r>
            <a:rPr lang="en-US" dirty="0" err="1"/>
            <a:t>papegaai</a:t>
          </a:r>
          <a:r>
            <a:rPr lang="en-US" dirty="0"/>
            <a:t> </a:t>
          </a:r>
          <a:r>
            <a:rPr lang="en-US" dirty="0" err="1"/>
            <a:t>soort</a:t>
          </a:r>
          <a:endParaRPr lang="en-US" dirty="0"/>
        </a:p>
      </dgm:t>
    </dgm:pt>
    <dgm:pt modelId="{3030DF3B-BB34-4138-8C53-7C2290FA493D}" type="parTrans" cxnId="{85AB59CB-15CF-4D03-97ED-FCC9BB398918}">
      <dgm:prSet/>
      <dgm:spPr/>
      <dgm:t>
        <a:bodyPr/>
        <a:lstStyle/>
        <a:p>
          <a:endParaRPr lang="en-US"/>
        </a:p>
      </dgm:t>
    </dgm:pt>
    <dgm:pt modelId="{96BB7E11-931F-4B5F-A4C3-7AC15E36F1E9}" type="sibTrans" cxnId="{85AB59CB-15CF-4D03-97ED-FCC9BB398918}">
      <dgm:prSet/>
      <dgm:spPr/>
      <dgm:t>
        <a:bodyPr/>
        <a:lstStyle/>
        <a:p>
          <a:endParaRPr lang="en-US"/>
        </a:p>
      </dgm:t>
    </dgm:pt>
    <dgm:pt modelId="{F302638E-5939-45DB-AA93-612B2EE61496}">
      <dgm:prSet/>
      <dgm:spPr/>
      <dgm:t>
        <a:bodyPr/>
        <a:lstStyle/>
        <a:p>
          <a:r>
            <a:rPr lang="nl-NL" dirty="0"/>
            <a:t>Schrijf een stuk over het gedrag en geslachtsbepaling van je gekozen papagaaien soort (max 10 regels per stuk) </a:t>
          </a:r>
          <a:br>
            <a:rPr lang="nl-NL" dirty="0"/>
          </a:br>
          <a:r>
            <a:rPr lang="nl-NL" dirty="0"/>
            <a:t>incl. </a:t>
          </a:r>
          <a:r>
            <a:rPr lang="nl-NL" dirty="0" err="1"/>
            <a:t>latijnse</a:t>
          </a:r>
          <a:r>
            <a:rPr lang="nl-NL" dirty="0"/>
            <a:t> benaming en 1 foto.</a:t>
          </a:r>
          <a:endParaRPr lang="en-US" dirty="0"/>
        </a:p>
      </dgm:t>
    </dgm:pt>
    <dgm:pt modelId="{30A53297-4C8B-4192-9F42-A3855CA72F44}" type="parTrans" cxnId="{8E6E334F-2CBC-4AA5-9725-8B36A717588F}">
      <dgm:prSet/>
      <dgm:spPr/>
      <dgm:t>
        <a:bodyPr/>
        <a:lstStyle/>
        <a:p>
          <a:endParaRPr lang="en-US"/>
        </a:p>
      </dgm:t>
    </dgm:pt>
    <dgm:pt modelId="{C63398F8-1966-494A-9BE2-82F0CD1B8157}" type="sibTrans" cxnId="{8E6E334F-2CBC-4AA5-9725-8B36A717588F}">
      <dgm:prSet/>
      <dgm:spPr/>
      <dgm:t>
        <a:bodyPr/>
        <a:lstStyle/>
        <a:p>
          <a:endParaRPr lang="en-US"/>
        </a:p>
      </dgm:t>
    </dgm:pt>
    <dgm:pt modelId="{6F717AEB-1200-47B1-9632-D58D21DB5AC6}">
      <dgm:prSet/>
      <dgm:spPr/>
      <dgm:t>
        <a:bodyPr/>
        <a:lstStyle/>
        <a:p>
          <a:r>
            <a:rPr lang="nl-NL"/>
            <a:t>Mail het naar: </a:t>
          </a:r>
          <a:r>
            <a:rPr lang="nl-NL">
              <a:hlinkClick xmlns:r="http://schemas.openxmlformats.org/officeDocument/2006/relationships" r:id="rId1"/>
            </a:rPr>
            <a:t>Ajm.Koppenaal@wellant.nl</a:t>
          </a:r>
          <a:endParaRPr lang="en-US"/>
        </a:p>
      </dgm:t>
    </dgm:pt>
    <dgm:pt modelId="{BAB398DE-CACD-4152-9DAF-DF8649AFE20C}" type="parTrans" cxnId="{9F2404AA-587D-460B-AC74-B7D55E8714BB}">
      <dgm:prSet/>
      <dgm:spPr/>
      <dgm:t>
        <a:bodyPr/>
        <a:lstStyle/>
        <a:p>
          <a:endParaRPr lang="en-US"/>
        </a:p>
      </dgm:t>
    </dgm:pt>
    <dgm:pt modelId="{8EBC6FE5-C253-4098-AF05-E173AB5AF987}" type="sibTrans" cxnId="{9F2404AA-587D-460B-AC74-B7D55E8714BB}">
      <dgm:prSet/>
      <dgm:spPr/>
      <dgm:t>
        <a:bodyPr/>
        <a:lstStyle/>
        <a:p>
          <a:endParaRPr lang="en-US"/>
        </a:p>
      </dgm:t>
    </dgm:pt>
    <dgm:pt modelId="{9803FCEE-2A34-4AC2-B364-6C5279D90C4C}">
      <dgm:prSet/>
      <dgm:spPr/>
      <dgm:t>
        <a:bodyPr/>
        <a:lstStyle/>
        <a:p>
          <a:r>
            <a:rPr lang="nl-NL" dirty="0"/>
            <a:t>Er wordt gecontroleerd op plagiaat en volledigheid</a:t>
          </a:r>
          <a:endParaRPr lang="en-US" dirty="0"/>
        </a:p>
      </dgm:t>
    </dgm:pt>
    <dgm:pt modelId="{F76D675F-8D4B-4FD5-AA15-1A051C34CC6B}" type="parTrans" cxnId="{57240E6B-57C8-4C27-87D0-3FB98517075C}">
      <dgm:prSet/>
      <dgm:spPr/>
      <dgm:t>
        <a:bodyPr/>
        <a:lstStyle/>
        <a:p>
          <a:endParaRPr lang="en-US"/>
        </a:p>
      </dgm:t>
    </dgm:pt>
    <dgm:pt modelId="{DC5D6847-6EBA-46E4-B339-F7E85F07EC37}" type="sibTrans" cxnId="{57240E6B-57C8-4C27-87D0-3FB98517075C}">
      <dgm:prSet/>
      <dgm:spPr/>
      <dgm:t>
        <a:bodyPr/>
        <a:lstStyle/>
        <a:p>
          <a:endParaRPr lang="en-US"/>
        </a:p>
      </dgm:t>
    </dgm:pt>
    <dgm:pt modelId="{3D03EDD4-89F7-4AFB-A9E2-ACBC3195087C}">
      <dgm:prSet/>
      <dgm:spPr/>
      <dgm:t>
        <a:bodyPr/>
        <a:lstStyle/>
        <a:p>
          <a:r>
            <a:rPr lang="nl-NL"/>
            <a:t>30 minuten de tijd</a:t>
          </a:r>
          <a:endParaRPr lang="en-US"/>
        </a:p>
      </dgm:t>
    </dgm:pt>
    <dgm:pt modelId="{DDFFF76F-F6F2-4EE9-903A-FC2C475E91BD}" type="parTrans" cxnId="{EB46ACA5-59C5-470C-A453-E22F61811BF6}">
      <dgm:prSet/>
      <dgm:spPr/>
      <dgm:t>
        <a:bodyPr/>
        <a:lstStyle/>
        <a:p>
          <a:endParaRPr lang="en-US"/>
        </a:p>
      </dgm:t>
    </dgm:pt>
    <dgm:pt modelId="{B051A5EA-A4E4-4D77-A48B-00D7575BD230}" type="sibTrans" cxnId="{EB46ACA5-59C5-470C-A453-E22F61811BF6}">
      <dgm:prSet/>
      <dgm:spPr/>
      <dgm:t>
        <a:bodyPr/>
        <a:lstStyle/>
        <a:p>
          <a:endParaRPr lang="en-US"/>
        </a:p>
      </dgm:t>
    </dgm:pt>
    <dgm:pt modelId="{6380CAF3-DE88-4061-A03E-29C8CC041DC8}" type="pres">
      <dgm:prSet presAssocID="{3346C688-A0C2-4B68-9B3F-9712330F184E}" presName="linear" presStyleCnt="0">
        <dgm:presLayoutVars>
          <dgm:animLvl val="lvl"/>
          <dgm:resizeHandles val="exact"/>
        </dgm:presLayoutVars>
      </dgm:prSet>
      <dgm:spPr/>
    </dgm:pt>
    <dgm:pt modelId="{6480D5F2-49AA-4D11-A75C-676FCC16B8EE}" type="pres">
      <dgm:prSet presAssocID="{810E569F-B105-4B87-926F-BBBEACF21252}" presName="parentText" presStyleLbl="node1" presStyleIdx="0" presStyleCnt="5">
        <dgm:presLayoutVars>
          <dgm:chMax val="0"/>
          <dgm:bulletEnabled val="1"/>
        </dgm:presLayoutVars>
      </dgm:prSet>
      <dgm:spPr/>
    </dgm:pt>
    <dgm:pt modelId="{5BCCD1C4-61A6-4A13-84BD-91616E7F1CC6}" type="pres">
      <dgm:prSet presAssocID="{96BB7E11-931F-4B5F-A4C3-7AC15E36F1E9}" presName="spacer" presStyleCnt="0"/>
      <dgm:spPr/>
    </dgm:pt>
    <dgm:pt modelId="{06270C5A-10CA-4E91-928A-E703E7242112}" type="pres">
      <dgm:prSet presAssocID="{F302638E-5939-45DB-AA93-612B2EE61496}" presName="parentText" presStyleLbl="node1" presStyleIdx="1" presStyleCnt="5">
        <dgm:presLayoutVars>
          <dgm:chMax val="0"/>
          <dgm:bulletEnabled val="1"/>
        </dgm:presLayoutVars>
      </dgm:prSet>
      <dgm:spPr/>
    </dgm:pt>
    <dgm:pt modelId="{1C322E2B-2348-4CAD-9D58-AD7024A686B4}" type="pres">
      <dgm:prSet presAssocID="{C63398F8-1966-494A-9BE2-82F0CD1B8157}" presName="spacer" presStyleCnt="0"/>
      <dgm:spPr/>
    </dgm:pt>
    <dgm:pt modelId="{CBE45974-AD1A-475A-9FAB-F83509BB91B1}" type="pres">
      <dgm:prSet presAssocID="{6F717AEB-1200-47B1-9632-D58D21DB5AC6}" presName="parentText" presStyleLbl="node1" presStyleIdx="2" presStyleCnt="5">
        <dgm:presLayoutVars>
          <dgm:chMax val="0"/>
          <dgm:bulletEnabled val="1"/>
        </dgm:presLayoutVars>
      </dgm:prSet>
      <dgm:spPr/>
    </dgm:pt>
    <dgm:pt modelId="{F702B61E-B033-4B0F-B5D1-314E133B337D}" type="pres">
      <dgm:prSet presAssocID="{8EBC6FE5-C253-4098-AF05-E173AB5AF987}" presName="spacer" presStyleCnt="0"/>
      <dgm:spPr/>
    </dgm:pt>
    <dgm:pt modelId="{1909FE12-327E-4D6A-BAE2-25EE6FF16143}" type="pres">
      <dgm:prSet presAssocID="{9803FCEE-2A34-4AC2-B364-6C5279D90C4C}" presName="parentText" presStyleLbl="node1" presStyleIdx="3" presStyleCnt="5">
        <dgm:presLayoutVars>
          <dgm:chMax val="0"/>
          <dgm:bulletEnabled val="1"/>
        </dgm:presLayoutVars>
      </dgm:prSet>
      <dgm:spPr/>
    </dgm:pt>
    <dgm:pt modelId="{1D80CB03-7871-46DB-9A6F-788333D1B2BB}" type="pres">
      <dgm:prSet presAssocID="{DC5D6847-6EBA-46E4-B339-F7E85F07EC37}" presName="spacer" presStyleCnt="0"/>
      <dgm:spPr/>
    </dgm:pt>
    <dgm:pt modelId="{01C130CD-67FC-4DAC-9415-244A50B375C5}" type="pres">
      <dgm:prSet presAssocID="{3D03EDD4-89F7-4AFB-A9E2-ACBC3195087C}" presName="parentText" presStyleLbl="node1" presStyleIdx="4" presStyleCnt="5">
        <dgm:presLayoutVars>
          <dgm:chMax val="0"/>
          <dgm:bulletEnabled val="1"/>
        </dgm:presLayoutVars>
      </dgm:prSet>
      <dgm:spPr/>
    </dgm:pt>
  </dgm:ptLst>
  <dgm:cxnLst>
    <dgm:cxn modelId="{45817B21-A52D-4A24-AED4-18C183D35621}" type="presOf" srcId="{810E569F-B105-4B87-926F-BBBEACF21252}" destId="{6480D5F2-49AA-4D11-A75C-676FCC16B8EE}" srcOrd="0" destOrd="0" presId="urn:microsoft.com/office/officeart/2005/8/layout/vList2"/>
    <dgm:cxn modelId="{7111B446-D4D3-4502-87F7-9600FB4EF476}" type="presOf" srcId="{9803FCEE-2A34-4AC2-B364-6C5279D90C4C}" destId="{1909FE12-327E-4D6A-BAE2-25EE6FF16143}" srcOrd="0" destOrd="0" presId="urn:microsoft.com/office/officeart/2005/8/layout/vList2"/>
    <dgm:cxn modelId="{CDF4E167-1BA7-4722-ACA6-198666ADC9F4}" type="presOf" srcId="{3D03EDD4-89F7-4AFB-A9E2-ACBC3195087C}" destId="{01C130CD-67FC-4DAC-9415-244A50B375C5}" srcOrd="0" destOrd="0" presId="urn:microsoft.com/office/officeart/2005/8/layout/vList2"/>
    <dgm:cxn modelId="{57240E6B-57C8-4C27-87D0-3FB98517075C}" srcId="{3346C688-A0C2-4B68-9B3F-9712330F184E}" destId="{9803FCEE-2A34-4AC2-B364-6C5279D90C4C}" srcOrd="3" destOrd="0" parTransId="{F76D675F-8D4B-4FD5-AA15-1A051C34CC6B}" sibTransId="{DC5D6847-6EBA-46E4-B339-F7E85F07EC37}"/>
    <dgm:cxn modelId="{5C8A124E-174A-42F0-B599-2B7D3D837EE5}" type="presOf" srcId="{F302638E-5939-45DB-AA93-612B2EE61496}" destId="{06270C5A-10CA-4E91-928A-E703E7242112}" srcOrd="0" destOrd="0" presId="urn:microsoft.com/office/officeart/2005/8/layout/vList2"/>
    <dgm:cxn modelId="{8E6E334F-2CBC-4AA5-9725-8B36A717588F}" srcId="{3346C688-A0C2-4B68-9B3F-9712330F184E}" destId="{F302638E-5939-45DB-AA93-612B2EE61496}" srcOrd="1" destOrd="0" parTransId="{30A53297-4C8B-4192-9F42-A3855CA72F44}" sibTransId="{C63398F8-1966-494A-9BE2-82F0CD1B8157}"/>
    <dgm:cxn modelId="{45E8F858-852A-426C-BBB9-B889B6C49D88}" type="presOf" srcId="{6F717AEB-1200-47B1-9632-D58D21DB5AC6}" destId="{CBE45974-AD1A-475A-9FAB-F83509BB91B1}" srcOrd="0" destOrd="0" presId="urn:microsoft.com/office/officeart/2005/8/layout/vList2"/>
    <dgm:cxn modelId="{EB46ACA5-59C5-470C-A453-E22F61811BF6}" srcId="{3346C688-A0C2-4B68-9B3F-9712330F184E}" destId="{3D03EDD4-89F7-4AFB-A9E2-ACBC3195087C}" srcOrd="4" destOrd="0" parTransId="{DDFFF76F-F6F2-4EE9-903A-FC2C475E91BD}" sibTransId="{B051A5EA-A4E4-4D77-A48B-00D7575BD230}"/>
    <dgm:cxn modelId="{9F2404AA-587D-460B-AC74-B7D55E8714BB}" srcId="{3346C688-A0C2-4B68-9B3F-9712330F184E}" destId="{6F717AEB-1200-47B1-9632-D58D21DB5AC6}" srcOrd="2" destOrd="0" parTransId="{BAB398DE-CACD-4152-9DAF-DF8649AFE20C}" sibTransId="{8EBC6FE5-C253-4098-AF05-E173AB5AF987}"/>
    <dgm:cxn modelId="{EC2E39B7-798D-4DFB-86FF-45AA701699DF}" type="presOf" srcId="{3346C688-A0C2-4B68-9B3F-9712330F184E}" destId="{6380CAF3-DE88-4061-A03E-29C8CC041DC8}" srcOrd="0" destOrd="0" presId="urn:microsoft.com/office/officeart/2005/8/layout/vList2"/>
    <dgm:cxn modelId="{85AB59CB-15CF-4D03-97ED-FCC9BB398918}" srcId="{3346C688-A0C2-4B68-9B3F-9712330F184E}" destId="{810E569F-B105-4B87-926F-BBBEACF21252}" srcOrd="0" destOrd="0" parTransId="{3030DF3B-BB34-4138-8C53-7C2290FA493D}" sibTransId="{96BB7E11-931F-4B5F-A4C3-7AC15E36F1E9}"/>
    <dgm:cxn modelId="{588610CF-2C6C-45B7-B3BA-8FD432D855BA}" type="presParOf" srcId="{6380CAF3-DE88-4061-A03E-29C8CC041DC8}" destId="{6480D5F2-49AA-4D11-A75C-676FCC16B8EE}" srcOrd="0" destOrd="0" presId="urn:microsoft.com/office/officeart/2005/8/layout/vList2"/>
    <dgm:cxn modelId="{383DB5BC-18B4-4B33-BE0B-3B444CC44741}" type="presParOf" srcId="{6380CAF3-DE88-4061-A03E-29C8CC041DC8}" destId="{5BCCD1C4-61A6-4A13-84BD-91616E7F1CC6}" srcOrd="1" destOrd="0" presId="urn:microsoft.com/office/officeart/2005/8/layout/vList2"/>
    <dgm:cxn modelId="{E6DD56D0-3EDA-4216-84DC-549287CBCDDE}" type="presParOf" srcId="{6380CAF3-DE88-4061-A03E-29C8CC041DC8}" destId="{06270C5A-10CA-4E91-928A-E703E7242112}" srcOrd="2" destOrd="0" presId="urn:microsoft.com/office/officeart/2005/8/layout/vList2"/>
    <dgm:cxn modelId="{9638ACF5-838D-4A00-ADCD-387F01D6E7F6}" type="presParOf" srcId="{6380CAF3-DE88-4061-A03E-29C8CC041DC8}" destId="{1C322E2B-2348-4CAD-9D58-AD7024A686B4}" srcOrd="3" destOrd="0" presId="urn:microsoft.com/office/officeart/2005/8/layout/vList2"/>
    <dgm:cxn modelId="{3911F90A-B5D8-4981-8DDC-D97D3A54AB05}" type="presParOf" srcId="{6380CAF3-DE88-4061-A03E-29C8CC041DC8}" destId="{CBE45974-AD1A-475A-9FAB-F83509BB91B1}" srcOrd="4" destOrd="0" presId="urn:microsoft.com/office/officeart/2005/8/layout/vList2"/>
    <dgm:cxn modelId="{7C8790F9-FBD4-4DE3-B13C-D0B0492A13B4}" type="presParOf" srcId="{6380CAF3-DE88-4061-A03E-29C8CC041DC8}" destId="{F702B61E-B033-4B0F-B5D1-314E133B337D}" srcOrd="5" destOrd="0" presId="urn:microsoft.com/office/officeart/2005/8/layout/vList2"/>
    <dgm:cxn modelId="{5A5A33CD-75EF-4068-9F84-AB21AAAD80F1}" type="presParOf" srcId="{6380CAF3-DE88-4061-A03E-29C8CC041DC8}" destId="{1909FE12-327E-4D6A-BAE2-25EE6FF16143}" srcOrd="6" destOrd="0" presId="urn:microsoft.com/office/officeart/2005/8/layout/vList2"/>
    <dgm:cxn modelId="{FC6819F4-3842-43B6-8E60-09F32F270F2E}" type="presParOf" srcId="{6380CAF3-DE88-4061-A03E-29C8CC041DC8}" destId="{1D80CB03-7871-46DB-9A6F-788333D1B2BB}" srcOrd="7" destOrd="0" presId="urn:microsoft.com/office/officeart/2005/8/layout/vList2"/>
    <dgm:cxn modelId="{E5685761-8BB9-4ADD-A3E4-79825D2D156D}" type="presParOf" srcId="{6380CAF3-DE88-4061-A03E-29C8CC041DC8}" destId="{01C130CD-67FC-4DAC-9415-244A50B375C5}"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704B21-C23B-44CE-962F-8B4D49335830}">
      <dsp:nvSpPr>
        <dsp:cNvPr id="0" name=""/>
        <dsp:cNvSpPr/>
      </dsp:nvSpPr>
      <dsp:spPr>
        <a:xfrm>
          <a:off x="0" y="1042993"/>
          <a:ext cx="6513603" cy="575639"/>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dirty="0"/>
            <a:t>5 Ordes van de klasse vogels (in de dierenwinkel)</a:t>
          </a:r>
          <a:endParaRPr lang="en-US" sz="2400" kern="1200" dirty="0"/>
        </a:p>
      </dsp:txBody>
      <dsp:txXfrm>
        <a:off x="28100" y="1071093"/>
        <a:ext cx="6457403" cy="519439"/>
      </dsp:txXfrm>
    </dsp:sp>
    <dsp:sp modelId="{4D35A5E0-286D-4BC3-8B66-519AE6B7B42A}">
      <dsp:nvSpPr>
        <dsp:cNvPr id="0" name=""/>
        <dsp:cNvSpPr/>
      </dsp:nvSpPr>
      <dsp:spPr>
        <a:xfrm>
          <a:off x="0" y="1687753"/>
          <a:ext cx="6513603" cy="575639"/>
        </a:xfrm>
        <a:prstGeom prst="roundRect">
          <a:avLst/>
        </a:prstGeom>
        <a:gradFill rotWithShape="0">
          <a:gsLst>
            <a:gs pos="0">
              <a:schemeClr val="accent5">
                <a:hueOff val="-1351709"/>
                <a:satOff val="-3484"/>
                <a:lumOff val="-2353"/>
                <a:alphaOff val="0"/>
                <a:satMod val="103000"/>
                <a:lumMod val="102000"/>
                <a:tint val="94000"/>
              </a:schemeClr>
            </a:gs>
            <a:gs pos="50000">
              <a:schemeClr val="accent5">
                <a:hueOff val="-1351709"/>
                <a:satOff val="-3484"/>
                <a:lumOff val="-2353"/>
                <a:alphaOff val="0"/>
                <a:satMod val="110000"/>
                <a:lumMod val="100000"/>
                <a:shade val="100000"/>
              </a:schemeClr>
            </a:gs>
            <a:gs pos="100000">
              <a:schemeClr val="accent5">
                <a:hueOff val="-1351709"/>
                <a:satOff val="-3484"/>
                <a:lumOff val="-235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dirty="0"/>
            <a:t>1. Hoenderachtigen (Fazant </a:t>
          </a:r>
          <a:r>
            <a:rPr lang="nl-NL" sz="2400" kern="1200" dirty="0" err="1"/>
            <a:t>achtigen</a:t>
          </a:r>
          <a:endParaRPr lang="en-US" sz="2400" kern="1200" dirty="0"/>
        </a:p>
      </dsp:txBody>
      <dsp:txXfrm>
        <a:off x="28100" y="1715853"/>
        <a:ext cx="6457403" cy="519439"/>
      </dsp:txXfrm>
    </dsp:sp>
    <dsp:sp modelId="{A34EFEB5-5E0A-4F38-A580-C1B0916815B8}">
      <dsp:nvSpPr>
        <dsp:cNvPr id="0" name=""/>
        <dsp:cNvSpPr/>
      </dsp:nvSpPr>
      <dsp:spPr>
        <a:xfrm>
          <a:off x="0" y="2332513"/>
          <a:ext cx="6513603" cy="575639"/>
        </a:xfrm>
        <a:prstGeom prst="roundRect">
          <a:avLst/>
        </a:prstGeom>
        <a:gradFill rotWithShape="0">
          <a:gsLst>
            <a:gs pos="0">
              <a:schemeClr val="accent5">
                <a:hueOff val="-2703417"/>
                <a:satOff val="-6968"/>
                <a:lumOff val="-4706"/>
                <a:alphaOff val="0"/>
                <a:satMod val="103000"/>
                <a:lumMod val="102000"/>
                <a:tint val="94000"/>
              </a:schemeClr>
            </a:gs>
            <a:gs pos="50000">
              <a:schemeClr val="accent5">
                <a:hueOff val="-2703417"/>
                <a:satOff val="-6968"/>
                <a:lumOff val="-4706"/>
                <a:alphaOff val="0"/>
                <a:satMod val="110000"/>
                <a:lumMod val="100000"/>
                <a:shade val="100000"/>
              </a:schemeClr>
            </a:gs>
            <a:gs pos="100000">
              <a:schemeClr val="accent5">
                <a:hueOff val="-2703417"/>
                <a:satOff val="-6968"/>
                <a:lumOff val="-470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2. Watervogels (Eend achtigen) </a:t>
          </a:r>
          <a:endParaRPr lang="en-US" sz="2400" kern="1200"/>
        </a:p>
      </dsp:txBody>
      <dsp:txXfrm>
        <a:off x="28100" y="2360613"/>
        <a:ext cx="6457403" cy="519439"/>
      </dsp:txXfrm>
    </dsp:sp>
    <dsp:sp modelId="{86CD3FD5-314F-4AAE-8DE0-C7EB6B356849}">
      <dsp:nvSpPr>
        <dsp:cNvPr id="0" name=""/>
        <dsp:cNvSpPr/>
      </dsp:nvSpPr>
      <dsp:spPr>
        <a:xfrm>
          <a:off x="0" y="2977272"/>
          <a:ext cx="6513603" cy="575639"/>
        </a:xfrm>
        <a:prstGeom prst="roundRect">
          <a:avLst/>
        </a:prstGeom>
        <a:gradFill rotWithShape="0">
          <a:gsLst>
            <a:gs pos="0">
              <a:schemeClr val="accent5">
                <a:hueOff val="-4055126"/>
                <a:satOff val="-10451"/>
                <a:lumOff val="-7059"/>
                <a:alphaOff val="0"/>
                <a:satMod val="103000"/>
                <a:lumMod val="102000"/>
                <a:tint val="94000"/>
              </a:schemeClr>
            </a:gs>
            <a:gs pos="50000">
              <a:schemeClr val="accent5">
                <a:hueOff val="-4055126"/>
                <a:satOff val="-10451"/>
                <a:lumOff val="-7059"/>
                <a:alphaOff val="0"/>
                <a:satMod val="110000"/>
                <a:lumMod val="100000"/>
                <a:shade val="100000"/>
              </a:schemeClr>
            </a:gs>
            <a:gs pos="100000">
              <a:schemeClr val="accent5">
                <a:hueOff val="-4055126"/>
                <a:satOff val="-10451"/>
                <a:lumOff val="-705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3. Duif achtigen</a:t>
          </a:r>
          <a:endParaRPr lang="en-US" sz="2400" kern="1200"/>
        </a:p>
      </dsp:txBody>
      <dsp:txXfrm>
        <a:off x="28100" y="3005372"/>
        <a:ext cx="6457403" cy="519439"/>
      </dsp:txXfrm>
    </dsp:sp>
    <dsp:sp modelId="{1AA34283-15D8-49F9-AEEB-5D31062054D4}">
      <dsp:nvSpPr>
        <dsp:cNvPr id="0" name=""/>
        <dsp:cNvSpPr/>
      </dsp:nvSpPr>
      <dsp:spPr>
        <a:xfrm>
          <a:off x="0" y="3622033"/>
          <a:ext cx="6513603" cy="575639"/>
        </a:xfrm>
        <a:prstGeom prst="roundRect">
          <a:avLst/>
        </a:prstGeom>
        <a:gradFill rotWithShape="0">
          <a:gsLst>
            <a:gs pos="0">
              <a:schemeClr val="accent5">
                <a:hueOff val="-5406834"/>
                <a:satOff val="-13935"/>
                <a:lumOff val="-9412"/>
                <a:alphaOff val="0"/>
                <a:satMod val="103000"/>
                <a:lumMod val="102000"/>
                <a:tint val="94000"/>
              </a:schemeClr>
            </a:gs>
            <a:gs pos="50000">
              <a:schemeClr val="accent5">
                <a:hueOff val="-5406834"/>
                <a:satOff val="-13935"/>
                <a:lumOff val="-9412"/>
                <a:alphaOff val="0"/>
                <a:satMod val="110000"/>
                <a:lumMod val="100000"/>
                <a:shade val="100000"/>
              </a:schemeClr>
            </a:gs>
            <a:gs pos="100000">
              <a:schemeClr val="accent5">
                <a:hueOff val="-5406834"/>
                <a:satOff val="-13935"/>
                <a:lumOff val="-941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4. Papegaai achtigen</a:t>
          </a:r>
          <a:endParaRPr lang="en-US" sz="2400" kern="1200"/>
        </a:p>
      </dsp:txBody>
      <dsp:txXfrm>
        <a:off x="28100" y="3650133"/>
        <a:ext cx="6457403" cy="519439"/>
      </dsp:txXfrm>
    </dsp:sp>
    <dsp:sp modelId="{8BFF2048-75A9-41B6-9627-1F83C243B0F5}">
      <dsp:nvSpPr>
        <dsp:cNvPr id="0" name=""/>
        <dsp:cNvSpPr/>
      </dsp:nvSpPr>
      <dsp:spPr>
        <a:xfrm>
          <a:off x="0" y="4266792"/>
          <a:ext cx="6513603" cy="575639"/>
        </a:xfrm>
        <a:prstGeom prst="round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5. Zangvogels</a:t>
          </a:r>
          <a:endParaRPr lang="en-US" sz="2400" kern="1200"/>
        </a:p>
      </dsp:txBody>
      <dsp:txXfrm>
        <a:off x="28100" y="4294892"/>
        <a:ext cx="6457403" cy="5194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6C6132-68DB-40D5-B573-B1ED001D0FED}">
      <dsp:nvSpPr>
        <dsp:cNvPr id="0" name=""/>
        <dsp:cNvSpPr/>
      </dsp:nvSpPr>
      <dsp:spPr>
        <a:xfrm>
          <a:off x="969248" y="1572"/>
          <a:ext cx="2178622" cy="130717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nl-NL" sz="3200" kern="1200"/>
            <a:t>Rode Lori</a:t>
          </a:r>
          <a:endParaRPr lang="en-US" sz="3200" kern="1200"/>
        </a:p>
      </dsp:txBody>
      <dsp:txXfrm>
        <a:off x="969248" y="1572"/>
        <a:ext cx="2178622" cy="1307173"/>
      </dsp:txXfrm>
    </dsp:sp>
    <dsp:sp modelId="{2A3D0368-3E60-4B22-A844-A9E6C6137D4B}">
      <dsp:nvSpPr>
        <dsp:cNvPr id="0" name=""/>
        <dsp:cNvSpPr/>
      </dsp:nvSpPr>
      <dsp:spPr>
        <a:xfrm>
          <a:off x="3365733" y="1572"/>
          <a:ext cx="2178622" cy="1307173"/>
        </a:xfrm>
        <a:prstGeom prst="rect">
          <a:avLst/>
        </a:prstGeom>
        <a:solidFill>
          <a:schemeClr val="accent2">
            <a:hueOff val="-207909"/>
            <a:satOff val="-11990"/>
            <a:lumOff val="123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nl-NL" sz="3200" kern="1200"/>
            <a:t>Kaketoe</a:t>
          </a:r>
          <a:endParaRPr lang="en-US" sz="3200" kern="1200"/>
        </a:p>
      </dsp:txBody>
      <dsp:txXfrm>
        <a:off x="3365733" y="1572"/>
        <a:ext cx="2178622" cy="1307173"/>
      </dsp:txXfrm>
    </dsp:sp>
    <dsp:sp modelId="{F5FEFE30-FFB2-4866-A387-1D4573A3AFD1}">
      <dsp:nvSpPr>
        <dsp:cNvPr id="0" name=""/>
        <dsp:cNvSpPr/>
      </dsp:nvSpPr>
      <dsp:spPr>
        <a:xfrm>
          <a:off x="969248" y="1526608"/>
          <a:ext cx="2178622" cy="1307173"/>
        </a:xfrm>
        <a:prstGeom prst="rect">
          <a:avLst/>
        </a:prstGeom>
        <a:solidFill>
          <a:schemeClr val="accent2">
            <a:hueOff val="-415818"/>
            <a:satOff val="-23979"/>
            <a:lumOff val="24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nl-NL" sz="3200" kern="1200"/>
            <a:t>Valkparkiet</a:t>
          </a:r>
          <a:endParaRPr lang="en-US" sz="3200" kern="1200"/>
        </a:p>
      </dsp:txBody>
      <dsp:txXfrm>
        <a:off x="969248" y="1526608"/>
        <a:ext cx="2178622" cy="1307173"/>
      </dsp:txXfrm>
    </dsp:sp>
    <dsp:sp modelId="{69C991EE-3813-4130-8FB3-A23C153EF59F}">
      <dsp:nvSpPr>
        <dsp:cNvPr id="0" name=""/>
        <dsp:cNvSpPr/>
      </dsp:nvSpPr>
      <dsp:spPr>
        <a:xfrm>
          <a:off x="3365733" y="1526608"/>
          <a:ext cx="2178622" cy="1307173"/>
        </a:xfrm>
        <a:prstGeom prst="rect">
          <a:avLst/>
        </a:prstGeom>
        <a:solidFill>
          <a:schemeClr val="accent2">
            <a:hueOff val="-623727"/>
            <a:satOff val="-35969"/>
            <a:lumOff val="369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nl-NL" sz="3200" kern="1200"/>
            <a:t>Ara</a:t>
          </a:r>
          <a:endParaRPr lang="en-US" sz="3200" kern="1200"/>
        </a:p>
      </dsp:txBody>
      <dsp:txXfrm>
        <a:off x="3365733" y="1526608"/>
        <a:ext cx="2178622" cy="1307173"/>
      </dsp:txXfrm>
    </dsp:sp>
    <dsp:sp modelId="{942DE8E5-27A5-4B1F-9B7F-EB710F3F7219}">
      <dsp:nvSpPr>
        <dsp:cNvPr id="0" name=""/>
        <dsp:cNvSpPr/>
      </dsp:nvSpPr>
      <dsp:spPr>
        <a:xfrm>
          <a:off x="969248" y="3051644"/>
          <a:ext cx="2178622" cy="1307173"/>
        </a:xfrm>
        <a:prstGeom prst="rect">
          <a:avLst/>
        </a:prstGeom>
        <a:solidFill>
          <a:schemeClr val="accent2">
            <a:hueOff val="-831636"/>
            <a:satOff val="-47959"/>
            <a:lumOff val="493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nl-NL" sz="3200" kern="1200"/>
            <a:t>Amazone papegaai</a:t>
          </a:r>
          <a:endParaRPr lang="en-US" sz="3200" kern="1200"/>
        </a:p>
      </dsp:txBody>
      <dsp:txXfrm>
        <a:off x="969248" y="3051644"/>
        <a:ext cx="2178622" cy="1307173"/>
      </dsp:txXfrm>
    </dsp:sp>
    <dsp:sp modelId="{1EC7A5CD-E781-4960-A56B-C7EBFB91BD49}">
      <dsp:nvSpPr>
        <dsp:cNvPr id="0" name=""/>
        <dsp:cNvSpPr/>
      </dsp:nvSpPr>
      <dsp:spPr>
        <a:xfrm>
          <a:off x="3365733" y="3051644"/>
          <a:ext cx="2178622" cy="1307173"/>
        </a:xfrm>
        <a:prstGeom prst="rect">
          <a:avLst/>
        </a:prstGeom>
        <a:solidFill>
          <a:schemeClr val="accent2">
            <a:hueOff val="-1039545"/>
            <a:satOff val="-59949"/>
            <a:lumOff val="61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nl-NL" sz="3200" kern="1200"/>
            <a:t>Grijze roodstaart</a:t>
          </a:r>
          <a:endParaRPr lang="en-US" sz="3200" kern="1200"/>
        </a:p>
      </dsp:txBody>
      <dsp:txXfrm>
        <a:off x="3365733" y="3051644"/>
        <a:ext cx="2178622" cy="1307173"/>
      </dsp:txXfrm>
    </dsp:sp>
    <dsp:sp modelId="{962FD43D-9530-4ADB-AD2D-0C2D7F3C3583}">
      <dsp:nvSpPr>
        <dsp:cNvPr id="0" name=""/>
        <dsp:cNvSpPr/>
      </dsp:nvSpPr>
      <dsp:spPr>
        <a:xfrm>
          <a:off x="969248" y="4576679"/>
          <a:ext cx="2178622" cy="1307173"/>
        </a:xfrm>
        <a:prstGeom prst="rect">
          <a:avLst/>
        </a:prstGeom>
        <a:solidFill>
          <a:schemeClr val="accent2">
            <a:hueOff val="-1247454"/>
            <a:satOff val="-71938"/>
            <a:lumOff val="739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nl-NL" sz="3200" kern="1200"/>
            <a:t>Dwerg papegaai</a:t>
          </a:r>
          <a:endParaRPr lang="en-US" sz="3200" kern="1200"/>
        </a:p>
      </dsp:txBody>
      <dsp:txXfrm>
        <a:off x="969248" y="4576679"/>
        <a:ext cx="2178622" cy="1307173"/>
      </dsp:txXfrm>
    </dsp:sp>
    <dsp:sp modelId="{484D4452-E65A-40FF-BA01-8D3A6B019867}">
      <dsp:nvSpPr>
        <dsp:cNvPr id="0" name=""/>
        <dsp:cNvSpPr/>
      </dsp:nvSpPr>
      <dsp:spPr>
        <a:xfrm>
          <a:off x="3365733" y="4576679"/>
          <a:ext cx="2178622" cy="130717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nl-NL" sz="3200" kern="1200"/>
            <a:t>Grasparkiet</a:t>
          </a:r>
          <a:endParaRPr lang="en-US" sz="3200" kern="1200"/>
        </a:p>
      </dsp:txBody>
      <dsp:txXfrm>
        <a:off x="3365733" y="4576679"/>
        <a:ext cx="2178622" cy="13071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80D5F2-49AA-4D11-A75C-676FCC16B8EE}">
      <dsp:nvSpPr>
        <dsp:cNvPr id="0" name=""/>
        <dsp:cNvSpPr/>
      </dsp:nvSpPr>
      <dsp:spPr>
        <a:xfrm>
          <a:off x="0" y="54247"/>
          <a:ext cx="6513603" cy="1109306"/>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err="1"/>
            <a:t>Kies</a:t>
          </a:r>
          <a:r>
            <a:rPr lang="en-US" sz="2000" kern="1200" dirty="0"/>
            <a:t> </a:t>
          </a:r>
          <a:r>
            <a:rPr lang="en-US" sz="2000" kern="1200" dirty="0" err="1"/>
            <a:t>een</a:t>
          </a:r>
          <a:r>
            <a:rPr lang="en-US" sz="2000" kern="1200" dirty="0"/>
            <a:t> </a:t>
          </a:r>
          <a:r>
            <a:rPr lang="en-US" sz="2000" kern="1200" dirty="0" err="1"/>
            <a:t>papegaai</a:t>
          </a:r>
          <a:r>
            <a:rPr lang="en-US" sz="2000" kern="1200" dirty="0"/>
            <a:t> </a:t>
          </a:r>
          <a:r>
            <a:rPr lang="en-US" sz="2000" kern="1200" dirty="0" err="1"/>
            <a:t>soort</a:t>
          </a:r>
          <a:endParaRPr lang="en-US" sz="2000" kern="1200" dirty="0"/>
        </a:p>
      </dsp:txBody>
      <dsp:txXfrm>
        <a:off x="54152" y="108399"/>
        <a:ext cx="6405299" cy="1001002"/>
      </dsp:txXfrm>
    </dsp:sp>
    <dsp:sp modelId="{06270C5A-10CA-4E91-928A-E703E7242112}">
      <dsp:nvSpPr>
        <dsp:cNvPr id="0" name=""/>
        <dsp:cNvSpPr/>
      </dsp:nvSpPr>
      <dsp:spPr>
        <a:xfrm>
          <a:off x="0" y="1221153"/>
          <a:ext cx="6513603" cy="1109306"/>
        </a:xfrm>
        <a:prstGeom prst="roundRect">
          <a:avLst/>
        </a:prstGeom>
        <a:gradFill rotWithShape="0">
          <a:gsLst>
            <a:gs pos="0">
              <a:schemeClr val="accent5">
                <a:hueOff val="-1689636"/>
                <a:satOff val="-4355"/>
                <a:lumOff val="-2941"/>
                <a:alphaOff val="0"/>
                <a:satMod val="103000"/>
                <a:lumMod val="102000"/>
                <a:tint val="94000"/>
              </a:schemeClr>
            </a:gs>
            <a:gs pos="50000">
              <a:schemeClr val="accent5">
                <a:hueOff val="-1689636"/>
                <a:satOff val="-4355"/>
                <a:lumOff val="-2941"/>
                <a:alphaOff val="0"/>
                <a:satMod val="110000"/>
                <a:lumMod val="100000"/>
                <a:shade val="100000"/>
              </a:schemeClr>
            </a:gs>
            <a:gs pos="100000">
              <a:schemeClr val="accent5">
                <a:hueOff val="-1689636"/>
                <a:satOff val="-4355"/>
                <a:lumOff val="-294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dirty="0"/>
            <a:t>Schrijf een stuk over het gedrag en geslachtsbepaling van je gekozen papagaaien soort (max 10 regels per stuk) </a:t>
          </a:r>
          <a:br>
            <a:rPr lang="nl-NL" sz="2000" kern="1200" dirty="0"/>
          </a:br>
          <a:r>
            <a:rPr lang="nl-NL" sz="2000" kern="1200" dirty="0"/>
            <a:t>incl. </a:t>
          </a:r>
          <a:r>
            <a:rPr lang="nl-NL" sz="2000" kern="1200" dirty="0" err="1"/>
            <a:t>latijnse</a:t>
          </a:r>
          <a:r>
            <a:rPr lang="nl-NL" sz="2000" kern="1200" dirty="0"/>
            <a:t> benaming en 1 foto.</a:t>
          </a:r>
          <a:endParaRPr lang="en-US" sz="2000" kern="1200" dirty="0"/>
        </a:p>
      </dsp:txBody>
      <dsp:txXfrm>
        <a:off x="54152" y="1275305"/>
        <a:ext cx="6405299" cy="1001002"/>
      </dsp:txXfrm>
    </dsp:sp>
    <dsp:sp modelId="{CBE45974-AD1A-475A-9FAB-F83509BB91B1}">
      <dsp:nvSpPr>
        <dsp:cNvPr id="0" name=""/>
        <dsp:cNvSpPr/>
      </dsp:nvSpPr>
      <dsp:spPr>
        <a:xfrm>
          <a:off x="0" y="2388059"/>
          <a:ext cx="6513603" cy="1109306"/>
        </a:xfrm>
        <a:prstGeom prst="roundRect">
          <a:avLst/>
        </a:prstGeom>
        <a:gradFill rotWithShape="0">
          <a:gsLst>
            <a:gs pos="0">
              <a:schemeClr val="accent5">
                <a:hueOff val="-3379271"/>
                <a:satOff val="-8710"/>
                <a:lumOff val="-5883"/>
                <a:alphaOff val="0"/>
                <a:satMod val="103000"/>
                <a:lumMod val="102000"/>
                <a:tint val="94000"/>
              </a:schemeClr>
            </a:gs>
            <a:gs pos="50000">
              <a:schemeClr val="accent5">
                <a:hueOff val="-3379271"/>
                <a:satOff val="-8710"/>
                <a:lumOff val="-5883"/>
                <a:alphaOff val="0"/>
                <a:satMod val="110000"/>
                <a:lumMod val="100000"/>
                <a:shade val="100000"/>
              </a:schemeClr>
            </a:gs>
            <a:gs pos="100000">
              <a:schemeClr val="accent5">
                <a:hueOff val="-3379271"/>
                <a:satOff val="-8710"/>
                <a:lumOff val="-588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Mail het naar: </a:t>
          </a:r>
          <a:r>
            <a:rPr lang="nl-NL" sz="2000" kern="1200">
              <a:hlinkClick xmlns:r="http://schemas.openxmlformats.org/officeDocument/2006/relationships" r:id="rId1"/>
            </a:rPr>
            <a:t>Ajm.Koppenaal@wellant.nl</a:t>
          </a:r>
          <a:endParaRPr lang="en-US" sz="2000" kern="1200"/>
        </a:p>
      </dsp:txBody>
      <dsp:txXfrm>
        <a:off x="54152" y="2442211"/>
        <a:ext cx="6405299" cy="1001002"/>
      </dsp:txXfrm>
    </dsp:sp>
    <dsp:sp modelId="{1909FE12-327E-4D6A-BAE2-25EE6FF16143}">
      <dsp:nvSpPr>
        <dsp:cNvPr id="0" name=""/>
        <dsp:cNvSpPr/>
      </dsp:nvSpPr>
      <dsp:spPr>
        <a:xfrm>
          <a:off x="0" y="3554966"/>
          <a:ext cx="6513603" cy="1109306"/>
        </a:xfrm>
        <a:prstGeom prst="roundRect">
          <a:avLst/>
        </a:prstGeom>
        <a:gradFill rotWithShape="0">
          <a:gsLst>
            <a:gs pos="0">
              <a:schemeClr val="accent5">
                <a:hueOff val="-5068907"/>
                <a:satOff val="-13064"/>
                <a:lumOff val="-8824"/>
                <a:alphaOff val="0"/>
                <a:satMod val="103000"/>
                <a:lumMod val="102000"/>
                <a:tint val="94000"/>
              </a:schemeClr>
            </a:gs>
            <a:gs pos="50000">
              <a:schemeClr val="accent5">
                <a:hueOff val="-5068907"/>
                <a:satOff val="-13064"/>
                <a:lumOff val="-8824"/>
                <a:alphaOff val="0"/>
                <a:satMod val="110000"/>
                <a:lumMod val="100000"/>
                <a:shade val="100000"/>
              </a:schemeClr>
            </a:gs>
            <a:gs pos="100000">
              <a:schemeClr val="accent5">
                <a:hueOff val="-5068907"/>
                <a:satOff val="-13064"/>
                <a:lumOff val="-882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dirty="0"/>
            <a:t>Er wordt gecontroleerd op plagiaat en volledigheid</a:t>
          </a:r>
          <a:endParaRPr lang="en-US" sz="2000" kern="1200" dirty="0"/>
        </a:p>
      </dsp:txBody>
      <dsp:txXfrm>
        <a:off x="54152" y="3609118"/>
        <a:ext cx="6405299" cy="1001002"/>
      </dsp:txXfrm>
    </dsp:sp>
    <dsp:sp modelId="{01C130CD-67FC-4DAC-9415-244A50B375C5}">
      <dsp:nvSpPr>
        <dsp:cNvPr id="0" name=""/>
        <dsp:cNvSpPr/>
      </dsp:nvSpPr>
      <dsp:spPr>
        <a:xfrm>
          <a:off x="0" y="4721872"/>
          <a:ext cx="6513603" cy="1109306"/>
        </a:xfrm>
        <a:prstGeom prst="round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30 minuten de tijd</a:t>
          </a:r>
          <a:endParaRPr lang="en-US" sz="2000" kern="1200"/>
        </a:p>
      </dsp:txBody>
      <dsp:txXfrm>
        <a:off x="54152" y="4776024"/>
        <a:ext cx="6405299" cy="10010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15B319-95DE-468D-ADC8-59E9C118C849}"/>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37B8EF0-2F23-466A-B350-ABAF4DFC1A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91C72C5E-7EB4-4F5E-A2C3-B38EB4BFAA58}"/>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5" name="Tijdelijke aanduiding voor voettekst 4">
            <a:extLst>
              <a:ext uri="{FF2B5EF4-FFF2-40B4-BE49-F238E27FC236}">
                <a16:creationId xmlns:a16="http://schemas.microsoft.com/office/drawing/2014/main" id="{AAFA5E88-3DEA-4E5C-8E84-F716BAD6847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8620D3F-6367-4F4B-92AB-0302B5B03C38}"/>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2597877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6542AC-F608-4B9B-B34D-331BE0627FA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79759F21-A5B4-4318-824C-5DE2452F99AD}"/>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19B374D-E831-40C9-A8FB-0EC14F87AB46}"/>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5" name="Tijdelijke aanduiding voor voettekst 4">
            <a:extLst>
              <a:ext uri="{FF2B5EF4-FFF2-40B4-BE49-F238E27FC236}">
                <a16:creationId xmlns:a16="http://schemas.microsoft.com/office/drawing/2014/main" id="{12F4B0E8-1EEC-41BE-9DA1-3136B4D3130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B907ABD-7447-4D4C-907E-37DB3103DF63}"/>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2467691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4C892FC8-72A7-450C-BCC7-0A22C8D384B6}"/>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AD21C87-1674-41E8-9F5D-AA4D987BCA8D}"/>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656398A-114B-4DEA-AC3F-9B9558FA0DFD}"/>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5" name="Tijdelijke aanduiding voor voettekst 4">
            <a:extLst>
              <a:ext uri="{FF2B5EF4-FFF2-40B4-BE49-F238E27FC236}">
                <a16:creationId xmlns:a16="http://schemas.microsoft.com/office/drawing/2014/main" id="{66EBE452-3DAE-4671-9D3A-1AA6EEDAA1A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B8DD52E-46AE-4ABB-A747-DFE4CCD69D26}"/>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374183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5CF01F-ACE6-4F83-8641-A1C44C2FEF3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C90C6AC-0DAE-4060-B8FA-A6D685CDBE2B}"/>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8BDB575-EF8A-4933-A9CE-A1CFAEAC567C}"/>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5" name="Tijdelijke aanduiding voor voettekst 4">
            <a:extLst>
              <a:ext uri="{FF2B5EF4-FFF2-40B4-BE49-F238E27FC236}">
                <a16:creationId xmlns:a16="http://schemas.microsoft.com/office/drawing/2014/main" id="{1A3EE983-E2D1-4602-BDBA-26AF760944F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FFDC7D6-107A-499F-B0DB-80B2E8120DE1}"/>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1715823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E85576-E70E-4851-9CD9-467AAD04CFD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2F00C8A-F0AC-4A9A-BD64-548B84A149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49DB9EFA-91B1-4384-977E-EE548DCC0089}"/>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5" name="Tijdelijke aanduiding voor voettekst 4">
            <a:extLst>
              <a:ext uri="{FF2B5EF4-FFF2-40B4-BE49-F238E27FC236}">
                <a16:creationId xmlns:a16="http://schemas.microsoft.com/office/drawing/2014/main" id="{01FFA603-5173-4061-B074-7AFBFACFC2B1}"/>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E746D1F-D1C1-47A2-9145-4B0B711EA39E}"/>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1992229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FFBD42-89CE-49F0-B4C0-7852CCA8524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DB19D3F-E133-44B3-830F-7CDA5CC925B4}"/>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6E59A4E1-DD87-4C50-B9FC-70BCAC1456D4}"/>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9354C8C1-4C3E-4DA6-93F1-56B6696244C9}"/>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6" name="Tijdelijke aanduiding voor voettekst 5">
            <a:extLst>
              <a:ext uri="{FF2B5EF4-FFF2-40B4-BE49-F238E27FC236}">
                <a16:creationId xmlns:a16="http://schemas.microsoft.com/office/drawing/2014/main" id="{92A87CC5-4FF4-483D-8187-5965AF75C92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17399A3-C39E-4887-9412-874E90278F79}"/>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2964826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CF40BE-D83B-4AC4-AC1B-46049075DC9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DD71C26-247C-49E1-86AD-5111B2A509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46FA0CFD-1FB2-4C09-9469-6A1812503BB9}"/>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7A9F06A-C139-4805-96AA-89E17CB75B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7E710267-026B-4AE0-862B-F907D8D2D514}"/>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B9D2FF5-6805-493E-86D6-568285B3F135}"/>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8" name="Tijdelijke aanduiding voor voettekst 7">
            <a:extLst>
              <a:ext uri="{FF2B5EF4-FFF2-40B4-BE49-F238E27FC236}">
                <a16:creationId xmlns:a16="http://schemas.microsoft.com/office/drawing/2014/main" id="{E64CFA18-1B46-449B-86FF-A03673361037}"/>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30E64D58-B1A5-4895-85B7-6DC9EDF50EE5}"/>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1411317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2649F4-18A9-49F0-A84D-D0D1EDC2994F}"/>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84A2ABBF-A4EE-4F54-9481-DC8F1C3B6322}"/>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4" name="Tijdelijke aanduiding voor voettekst 3">
            <a:extLst>
              <a:ext uri="{FF2B5EF4-FFF2-40B4-BE49-F238E27FC236}">
                <a16:creationId xmlns:a16="http://schemas.microsoft.com/office/drawing/2014/main" id="{C60C2947-6623-4F77-AA82-4E119AAE29CD}"/>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E5E83F7-D795-46F5-BA9F-CC4C3C3F5A60}"/>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3261675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C357DF2-77F0-4389-A8C7-5F1498FAFD82}"/>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3" name="Tijdelijke aanduiding voor voettekst 2">
            <a:extLst>
              <a:ext uri="{FF2B5EF4-FFF2-40B4-BE49-F238E27FC236}">
                <a16:creationId xmlns:a16="http://schemas.microsoft.com/office/drawing/2014/main" id="{A14EAED3-0B13-4B40-ADCD-989A0F7B3FD5}"/>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6391E18-5AE7-49DA-87C1-2C99AC533787}"/>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2614003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E66887-592E-4417-99C1-F1F7C239D6D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F1E4104-D716-4BCE-A2D4-A76EBC0366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1E30107-6422-4F12-BFDB-F642703353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93F8AD22-DEF0-4FB0-BC4F-4C00388AA4B7}"/>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6" name="Tijdelijke aanduiding voor voettekst 5">
            <a:extLst>
              <a:ext uri="{FF2B5EF4-FFF2-40B4-BE49-F238E27FC236}">
                <a16:creationId xmlns:a16="http://schemas.microsoft.com/office/drawing/2014/main" id="{05CD4484-D86C-46C0-A056-385370AD778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5ACDFC5-1B40-4E3B-A15A-9685000A9164}"/>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1004037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272485-F0DE-42F6-B023-9C6804258B1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656870B5-0620-44FC-83B4-4EFBE43B79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3A2C4AD9-6A7E-4865-8D9E-E2D9C95A0F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70189AC4-BABF-46D0-82B4-3EA1FD126105}"/>
              </a:ext>
            </a:extLst>
          </p:cNvPr>
          <p:cNvSpPr>
            <a:spLocks noGrp="1"/>
          </p:cNvSpPr>
          <p:nvPr>
            <p:ph type="dt" sz="half" idx="10"/>
          </p:nvPr>
        </p:nvSpPr>
        <p:spPr/>
        <p:txBody>
          <a:bodyPr/>
          <a:lstStyle/>
          <a:p>
            <a:fld id="{DC351964-C746-464F-9F8B-39AB27B09E8E}" type="datetimeFigureOut">
              <a:rPr lang="nl-NL" smtClean="0"/>
              <a:t>3-4-2019</a:t>
            </a:fld>
            <a:endParaRPr lang="nl-NL"/>
          </a:p>
        </p:txBody>
      </p:sp>
      <p:sp>
        <p:nvSpPr>
          <p:cNvPr id="6" name="Tijdelijke aanduiding voor voettekst 5">
            <a:extLst>
              <a:ext uri="{FF2B5EF4-FFF2-40B4-BE49-F238E27FC236}">
                <a16:creationId xmlns:a16="http://schemas.microsoft.com/office/drawing/2014/main" id="{88090E22-F1AA-41F0-A8A6-28176CA0CAC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85B1C36-F90D-4A9F-91A8-8719CB17A7CD}"/>
              </a:ext>
            </a:extLst>
          </p:cNvPr>
          <p:cNvSpPr>
            <a:spLocks noGrp="1"/>
          </p:cNvSpPr>
          <p:nvPr>
            <p:ph type="sldNum" sz="quarter" idx="12"/>
          </p:nvPr>
        </p:nvSpPr>
        <p:spPr/>
        <p:txBody>
          <a:bodyPr/>
          <a:lstStyle/>
          <a:p>
            <a:fld id="{8F3F9A3E-61E8-427F-8BA1-48F32551D5A4}" type="slidenum">
              <a:rPr lang="nl-NL" smtClean="0"/>
              <a:t>‹nr.›</a:t>
            </a:fld>
            <a:endParaRPr lang="nl-NL"/>
          </a:p>
        </p:txBody>
      </p:sp>
    </p:spTree>
    <p:extLst>
      <p:ext uri="{BB962C8B-B14F-4D97-AF65-F5344CB8AC3E}">
        <p14:creationId xmlns:p14="http://schemas.microsoft.com/office/powerpoint/2010/main" val="633172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65EAB204-D102-430A-AC55-B9CA68C7E2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F967E7A-64A9-4C6F-BF40-7A58F4FE62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7D54F23-CF90-442C-8FE5-EF69591261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351964-C746-464F-9F8B-39AB27B09E8E}" type="datetimeFigureOut">
              <a:rPr lang="nl-NL" smtClean="0"/>
              <a:t>3-4-2019</a:t>
            </a:fld>
            <a:endParaRPr lang="nl-NL"/>
          </a:p>
        </p:txBody>
      </p:sp>
      <p:sp>
        <p:nvSpPr>
          <p:cNvPr id="5" name="Tijdelijke aanduiding voor voettekst 4">
            <a:extLst>
              <a:ext uri="{FF2B5EF4-FFF2-40B4-BE49-F238E27FC236}">
                <a16:creationId xmlns:a16="http://schemas.microsoft.com/office/drawing/2014/main" id="{DE91A188-8AE3-481E-A047-8068BF0DDA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AA4BF70E-C634-4C89-A69C-4DE5D623AE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3F9A3E-61E8-427F-8BA1-48F32551D5A4}" type="slidenum">
              <a:rPr lang="nl-NL" smtClean="0"/>
              <a:t>‹nr.›</a:t>
            </a:fld>
            <a:endParaRPr lang="nl-NL"/>
          </a:p>
        </p:txBody>
      </p:sp>
    </p:spTree>
    <p:extLst>
      <p:ext uri="{BB962C8B-B14F-4D97-AF65-F5344CB8AC3E}">
        <p14:creationId xmlns:p14="http://schemas.microsoft.com/office/powerpoint/2010/main" val="1598828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rct=j&amp;q=&amp;esrc=s&amp;source=images&amp;cd=&amp;cad=rja&amp;uact=8&amp;ved=2ahUKEwi2w_TBjv_gAhWNKlAKHczMAC8QjRx6BAgBEAU&amp;url=http://www.papegaaien.net/Nieuw-Guinea%20edelpapegaai.html&amp;psig=AOvVaw2CFFCmWM9RIRYDxDFfGcZ0&amp;ust=155256635321250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nl/url?sa=i&amp;rct=j&amp;q=&amp;esrc=s&amp;source=images&amp;cd=&amp;cad=rja&amp;uact=8&amp;ved=2ahUKEwjP9Z-Sj__gAhWCEVAKHTW7CxkQjRx6BAgBEAU&amp;url=https://rjbakker.wordpress.com/2017/10/24/rode-lori-eos-bornea-bornea/&amp;psig=AOvVaw0Gq-9AD6itid7_ppQ_F7Pc&amp;ust=1552566506494332"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1" name="Freeform: Shape 70">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3" name="Freeform: Shape 72">
            <a:extLst>
              <a:ext uri="{FF2B5EF4-FFF2-40B4-BE49-F238E27FC236}">
                <a16:creationId xmlns:a16="http://schemas.microsoft.com/office/drawing/2014/main" id="{F55FFF17-D3D5-4F58-BA56-54EA901CE0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24154" cy="685800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FFA26CAA-174A-4EC5-8988-1E920198B8C0}"/>
              </a:ext>
            </a:extLst>
          </p:cNvPr>
          <p:cNvSpPr>
            <a:spLocks noGrp="1"/>
          </p:cNvSpPr>
          <p:nvPr>
            <p:ph type="ctrTitle"/>
          </p:nvPr>
        </p:nvSpPr>
        <p:spPr>
          <a:xfrm>
            <a:off x="804673" y="1409700"/>
            <a:ext cx="4152900" cy="2809875"/>
          </a:xfrm>
        </p:spPr>
        <p:txBody>
          <a:bodyPr anchor="b">
            <a:normAutofit/>
          </a:bodyPr>
          <a:lstStyle/>
          <a:p>
            <a:pPr algn="l"/>
            <a:r>
              <a:rPr lang="nl-NL" sz="3000">
                <a:solidFill>
                  <a:schemeClr val="bg1">
                    <a:lumMod val="85000"/>
                    <a:lumOff val="15000"/>
                  </a:schemeClr>
                </a:solidFill>
              </a:rPr>
              <a:t>Gedragseigenschappen</a:t>
            </a:r>
            <a:br>
              <a:rPr lang="nl-NL" sz="3000">
                <a:solidFill>
                  <a:schemeClr val="bg1">
                    <a:lumMod val="85000"/>
                    <a:lumOff val="15000"/>
                  </a:schemeClr>
                </a:solidFill>
              </a:rPr>
            </a:br>
            <a:r>
              <a:rPr lang="nl-NL" sz="3000">
                <a:solidFill>
                  <a:schemeClr val="bg1">
                    <a:lumMod val="85000"/>
                    <a:lumOff val="15000"/>
                  </a:schemeClr>
                </a:solidFill>
              </a:rPr>
              <a:t>en Geslachtsbepaling</a:t>
            </a:r>
          </a:p>
        </p:txBody>
      </p:sp>
      <p:sp>
        <p:nvSpPr>
          <p:cNvPr id="3" name="Ondertitel 2">
            <a:extLst>
              <a:ext uri="{FF2B5EF4-FFF2-40B4-BE49-F238E27FC236}">
                <a16:creationId xmlns:a16="http://schemas.microsoft.com/office/drawing/2014/main" id="{EC43D8F2-F37A-4960-9E7B-2167ACD88696}"/>
              </a:ext>
            </a:extLst>
          </p:cNvPr>
          <p:cNvSpPr>
            <a:spLocks noGrp="1"/>
          </p:cNvSpPr>
          <p:nvPr>
            <p:ph type="subTitle" idx="1"/>
          </p:nvPr>
        </p:nvSpPr>
        <p:spPr>
          <a:xfrm>
            <a:off x="804672" y="4219575"/>
            <a:ext cx="3348228" cy="928494"/>
          </a:xfrm>
        </p:spPr>
        <p:txBody>
          <a:bodyPr anchor="t">
            <a:normAutofit/>
          </a:bodyPr>
          <a:lstStyle/>
          <a:p>
            <a:pPr algn="l"/>
            <a:r>
              <a:rPr lang="nl-NL" sz="2000">
                <a:solidFill>
                  <a:schemeClr val="bg1">
                    <a:lumMod val="85000"/>
                    <a:lumOff val="15000"/>
                  </a:schemeClr>
                </a:solidFill>
              </a:rPr>
              <a:t>Papagaai soorten</a:t>
            </a:r>
          </a:p>
        </p:txBody>
      </p:sp>
      <p:pic>
        <p:nvPicPr>
          <p:cNvPr id="1026" name="Picture 2" descr="bird skateboarding GIF">
            <a:extLst>
              <a:ext uri="{FF2B5EF4-FFF2-40B4-BE49-F238E27FC236}">
                <a16:creationId xmlns:a16="http://schemas.microsoft.com/office/drawing/2014/main" id="{A60E9EAB-B474-407A-908F-F50D52FD9CF3}"/>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215964" y="2858452"/>
            <a:ext cx="5458769" cy="3074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735881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FA17AD-8704-4B3B-80D6-2DA366C53AAF}"/>
              </a:ext>
            </a:extLst>
          </p:cNvPr>
          <p:cNvSpPr>
            <a:spLocks noGrp="1"/>
          </p:cNvSpPr>
          <p:nvPr>
            <p:ph type="title"/>
          </p:nvPr>
        </p:nvSpPr>
        <p:spPr>
          <a:xfrm>
            <a:off x="648929" y="629266"/>
            <a:ext cx="3651467" cy="1676603"/>
          </a:xfrm>
        </p:spPr>
        <p:txBody>
          <a:bodyPr>
            <a:normAutofit/>
          </a:bodyPr>
          <a:lstStyle/>
          <a:p>
            <a:r>
              <a:rPr lang="nl-NL" sz="3700"/>
              <a:t>Kaketoe Geslachtsbepaling</a:t>
            </a:r>
          </a:p>
        </p:txBody>
      </p:sp>
      <p:sp>
        <p:nvSpPr>
          <p:cNvPr id="3" name="Tijdelijke aanduiding voor inhoud 2">
            <a:extLst>
              <a:ext uri="{FF2B5EF4-FFF2-40B4-BE49-F238E27FC236}">
                <a16:creationId xmlns:a16="http://schemas.microsoft.com/office/drawing/2014/main" id="{185491C5-461C-4E8F-AD14-5BAB6C8F5E0B}"/>
              </a:ext>
            </a:extLst>
          </p:cNvPr>
          <p:cNvSpPr>
            <a:spLocks noGrp="1"/>
          </p:cNvSpPr>
          <p:nvPr>
            <p:ph idx="1"/>
          </p:nvPr>
        </p:nvSpPr>
        <p:spPr>
          <a:xfrm>
            <a:off x="648931" y="2438400"/>
            <a:ext cx="3651466" cy="3785419"/>
          </a:xfrm>
        </p:spPr>
        <p:txBody>
          <a:bodyPr>
            <a:normAutofit/>
          </a:bodyPr>
          <a:lstStyle/>
          <a:p>
            <a:r>
              <a:rPr lang="nl-NL" sz="1800"/>
              <a:t>Man: Donker bruine iris</a:t>
            </a:r>
          </a:p>
          <a:p>
            <a:r>
              <a:rPr lang="nl-NL" sz="1800"/>
              <a:t>Pop: Lichtbruine iris</a:t>
            </a:r>
          </a:p>
          <a:p>
            <a:r>
              <a:rPr lang="nl-NL" sz="1800"/>
              <a:t>Zichtbaar vanaf 3 tot 4 jaar. </a:t>
            </a:r>
          </a:p>
        </p:txBody>
      </p:sp>
      <p:pic>
        <p:nvPicPr>
          <p:cNvPr id="4" name="Picture 2" descr="Afbeeldingsresultaat voor kleine geelkuifkaketoe">
            <a:extLst>
              <a:ext uri="{FF2B5EF4-FFF2-40B4-BE49-F238E27FC236}">
                <a16:creationId xmlns:a16="http://schemas.microsoft.com/office/drawing/2014/main" id="{3B633BBB-0232-4EA6-9444-81AA536B4E1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3729"/>
          <a:stretch/>
        </p:blipFill>
        <p:spPr bwMode="auto">
          <a:xfrm>
            <a:off x="4639056" y="10"/>
            <a:ext cx="7552944"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6187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D389BD-DAEF-412F-8F0A-88EA74A60F95}"/>
              </a:ext>
            </a:extLst>
          </p:cNvPr>
          <p:cNvSpPr>
            <a:spLocks noGrp="1"/>
          </p:cNvSpPr>
          <p:nvPr>
            <p:ph type="title"/>
          </p:nvPr>
        </p:nvSpPr>
        <p:spPr>
          <a:xfrm>
            <a:off x="648929" y="629266"/>
            <a:ext cx="3651467" cy="1676603"/>
          </a:xfrm>
        </p:spPr>
        <p:txBody>
          <a:bodyPr>
            <a:normAutofit/>
          </a:bodyPr>
          <a:lstStyle/>
          <a:p>
            <a:r>
              <a:rPr lang="nl-NL" dirty="0"/>
              <a:t>Valk parkiet Gedrag</a:t>
            </a:r>
          </a:p>
        </p:txBody>
      </p:sp>
      <p:sp>
        <p:nvSpPr>
          <p:cNvPr id="3" name="Tijdelijke aanduiding voor inhoud 2">
            <a:extLst>
              <a:ext uri="{FF2B5EF4-FFF2-40B4-BE49-F238E27FC236}">
                <a16:creationId xmlns:a16="http://schemas.microsoft.com/office/drawing/2014/main" id="{FC52EC8F-D27D-4925-BDA6-A7F4924C8F6B}"/>
              </a:ext>
            </a:extLst>
          </p:cNvPr>
          <p:cNvSpPr>
            <a:spLocks noGrp="1"/>
          </p:cNvSpPr>
          <p:nvPr>
            <p:ph idx="1"/>
          </p:nvPr>
        </p:nvSpPr>
        <p:spPr>
          <a:xfrm>
            <a:off x="648931" y="2438400"/>
            <a:ext cx="3651466" cy="3785419"/>
          </a:xfrm>
        </p:spPr>
        <p:txBody>
          <a:bodyPr>
            <a:normAutofit/>
          </a:bodyPr>
          <a:lstStyle/>
          <a:p>
            <a:endParaRPr lang="nl-NL" sz="1800"/>
          </a:p>
        </p:txBody>
      </p:sp>
      <p:pic>
        <p:nvPicPr>
          <p:cNvPr id="4" name="Picture 2" descr="Afbeeldingsresultaat voor Valkparkiet">
            <a:extLst>
              <a:ext uri="{FF2B5EF4-FFF2-40B4-BE49-F238E27FC236}">
                <a16:creationId xmlns:a16="http://schemas.microsoft.com/office/drawing/2014/main" id="{3F9CD6B9-E898-4EF2-84DB-0416B78EB6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201" r="-2" b="-2"/>
          <a:stretch/>
        </p:blipFill>
        <p:spPr bwMode="auto">
          <a:xfrm>
            <a:off x="4639056" y="10"/>
            <a:ext cx="7552944"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37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EEF0CD-9416-49C9-97CE-04550BBCE82F}"/>
              </a:ext>
            </a:extLst>
          </p:cNvPr>
          <p:cNvSpPr>
            <a:spLocks noGrp="1"/>
          </p:cNvSpPr>
          <p:nvPr>
            <p:ph type="title"/>
          </p:nvPr>
        </p:nvSpPr>
        <p:spPr/>
        <p:txBody>
          <a:bodyPr/>
          <a:lstStyle/>
          <a:p>
            <a:r>
              <a:rPr lang="nl-NL" dirty="0"/>
              <a:t>Valk parkiet Geslachtsbepaling</a:t>
            </a:r>
          </a:p>
        </p:txBody>
      </p:sp>
      <p:sp>
        <p:nvSpPr>
          <p:cNvPr id="3" name="Tijdelijke aanduiding voor inhoud 2">
            <a:extLst>
              <a:ext uri="{FF2B5EF4-FFF2-40B4-BE49-F238E27FC236}">
                <a16:creationId xmlns:a16="http://schemas.microsoft.com/office/drawing/2014/main" id="{99DC79EC-CBE8-498B-8264-0442EF6CC9D2}"/>
              </a:ext>
            </a:extLst>
          </p:cNvPr>
          <p:cNvSpPr>
            <a:spLocks noGrp="1"/>
          </p:cNvSpPr>
          <p:nvPr>
            <p:ph idx="1"/>
          </p:nvPr>
        </p:nvSpPr>
        <p:spPr/>
        <p:txBody>
          <a:bodyPr/>
          <a:lstStyle/>
          <a:p>
            <a:pPr marL="0" indent="0">
              <a:buNone/>
            </a:pPr>
            <a:r>
              <a:rPr lang="nl-NL" dirty="0"/>
              <a:t>Man: </a:t>
            </a:r>
          </a:p>
          <a:p>
            <a:pPr marL="0" indent="0">
              <a:buNone/>
            </a:pPr>
            <a:r>
              <a:rPr lang="nl-NL" dirty="0"/>
              <a:t>Wangvlekken zijn meer intens</a:t>
            </a:r>
          </a:p>
          <a:p>
            <a:pPr marL="0" indent="0">
              <a:buNone/>
            </a:pPr>
            <a:r>
              <a:rPr lang="nl-NL" dirty="0"/>
              <a:t>Kop heeft meer geel</a:t>
            </a:r>
          </a:p>
          <a:p>
            <a:pPr marL="0" indent="0">
              <a:buNone/>
            </a:pPr>
            <a:r>
              <a:rPr lang="nl-NL" dirty="0"/>
              <a:t>Kuif is geel</a:t>
            </a:r>
          </a:p>
          <a:p>
            <a:pPr marL="0" indent="0">
              <a:buNone/>
            </a:pPr>
            <a:r>
              <a:rPr lang="nl-NL" dirty="0"/>
              <a:t>Egaal grijze staartveren</a:t>
            </a:r>
          </a:p>
          <a:p>
            <a:pPr marL="0" indent="0">
              <a:buNone/>
            </a:pPr>
            <a:r>
              <a:rPr lang="nl-NL" dirty="0"/>
              <a:t>Vrouw:</a:t>
            </a:r>
            <a:br>
              <a:rPr lang="nl-NL" dirty="0"/>
            </a:br>
            <a:r>
              <a:rPr lang="nl-NL" dirty="0"/>
              <a:t>Grijze kop en kuif </a:t>
            </a:r>
          </a:p>
          <a:p>
            <a:pPr marL="0" indent="0">
              <a:buNone/>
            </a:pPr>
            <a:r>
              <a:rPr lang="nl-NL" dirty="0"/>
              <a:t>Onderzijde staartveren zijn geel-grijs met visgraat motief</a:t>
            </a:r>
          </a:p>
        </p:txBody>
      </p:sp>
      <p:pic>
        <p:nvPicPr>
          <p:cNvPr id="4" name="Picture 2" descr="Afbeeldingsresultaat voor Valkparkiet">
            <a:extLst>
              <a:ext uri="{FF2B5EF4-FFF2-40B4-BE49-F238E27FC236}">
                <a16:creationId xmlns:a16="http://schemas.microsoft.com/office/drawing/2014/main" id="{3F9CD6B9-E898-4EF2-84DB-0416B78EB6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201" r="-2" b="-2"/>
          <a:stretch/>
        </p:blipFill>
        <p:spPr bwMode="auto">
          <a:xfrm>
            <a:off x="8160862" y="1293091"/>
            <a:ext cx="3336525" cy="3029528"/>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9099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CB4BAD-D6A0-4919-A55B-E0BD4B7C91FB}"/>
              </a:ext>
            </a:extLst>
          </p:cNvPr>
          <p:cNvSpPr>
            <a:spLocks noGrp="1"/>
          </p:cNvSpPr>
          <p:nvPr>
            <p:ph type="title"/>
          </p:nvPr>
        </p:nvSpPr>
        <p:spPr>
          <a:xfrm>
            <a:off x="648929" y="629266"/>
            <a:ext cx="6586491" cy="1676603"/>
          </a:xfrm>
        </p:spPr>
        <p:txBody>
          <a:bodyPr>
            <a:normAutofit fontScale="90000"/>
          </a:bodyPr>
          <a:lstStyle/>
          <a:p>
            <a:r>
              <a:rPr lang="nl-NL" dirty="0"/>
              <a:t>Ara gedrag</a:t>
            </a:r>
            <a:br>
              <a:rPr lang="nl-NL" dirty="0"/>
            </a:br>
            <a:br>
              <a:rPr lang="nl-NL" dirty="0"/>
            </a:br>
            <a:endParaRPr lang="nl-NL" dirty="0"/>
          </a:p>
        </p:txBody>
      </p:sp>
      <p:sp>
        <p:nvSpPr>
          <p:cNvPr id="3" name="Tijdelijke aanduiding voor inhoud 2">
            <a:extLst>
              <a:ext uri="{FF2B5EF4-FFF2-40B4-BE49-F238E27FC236}">
                <a16:creationId xmlns:a16="http://schemas.microsoft.com/office/drawing/2014/main" id="{6CA6527E-1305-49E4-9FDE-573EA6882304}"/>
              </a:ext>
            </a:extLst>
          </p:cNvPr>
          <p:cNvSpPr>
            <a:spLocks noGrp="1"/>
          </p:cNvSpPr>
          <p:nvPr>
            <p:ph idx="1"/>
          </p:nvPr>
        </p:nvSpPr>
        <p:spPr>
          <a:xfrm>
            <a:off x="648930" y="2438400"/>
            <a:ext cx="6586489" cy="3785419"/>
          </a:xfrm>
        </p:spPr>
        <p:txBody>
          <a:bodyPr>
            <a:normAutofit/>
          </a:bodyPr>
          <a:lstStyle/>
          <a:p>
            <a:r>
              <a:rPr lang="nl-NL" sz="2400" dirty="0"/>
              <a:t>Intelligent</a:t>
            </a:r>
          </a:p>
          <a:p>
            <a:r>
              <a:rPr lang="nl-NL" sz="2400" dirty="0"/>
              <a:t>Brein moet bezig blijven</a:t>
            </a:r>
          </a:p>
          <a:p>
            <a:r>
              <a:rPr lang="nl-NL" sz="2400" dirty="0"/>
              <a:t>Aandacht</a:t>
            </a:r>
          </a:p>
          <a:p>
            <a:r>
              <a:rPr lang="nl-NL" sz="2400" dirty="0"/>
              <a:t>Let op gedragsproblemen</a:t>
            </a:r>
          </a:p>
          <a:p>
            <a:r>
              <a:rPr lang="nl-NL" sz="2400" dirty="0"/>
              <a:t>Schreeuwen</a:t>
            </a:r>
          </a:p>
          <a:p>
            <a:pPr marL="0" indent="0">
              <a:buNone/>
            </a:pPr>
            <a:endParaRPr lang="nl-NL" sz="2400" dirty="0"/>
          </a:p>
        </p:txBody>
      </p:sp>
      <p:pic>
        <p:nvPicPr>
          <p:cNvPr id="5" name="Picture 2" descr="Afbeeldingsresultaat voor blauwgele ara">
            <a:extLst>
              <a:ext uri="{FF2B5EF4-FFF2-40B4-BE49-F238E27FC236}">
                <a16:creationId xmlns:a16="http://schemas.microsoft.com/office/drawing/2014/main" id="{E712B841-D697-4DDC-BA8D-D80BBF47E1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6825"/>
          <a:stretch/>
        </p:blipFill>
        <p:spPr bwMode="auto">
          <a:xfrm>
            <a:off x="7556409" y="640082"/>
            <a:ext cx="3995928" cy="5577837"/>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2235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7B7E12-937B-412A-ADC4-0BA4F6BC2E93}"/>
              </a:ext>
            </a:extLst>
          </p:cNvPr>
          <p:cNvSpPr>
            <a:spLocks noGrp="1"/>
          </p:cNvSpPr>
          <p:nvPr>
            <p:ph type="title"/>
          </p:nvPr>
        </p:nvSpPr>
        <p:spPr>
          <a:xfrm>
            <a:off x="648929" y="629266"/>
            <a:ext cx="6586491" cy="1676603"/>
          </a:xfrm>
        </p:spPr>
        <p:txBody>
          <a:bodyPr>
            <a:normAutofit fontScale="90000"/>
          </a:bodyPr>
          <a:lstStyle/>
          <a:p>
            <a:r>
              <a:rPr lang="nl-NL" dirty="0"/>
              <a:t>Ara geslachtsbepaling</a:t>
            </a:r>
            <a:br>
              <a:rPr lang="nl-NL" dirty="0"/>
            </a:br>
            <a:br>
              <a:rPr lang="nl-NL" dirty="0"/>
            </a:br>
            <a:endParaRPr lang="nl-NL" dirty="0"/>
          </a:p>
        </p:txBody>
      </p:sp>
      <p:sp>
        <p:nvSpPr>
          <p:cNvPr id="3" name="Tijdelijke aanduiding voor inhoud 2">
            <a:extLst>
              <a:ext uri="{FF2B5EF4-FFF2-40B4-BE49-F238E27FC236}">
                <a16:creationId xmlns:a16="http://schemas.microsoft.com/office/drawing/2014/main" id="{FC333C21-BF6E-430C-B68C-9A1A570304FD}"/>
              </a:ext>
            </a:extLst>
          </p:cNvPr>
          <p:cNvSpPr>
            <a:spLocks noGrp="1"/>
          </p:cNvSpPr>
          <p:nvPr>
            <p:ph idx="1"/>
          </p:nvPr>
        </p:nvSpPr>
        <p:spPr>
          <a:xfrm>
            <a:off x="648930" y="2438400"/>
            <a:ext cx="6586489" cy="3785419"/>
          </a:xfrm>
        </p:spPr>
        <p:txBody>
          <a:bodyPr>
            <a:normAutofit/>
          </a:bodyPr>
          <a:lstStyle/>
          <a:p>
            <a:r>
              <a:rPr lang="nl-NL" sz="2400" dirty="0"/>
              <a:t>Endoscopisch onderzoek</a:t>
            </a:r>
          </a:p>
          <a:p>
            <a:r>
              <a:rPr lang="nl-NL" sz="2400" dirty="0"/>
              <a:t>DNA onderzoek</a:t>
            </a:r>
          </a:p>
          <a:p>
            <a:r>
              <a:rPr lang="nl-NL" sz="2400" dirty="0"/>
              <a:t>Man:</a:t>
            </a:r>
          </a:p>
          <a:p>
            <a:r>
              <a:rPr lang="nl-NL" sz="2400" dirty="0"/>
              <a:t>Bredere snavel</a:t>
            </a:r>
          </a:p>
          <a:p>
            <a:r>
              <a:rPr lang="nl-NL" sz="2400" dirty="0"/>
              <a:t>Grotere platte kop</a:t>
            </a:r>
          </a:p>
          <a:p>
            <a:r>
              <a:rPr lang="nl-NL" sz="2400" dirty="0"/>
              <a:t>Forser van formaat</a:t>
            </a:r>
          </a:p>
        </p:txBody>
      </p:sp>
      <p:pic>
        <p:nvPicPr>
          <p:cNvPr id="4" name="Picture 2" descr="Afbeeldingsresultaat voor blauwgele ara">
            <a:extLst>
              <a:ext uri="{FF2B5EF4-FFF2-40B4-BE49-F238E27FC236}">
                <a16:creationId xmlns:a16="http://schemas.microsoft.com/office/drawing/2014/main" id="{0F3EF845-ED02-4988-93E0-DE7F4A420BC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250"/>
          <a:stretch/>
        </p:blipFill>
        <p:spPr bwMode="auto">
          <a:xfrm>
            <a:off x="7556408" y="10"/>
            <a:ext cx="4635591"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441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E73C90-5BE1-4056-8B4F-A6E8EC12DBCD}"/>
              </a:ext>
            </a:extLst>
          </p:cNvPr>
          <p:cNvSpPr>
            <a:spLocks noGrp="1"/>
          </p:cNvSpPr>
          <p:nvPr>
            <p:ph type="title"/>
          </p:nvPr>
        </p:nvSpPr>
        <p:spPr>
          <a:xfrm>
            <a:off x="648929" y="629266"/>
            <a:ext cx="3990127" cy="1676603"/>
          </a:xfrm>
        </p:spPr>
        <p:txBody>
          <a:bodyPr>
            <a:normAutofit fontScale="90000"/>
          </a:bodyPr>
          <a:lstStyle/>
          <a:p>
            <a:r>
              <a:rPr lang="nl-NL" sz="4100" dirty="0"/>
              <a:t>Amazone papagaai gedrag</a:t>
            </a:r>
            <a:br>
              <a:rPr lang="nl-NL" sz="4100" dirty="0"/>
            </a:br>
            <a:endParaRPr lang="nl-NL" sz="4100" dirty="0"/>
          </a:p>
        </p:txBody>
      </p:sp>
      <p:sp>
        <p:nvSpPr>
          <p:cNvPr id="3" name="Tijdelijke aanduiding voor inhoud 2">
            <a:extLst>
              <a:ext uri="{FF2B5EF4-FFF2-40B4-BE49-F238E27FC236}">
                <a16:creationId xmlns:a16="http://schemas.microsoft.com/office/drawing/2014/main" id="{1F1B9622-9E3C-4E1A-876B-36D39E1CEAF2}"/>
              </a:ext>
            </a:extLst>
          </p:cNvPr>
          <p:cNvSpPr>
            <a:spLocks noGrp="1"/>
          </p:cNvSpPr>
          <p:nvPr>
            <p:ph idx="1"/>
          </p:nvPr>
        </p:nvSpPr>
        <p:spPr>
          <a:xfrm>
            <a:off x="648931" y="2438400"/>
            <a:ext cx="3651466" cy="3785419"/>
          </a:xfrm>
        </p:spPr>
        <p:txBody>
          <a:bodyPr>
            <a:normAutofit/>
          </a:bodyPr>
          <a:lstStyle/>
          <a:p>
            <a:r>
              <a:rPr lang="nl-NL" sz="1800" dirty="0"/>
              <a:t>Intelligent</a:t>
            </a:r>
          </a:p>
          <a:p>
            <a:r>
              <a:rPr lang="nl-NL" sz="1800" dirty="0"/>
              <a:t>Makkelijk tam</a:t>
            </a:r>
          </a:p>
          <a:p>
            <a:r>
              <a:rPr lang="nl-NL" sz="1800" dirty="0"/>
              <a:t>Temperament</a:t>
            </a:r>
          </a:p>
          <a:p>
            <a:r>
              <a:rPr lang="nl-NL" sz="1800" dirty="0"/>
              <a:t>Gericht op 1 persoon</a:t>
            </a:r>
          </a:p>
          <a:p>
            <a:r>
              <a:rPr lang="nl-NL" sz="1800" dirty="0"/>
              <a:t>Speels</a:t>
            </a:r>
          </a:p>
        </p:txBody>
      </p:sp>
      <p:pic>
        <p:nvPicPr>
          <p:cNvPr id="5" name="Picture 2" descr="Afbeeldingsresultaat voor blauwvoorhoofd amazone">
            <a:extLst>
              <a:ext uri="{FF2B5EF4-FFF2-40B4-BE49-F238E27FC236}">
                <a16:creationId xmlns:a16="http://schemas.microsoft.com/office/drawing/2014/main" id="{6FA516AF-D087-4C6E-B125-3CF209B32EF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930" r="-2" b="2269"/>
          <a:stretch/>
        </p:blipFill>
        <p:spPr bwMode="auto">
          <a:xfrm>
            <a:off x="4639056" y="10"/>
            <a:ext cx="7552944"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59372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311652-E502-4240-A4DC-71E298475C1B}"/>
              </a:ext>
            </a:extLst>
          </p:cNvPr>
          <p:cNvSpPr>
            <a:spLocks noGrp="1"/>
          </p:cNvSpPr>
          <p:nvPr>
            <p:ph type="title"/>
          </p:nvPr>
        </p:nvSpPr>
        <p:spPr>
          <a:xfrm>
            <a:off x="648929" y="629266"/>
            <a:ext cx="3651467" cy="1676603"/>
          </a:xfrm>
        </p:spPr>
        <p:txBody>
          <a:bodyPr>
            <a:normAutofit fontScale="90000"/>
          </a:bodyPr>
          <a:lstStyle/>
          <a:p>
            <a:r>
              <a:rPr lang="nl-NL" sz="3700" dirty="0"/>
              <a:t>Amazone papagaai Geslachtsbepaling</a:t>
            </a:r>
            <a:br>
              <a:rPr lang="nl-NL" sz="3700" dirty="0"/>
            </a:br>
            <a:endParaRPr lang="nl-NL" sz="3700" dirty="0"/>
          </a:p>
        </p:txBody>
      </p:sp>
      <p:sp>
        <p:nvSpPr>
          <p:cNvPr id="3" name="Tijdelijke aanduiding voor inhoud 2">
            <a:extLst>
              <a:ext uri="{FF2B5EF4-FFF2-40B4-BE49-F238E27FC236}">
                <a16:creationId xmlns:a16="http://schemas.microsoft.com/office/drawing/2014/main" id="{EAA03847-EBAE-4EBF-943C-448F403090BA}"/>
              </a:ext>
            </a:extLst>
          </p:cNvPr>
          <p:cNvSpPr>
            <a:spLocks noGrp="1"/>
          </p:cNvSpPr>
          <p:nvPr>
            <p:ph idx="1"/>
          </p:nvPr>
        </p:nvSpPr>
        <p:spPr>
          <a:xfrm>
            <a:off x="648931" y="2438400"/>
            <a:ext cx="3651466" cy="3785419"/>
          </a:xfrm>
        </p:spPr>
        <p:txBody>
          <a:bodyPr>
            <a:normAutofit/>
          </a:bodyPr>
          <a:lstStyle/>
          <a:p>
            <a:r>
              <a:rPr lang="nl-NL" sz="1800" dirty="0"/>
              <a:t>Mannen: Forser en grotere snavel</a:t>
            </a:r>
          </a:p>
          <a:p>
            <a:r>
              <a:rPr lang="nl-NL" sz="1800" dirty="0"/>
              <a:t>(Nooit 100%)</a:t>
            </a:r>
          </a:p>
          <a:p>
            <a:r>
              <a:rPr lang="nl-NL" sz="1800" dirty="0"/>
              <a:t>Endoscopie</a:t>
            </a:r>
          </a:p>
          <a:p>
            <a:r>
              <a:rPr lang="nl-NL" sz="1800" dirty="0"/>
              <a:t>DNA onderzoek</a:t>
            </a:r>
          </a:p>
        </p:txBody>
      </p:sp>
      <p:pic>
        <p:nvPicPr>
          <p:cNvPr id="5" name="Picture 2" descr="Afbeeldingsresultaat voor blauwvoorhoofd amazone">
            <a:extLst>
              <a:ext uri="{FF2B5EF4-FFF2-40B4-BE49-F238E27FC236}">
                <a16:creationId xmlns:a16="http://schemas.microsoft.com/office/drawing/2014/main" id="{DA1AF7BA-E3CB-4FDD-AB87-A5E34DAFD29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930" r="-2" b="2269"/>
          <a:stretch/>
        </p:blipFill>
        <p:spPr bwMode="auto">
          <a:xfrm>
            <a:off x="4639056" y="10"/>
            <a:ext cx="7552944"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2713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522A07-C31C-4A39-8E0A-2DEEF3F184B6}"/>
              </a:ext>
            </a:extLst>
          </p:cNvPr>
          <p:cNvSpPr>
            <a:spLocks noGrp="1"/>
          </p:cNvSpPr>
          <p:nvPr>
            <p:ph type="title"/>
          </p:nvPr>
        </p:nvSpPr>
        <p:spPr>
          <a:xfrm>
            <a:off x="648929" y="629266"/>
            <a:ext cx="3651467" cy="1676603"/>
          </a:xfrm>
        </p:spPr>
        <p:txBody>
          <a:bodyPr>
            <a:normAutofit/>
          </a:bodyPr>
          <a:lstStyle/>
          <a:p>
            <a:r>
              <a:rPr lang="nl-NL" sz="3700"/>
              <a:t>Grijze roodstaart Gedrag</a:t>
            </a:r>
          </a:p>
        </p:txBody>
      </p:sp>
      <p:sp>
        <p:nvSpPr>
          <p:cNvPr id="3" name="Tijdelijke aanduiding voor inhoud 2">
            <a:extLst>
              <a:ext uri="{FF2B5EF4-FFF2-40B4-BE49-F238E27FC236}">
                <a16:creationId xmlns:a16="http://schemas.microsoft.com/office/drawing/2014/main" id="{3F7EA8EE-4E78-4C48-9325-601F96F4B57A}"/>
              </a:ext>
            </a:extLst>
          </p:cNvPr>
          <p:cNvSpPr>
            <a:spLocks noGrp="1"/>
          </p:cNvSpPr>
          <p:nvPr>
            <p:ph idx="1"/>
          </p:nvPr>
        </p:nvSpPr>
        <p:spPr>
          <a:xfrm>
            <a:off x="648931" y="2438400"/>
            <a:ext cx="3651466" cy="3785419"/>
          </a:xfrm>
        </p:spPr>
        <p:txBody>
          <a:bodyPr>
            <a:normAutofit/>
          </a:bodyPr>
          <a:lstStyle/>
          <a:p>
            <a:r>
              <a:rPr lang="nl-NL" sz="1800"/>
              <a:t>Vorm van de kop ronder bij popje (Niet 100%)</a:t>
            </a:r>
          </a:p>
        </p:txBody>
      </p:sp>
      <p:pic>
        <p:nvPicPr>
          <p:cNvPr id="5" name="Picture 2" descr="Afbeeldingsresultaat voor grijze roodstaart">
            <a:extLst>
              <a:ext uri="{FF2B5EF4-FFF2-40B4-BE49-F238E27FC236}">
                <a16:creationId xmlns:a16="http://schemas.microsoft.com/office/drawing/2014/main" id="{DEDA0D13-3C16-4447-A265-1A75E86F020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444" r="7940" b="-1"/>
          <a:stretch/>
        </p:blipFill>
        <p:spPr bwMode="auto">
          <a:xfrm>
            <a:off x="4639056" y="10"/>
            <a:ext cx="7552944"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5211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E65C56-2413-412A-85C1-BD86CDE8E02E}"/>
              </a:ext>
            </a:extLst>
          </p:cNvPr>
          <p:cNvSpPr>
            <a:spLocks noGrp="1"/>
          </p:cNvSpPr>
          <p:nvPr>
            <p:ph type="title"/>
          </p:nvPr>
        </p:nvSpPr>
        <p:spPr>
          <a:xfrm>
            <a:off x="648929" y="629266"/>
            <a:ext cx="3651467" cy="1676603"/>
          </a:xfrm>
        </p:spPr>
        <p:txBody>
          <a:bodyPr>
            <a:normAutofit/>
          </a:bodyPr>
          <a:lstStyle/>
          <a:p>
            <a:r>
              <a:rPr lang="nl-NL" sz="3700" dirty="0"/>
              <a:t>Grijze roodstaart Geslachtsbepaling</a:t>
            </a:r>
            <a:br>
              <a:rPr lang="nl-NL" sz="3700" dirty="0"/>
            </a:br>
            <a:endParaRPr lang="nl-NL" sz="3700" dirty="0"/>
          </a:p>
        </p:txBody>
      </p:sp>
      <p:sp>
        <p:nvSpPr>
          <p:cNvPr id="3" name="Tijdelijke aanduiding voor inhoud 2">
            <a:extLst>
              <a:ext uri="{FF2B5EF4-FFF2-40B4-BE49-F238E27FC236}">
                <a16:creationId xmlns:a16="http://schemas.microsoft.com/office/drawing/2014/main" id="{3BAE30D0-F9A1-48FA-A5C2-0BE0B7693555}"/>
              </a:ext>
            </a:extLst>
          </p:cNvPr>
          <p:cNvSpPr>
            <a:spLocks noGrp="1"/>
          </p:cNvSpPr>
          <p:nvPr>
            <p:ph idx="1"/>
          </p:nvPr>
        </p:nvSpPr>
        <p:spPr>
          <a:xfrm>
            <a:off x="648931" y="2438400"/>
            <a:ext cx="3651466" cy="3785419"/>
          </a:xfrm>
        </p:spPr>
        <p:txBody>
          <a:bodyPr>
            <a:normAutofit/>
          </a:bodyPr>
          <a:lstStyle/>
          <a:p>
            <a:endParaRPr lang="nl-NL" sz="1800"/>
          </a:p>
        </p:txBody>
      </p:sp>
      <p:pic>
        <p:nvPicPr>
          <p:cNvPr id="4" name="Picture 2" descr="Afbeeldingsresultaat voor grijze roodstaart">
            <a:extLst>
              <a:ext uri="{FF2B5EF4-FFF2-40B4-BE49-F238E27FC236}">
                <a16:creationId xmlns:a16="http://schemas.microsoft.com/office/drawing/2014/main" id="{9075E29E-800D-4575-85E1-1D487863EE8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444" r="7940" b="-1"/>
          <a:stretch/>
        </p:blipFill>
        <p:spPr bwMode="auto">
          <a:xfrm>
            <a:off x="4639056" y="10"/>
            <a:ext cx="7552944"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9180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049429-BE7C-4FD7-B51D-F3FF0EC14A2C}"/>
              </a:ext>
            </a:extLst>
          </p:cNvPr>
          <p:cNvSpPr>
            <a:spLocks noGrp="1"/>
          </p:cNvSpPr>
          <p:nvPr>
            <p:ph type="title"/>
          </p:nvPr>
        </p:nvSpPr>
        <p:spPr>
          <a:xfrm>
            <a:off x="4965430" y="629268"/>
            <a:ext cx="6586491" cy="1286160"/>
          </a:xfrm>
        </p:spPr>
        <p:txBody>
          <a:bodyPr anchor="b">
            <a:normAutofit fontScale="90000"/>
          </a:bodyPr>
          <a:lstStyle/>
          <a:p>
            <a:r>
              <a:rPr lang="nl-NL" dirty="0"/>
              <a:t>Dwerg papagaai Gedrag</a:t>
            </a:r>
            <a:br>
              <a:rPr lang="nl-NL" dirty="0"/>
            </a:br>
            <a:endParaRPr lang="nl-NL" dirty="0"/>
          </a:p>
        </p:txBody>
      </p:sp>
      <p:pic>
        <p:nvPicPr>
          <p:cNvPr id="4" name="Picture 2" descr="Afbeeldingsresultaat voor zwartmasker dwergpapegaai">
            <a:extLst>
              <a:ext uri="{FF2B5EF4-FFF2-40B4-BE49-F238E27FC236}">
                <a16:creationId xmlns:a16="http://schemas.microsoft.com/office/drawing/2014/main" id="{DDDBE60C-90A1-4C4E-BF7B-629696000B8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749" r="2126"/>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CC9131"/>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F2F02C5B-89D1-409C-B14C-6A64A574589F}"/>
              </a:ext>
            </a:extLst>
          </p:cNvPr>
          <p:cNvSpPr>
            <a:spLocks noGrp="1"/>
          </p:cNvSpPr>
          <p:nvPr>
            <p:ph idx="1"/>
          </p:nvPr>
        </p:nvSpPr>
        <p:spPr>
          <a:xfrm>
            <a:off x="4965431" y="2438400"/>
            <a:ext cx="6586489" cy="3785419"/>
          </a:xfrm>
        </p:spPr>
        <p:txBody>
          <a:bodyPr>
            <a:normAutofit/>
          </a:bodyPr>
          <a:lstStyle/>
          <a:p>
            <a:r>
              <a:rPr lang="nl-NL" sz="2000" dirty="0"/>
              <a:t>Sociaal</a:t>
            </a:r>
          </a:p>
          <a:p>
            <a:r>
              <a:rPr lang="nl-NL" sz="2000" dirty="0"/>
              <a:t>Groepsverband</a:t>
            </a:r>
          </a:p>
          <a:p>
            <a:r>
              <a:rPr lang="nl-NL" sz="2000" dirty="0"/>
              <a:t>Koppeltjes voor het leven</a:t>
            </a:r>
          </a:p>
          <a:p>
            <a:endParaRPr lang="nl-NL" sz="2000" dirty="0"/>
          </a:p>
        </p:txBody>
      </p:sp>
      <p:pic>
        <p:nvPicPr>
          <p:cNvPr id="6" name="Afbeelding 5" descr="Afbeeldingsresultaat voor dwergpapegaai"/>
          <p:cNvPicPr/>
          <p:nvPr/>
        </p:nvPicPr>
        <p:blipFill>
          <a:blip r:embed="rId3">
            <a:extLst>
              <a:ext uri="{28A0092B-C50C-407E-A947-70E740481C1C}">
                <a14:useLocalDpi xmlns:a14="http://schemas.microsoft.com/office/drawing/2010/main" val="0"/>
              </a:ext>
            </a:extLst>
          </a:blip>
          <a:srcRect/>
          <a:stretch>
            <a:fillRect/>
          </a:stretch>
        </p:blipFill>
        <p:spPr bwMode="auto">
          <a:xfrm>
            <a:off x="8784455" y="3557822"/>
            <a:ext cx="2605839" cy="2665997"/>
          </a:xfrm>
          <a:prstGeom prst="rect">
            <a:avLst/>
          </a:prstGeom>
          <a:noFill/>
          <a:ln>
            <a:noFill/>
          </a:ln>
        </p:spPr>
      </p:pic>
    </p:spTree>
    <p:extLst>
      <p:ext uri="{BB962C8B-B14F-4D97-AF65-F5344CB8AC3E}">
        <p14:creationId xmlns:p14="http://schemas.microsoft.com/office/powerpoint/2010/main" val="179722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48A740BC-A0AA-45E0-B899-2AE9C6FE11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13121" y="-2"/>
            <a:ext cx="6278879" cy="6858002"/>
          </a:xfrm>
          <a:custGeom>
            <a:avLst/>
            <a:gdLst>
              <a:gd name="connsiteX0" fmla="*/ 45572 w 6278879"/>
              <a:gd name="connsiteY0" fmla="*/ 0 h 6858002"/>
              <a:gd name="connsiteX1" fmla="*/ 6278879 w 6278879"/>
              <a:gd name="connsiteY1" fmla="*/ 0 h 6858002"/>
              <a:gd name="connsiteX2" fmla="*/ 6278879 w 6278879"/>
              <a:gd name="connsiteY2" fmla="*/ 6858002 h 6858002"/>
              <a:gd name="connsiteX3" fmla="*/ 3292308 w 6278879"/>
              <a:gd name="connsiteY3" fmla="*/ 6858002 h 6858002"/>
              <a:gd name="connsiteX4" fmla="*/ 3181526 w 6278879"/>
              <a:gd name="connsiteY4" fmla="*/ 6786982 h 6858002"/>
              <a:gd name="connsiteX5" fmla="*/ 0 w 6278879"/>
              <a:gd name="connsiteY5" fmla="*/ 803254 h 6858002"/>
              <a:gd name="connsiteX6" fmla="*/ 37255 w 6278879"/>
              <a:gd name="connsiteY6" fmla="*/ 65447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9" h="6858002">
                <a:moveTo>
                  <a:pt x="45572" y="0"/>
                </a:moveTo>
                <a:lnTo>
                  <a:pt x="6278879" y="0"/>
                </a:lnTo>
                <a:lnTo>
                  <a:pt x="6278879" y="6858002"/>
                </a:lnTo>
                <a:lnTo>
                  <a:pt x="3292308" y="6858002"/>
                </a:lnTo>
                <a:lnTo>
                  <a:pt x="3181526" y="6786982"/>
                </a:lnTo>
                <a:cubicBezTo>
                  <a:pt x="1262021" y="5490191"/>
                  <a:pt x="0" y="3294103"/>
                  <a:pt x="0" y="803254"/>
                </a:cubicBezTo>
                <a:cubicBezTo>
                  <a:pt x="0" y="554169"/>
                  <a:pt x="12620" y="308032"/>
                  <a:pt x="37255" y="65447"/>
                </a:cubicBez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41390321-BCAC-4A6F-880E-7CA38DE30ED6}"/>
              </a:ext>
            </a:extLst>
          </p:cNvPr>
          <p:cNvSpPr>
            <a:spLocks noGrp="1"/>
          </p:cNvSpPr>
          <p:nvPr>
            <p:ph type="title"/>
          </p:nvPr>
        </p:nvSpPr>
        <p:spPr>
          <a:xfrm>
            <a:off x="655320" y="365125"/>
            <a:ext cx="9013052" cy="1623312"/>
          </a:xfrm>
        </p:spPr>
        <p:txBody>
          <a:bodyPr anchor="b">
            <a:normAutofit/>
          </a:bodyPr>
          <a:lstStyle/>
          <a:p>
            <a:r>
              <a:rPr lang="nl-NL" sz="4000"/>
              <a:t>Leerdoelen</a:t>
            </a:r>
          </a:p>
        </p:txBody>
      </p:sp>
      <p:cxnSp>
        <p:nvCxnSpPr>
          <p:cNvPr id="10" name="Straight Arrow Connector 9">
            <a:extLst>
              <a:ext uri="{FF2B5EF4-FFF2-40B4-BE49-F238E27FC236}">
                <a16:creationId xmlns:a16="http://schemas.microsoft.com/office/drawing/2014/main" id="{B874EF51-C858-4BB9-97C3-D177557871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63661" y="2316480"/>
            <a:ext cx="82296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F6F89EFB-C6EA-47BE-AD99-6B2B14EEE90A}"/>
              </a:ext>
            </a:extLst>
          </p:cNvPr>
          <p:cNvSpPr>
            <a:spLocks noGrp="1"/>
          </p:cNvSpPr>
          <p:nvPr>
            <p:ph idx="1"/>
          </p:nvPr>
        </p:nvSpPr>
        <p:spPr>
          <a:xfrm>
            <a:off x="655320" y="2644518"/>
            <a:ext cx="9013052" cy="3327251"/>
          </a:xfrm>
        </p:spPr>
        <p:txBody>
          <a:bodyPr>
            <a:normAutofit/>
          </a:bodyPr>
          <a:lstStyle/>
          <a:p>
            <a:r>
              <a:rPr lang="nl-NL" sz="2000"/>
              <a:t>Soortenkennis</a:t>
            </a:r>
          </a:p>
          <a:p>
            <a:r>
              <a:rPr lang="nl-NL" sz="2000"/>
              <a:t>Advies geven over gedrag</a:t>
            </a:r>
          </a:p>
          <a:p>
            <a:r>
              <a:rPr lang="nl-NL" sz="2000"/>
              <a:t>Verschillen in geslacht omschrijven</a:t>
            </a:r>
          </a:p>
        </p:txBody>
      </p:sp>
    </p:spTree>
    <p:extLst>
      <p:ext uri="{BB962C8B-B14F-4D97-AF65-F5344CB8AC3E}">
        <p14:creationId xmlns:p14="http://schemas.microsoft.com/office/powerpoint/2010/main" val="3400245566"/>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29668F-7D81-4FA4-BFF2-A8090A7A205B}"/>
              </a:ext>
            </a:extLst>
          </p:cNvPr>
          <p:cNvSpPr>
            <a:spLocks noGrp="1"/>
          </p:cNvSpPr>
          <p:nvPr>
            <p:ph type="title"/>
          </p:nvPr>
        </p:nvSpPr>
        <p:spPr>
          <a:xfrm>
            <a:off x="762001" y="803325"/>
            <a:ext cx="5314536" cy="1325563"/>
          </a:xfrm>
        </p:spPr>
        <p:txBody>
          <a:bodyPr>
            <a:normAutofit fontScale="90000"/>
          </a:bodyPr>
          <a:lstStyle/>
          <a:p>
            <a:r>
              <a:rPr lang="nl-NL" dirty="0">
                <a:solidFill>
                  <a:schemeClr val="bg1"/>
                </a:solidFill>
              </a:rPr>
              <a:t>Dwerg papagaai Geslachtsbepaling</a:t>
            </a:r>
            <a:br>
              <a:rPr lang="nl-NL" dirty="0">
                <a:solidFill>
                  <a:schemeClr val="bg1"/>
                </a:solidFill>
              </a:rPr>
            </a:br>
            <a:br>
              <a:rPr lang="nl-NL" dirty="0"/>
            </a:br>
            <a:endParaRPr lang="nl-NL" dirty="0"/>
          </a:p>
        </p:txBody>
      </p:sp>
      <p:sp>
        <p:nvSpPr>
          <p:cNvPr id="3" name="Tijdelijke aanduiding voor inhoud 2">
            <a:extLst>
              <a:ext uri="{FF2B5EF4-FFF2-40B4-BE49-F238E27FC236}">
                <a16:creationId xmlns:a16="http://schemas.microsoft.com/office/drawing/2014/main" id="{9F9240A3-2331-4BDB-8EB7-2AD523273034}"/>
              </a:ext>
            </a:extLst>
          </p:cNvPr>
          <p:cNvSpPr>
            <a:spLocks noGrp="1"/>
          </p:cNvSpPr>
          <p:nvPr>
            <p:ph idx="1"/>
          </p:nvPr>
        </p:nvSpPr>
        <p:spPr>
          <a:xfrm>
            <a:off x="761994" y="3041153"/>
            <a:ext cx="5314543" cy="3375920"/>
          </a:xfrm>
        </p:spPr>
        <p:txBody>
          <a:bodyPr anchor="t">
            <a:normAutofit/>
          </a:bodyPr>
          <a:lstStyle/>
          <a:p>
            <a:pPr marL="0" indent="0">
              <a:buNone/>
            </a:pPr>
            <a:r>
              <a:rPr lang="nl-NL" sz="1800" dirty="0">
                <a:solidFill>
                  <a:schemeClr val="bg1"/>
                </a:solidFill>
              </a:rPr>
              <a:t>Vrouw: Bredere bekken</a:t>
            </a:r>
          </a:p>
          <a:p>
            <a:pPr marL="0" indent="0">
              <a:buNone/>
            </a:pPr>
            <a:r>
              <a:rPr lang="nl-NL" sz="1800" dirty="0">
                <a:solidFill>
                  <a:schemeClr val="bg1"/>
                </a:solidFill>
              </a:rPr>
              <a:t>DNA-Test bloed of veer</a:t>
            </a:r>
          </a:p>
        </p:txBody>
      </p:sp>
      <p:sp>
        <p:nvSpPr>
          <p:cNvPr id="10" name="Freeform: Shape 9">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2" descr="Afbeeldingsresultaat voor Perzikkop dwergpapegaai">
            <a:extLst>
              <a:ext uri="{FF2B5EF4-FFF2-40B4-BE49-F238E27FC236}">
                <a16:creationId xmlns:a16="http://schemas.microsoft.com/office/drawing/2014/main" id="{A051F611-FB99-4268-B7CE-2912D46AA6F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75" b="-2"/>
          <a:stretch/>
        </p:blipFill>
        <p:spPr bwMode="auto">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4254818"/>
      </p:ext>
    </p:extLst>
  </p:cSld>
  <p:clrMapOvr>
    <a:overrideClrMapping bg1="dk1" tx1="lt1" bg2="dk2" tx2="lt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 descr="Afbeeldingsresultaat voor grasparkiet">
            <a:extLst>
              <a:ext uri="{FF2B5EF4-FFF2-40B4-BE49-F238E27FC236}">
                <a16:creationId xmlns:a16="http://schemas.microsoft.com/office/drawing/2014/main" id="{51F9F9B8-F572-4987-AA67-D99997AAB6B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846"/>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a:ex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a16="http://schemas.microsoft.com/office/drawing/2014/main" id="{E862075B-C16C-4598-9C6B-9518F4D52F5D}"/>
              </a:ext>
            </a:extLst>
          </p:cNvPr>
          <p:cNvSpPr>
            <a:spLocks noGrp="1"/>
          </p:cNvSpPr>
          <p:nvPr>
            <p:ph type="title"/>
          </p:nvPr>
        </p:nvSpPr>
        <p:spPr>
          <a:xfrm>
            <a:off x="709448" y="1913950"/>
            <a:ext cx="4204137" cy="1342754"/>
          </a:xfrm>
        </p:spPr>
        <p:txBody>
          <a:bodyPr>
            <a:normAutofit/>
          </a:bodyPr>
          <a:lstStyle/>
          <a:p>
            <a:pPr algn="ctr"/>
            <a:r>
              <a:rPr lang="nl-NL" sz="3600"/>
              <a:t>Grasparkiet Gedrag</a:t>
            </a:r>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345CF0AE-07C4-4BB3-8F86-EBC43055B654}"/>
              </a:ext>
            </a:extLst>
          </p:cNvPr>
          <p:cNvSpPr>
            <a:spLocks noGrp="1"/>
          </p:cNvSpPr>
          <p:nvPr>
            <p:ph idx="1"/>
          </p:nvPr>
        </p:nvSpPr>
        <p:spPr>
          <a:xfrm>
            <a:off x="525516" y="3417573"/>
            <a:ext cx="4593021" cy="2619839"/>
          </a:xfrm>
        </p:spPr>
        <p:txBody>
          <a:bodyPr anchor="ctr">
            <a:normAutofit/>
          </a:bodyPr>
          <a:lstStyle/>
          <a:p>
            <a:r>
              <a:rPr lang="nl-NL" sz="1800" dirty="0"/>
              <a:t>Sociaal met elkaar</a:t>
            </a:r>
          </a:p>
          <a:p>
            <a:r>
              <a:rPr lang="nl-NL" sz="1800" dirty="0"/>
              <a:t>Makkelijk tam</a:t>
            </a:r>
          </a:p>
          <a:p>
            <a:r>
              <a:rPr lang="nl-NL" sz="1800" dirty="0"/>
              <a:t>Afleiding nodig</a:t>
            </a:r>
          </a:p>
          <a:p>
            <a:r>
              <a:rPr lang="nl-NL" sz="1800" dirty="0"/>
              <a:t>Samen slapen </a:t>
            </a:r>
          </a:p>
          <a:p>
            <a:r>
              <a:rPr lang="nl-NL" sz="1800" dirty="0"/>
              <a:t>Foerageren in de ochtend</a:t>
            </a:r>
          </a:p>
        </p:txBody>
      </p:sp>
    </p:spTree>
    <p:extLst>
      <p:ext uri="{BB962C8B-B14F-4D97-AF65-F5344CB8AC3E}">
        <p14:creationId xmlns:p14="http://schemas.microsoft.com/office/powerpoint/2010/main" val="1256769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4C70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CEC2185B-6AC3-489D-99F4-1E6E3912F9C4}"/>
              </a:ext>
            </a:extLst>
          </p:cNvPr>
          <p:cNvSpPr>
            <a:spLocks noGrp="1"/>
          </p:cNvSpPr>
          <p:nvPr>
            <p:ph type="title"/>
          </p:nvPr>
        </p:nvSpPr>
        <p:spPr>
          <a:xfrm>
            <a:off x="524256" y="4767072"/>
            <a:ext cx="6594189" cy="1625210"/>
          </a:xfrm>
        </p:spPr>
        <p:txBody>
          <a:bodyPr>
            <a:normAutofit/>
          </a:bodyPr>
          <a:lstStyle/>
          <a:p>
            <a:pPr algn="r"/>
            <a:r>
              <a:rPr lang="nl-NL" dirty="0">
                <a:solidFill>
                  <a:srgbClr val="FFFFFF"/>
                </a:solidFill>
              </a:rPr>
              <a:t>Grasparkiet Geslachtsbepaling</a:t>
            </a:r>
          </a:p>
        </p:txBody>
      </p:sp>
      <p:pic>
        <p:nvPicPr>
          <p:cNvPr id="4" name="Picture 2" descr="Afbeeldingsresultaat voor grasparkiet">
            <a:extLst>
              <a:ext uri="{FF2B5EF4-FFF2-40B4-BE49-F238E27FC236}">
                <a16:creationId xmlns:a16="http://schemas.microsoft.com/office/drawing/2014/main" id="{B669F97E-6328-42BC-BC6A-5C2885A074C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26" r="1" b="1"/>
          <a:stretch/>
        </p:blipFill>
        <p:spPr bwMode="auto">
          <a:xfrm>
            <a:off x="327547" y="321733"/>
            <a:ext cx="7058306" cy="410739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B8B2DF64-2F9F-490C-B4C6-97261E108E9A}"/>
              </a:ext>
            </a:extLst>
          </p:cNvPr>
          <p:cNvSpPr>
            <a:spLocks noGrp="1"/>
          </p:cNvSpPr>
          <p:nvPr>
            <p:ph idx="1"/>
          </p:nvPr>
        </p:nvSpPr>
        <p:spPr>
          <a:xfrm>
            <a:off x="8029319" y="917725"/>
            <a:ext cx="3424739" cy="4852362"/>
          </a:xfrm>
        </p:spPr>
        <p:txBody>
          <a:bodyPr anchor="ctr">
            <a:normAutofit/>
          </a:bodyPr>
          <a:lstStyle/>
          <a:p>
            <a:endParaRPr lang="nl-NL" sz="2000" dirty="0">
              <a:solidFill>
                <a:srgbClr val="FFFFFF"/>
              </a:solidFill>
            </a:endParaRPr>
          </a:p>
          <a:p>
            <a:endParaRPr lang="nl-NL" sz="2000" dirty="0">
              <a:solidFill>
                <a:srgbClr val="FFFFFF"/>
              </a:solidFill>
            </a:endParaRPr>
          </a:p>
          <a:p>
            <a:r>
              <a:rPr lang="nl-NL" sz="2000" dirty="0">
                <a:solidFill>
                  <a:srgbClr val="FFFFFF"/>
                </a:solidFill>
              </a:rPr>
              <a:t>Man: Blauwe neus dop</a:t>
            </a:r>
          </a:p>
          <a:p>
            <a:r>
              <a:rPr lang="nl-NL" sz="2000" dirty="0">
                <a:solidFill>
                  <a:srgbClr val="FFFFFF"/>
                </a:solidFill>
              </a:rPr>
              <a:t>Vrouw: Bruine neus dop/licht roze</a:t>
            </a:r>
          </a:p>
        </p:txBody>
      </p:sp>
      <p:pic>
        <p:nvPicPr>
          <p:cNvPr id="7" name="Afbeelding 6" descr="Gerelateerde afbeeldi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9881" y="465222"/>
            <a:ext cx="3185160" cy="2209749"/>
          </a:xfrm>
          <a:prstGeom prst="rect">
            <a:avLst/>
          </a:prstGeom>
          <a:noFill/>
          <a:ln>
            <a:noFill/>
          </a:ln>
        </p:spPr>
      </p:pic>
    </p:spTree>
    <p:extLst>
      <p:ext uri="{BB962C8B-B14F-4D97-AF65-F5344CB8AC3E}">
        <p14:creationId xmlns:p14="http://schemas.microsoft.com/office/powerpoint/2010/main" val="9057398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76FBF7-9302-4E72-895A-BBE01180A4AD}"/>
              </a:ext>
            </a:extLst>
          </p:cNvPr>
          <p:cNvSpPr>
            <a:spLocks noGrp="1"/>
          </p:cNvSpPr>
          <p:nvPr>
            <p:ph type="title"/>
          </p:nvPr>
        </p:nvSpPr>
        <p:spPr/>
        <p:txBody>
          <a:bodyPr/>
          <a:lstStyle/>
          <a:p>
            <a:r>
              <a:rPr lang="nl-NL" dirty="0"/>
              <a:t>Geslachtsbepaling Papegaai </a:t>
            </a:r>
            <a:r>
              <a:rPr lang="nl-NL" dirty="0" err="1"/>
              <a:t>achtigen</a:t>
            </a:r>
            <a:endParaRPr lang="nl-NL" dirty="0"/>
          </a:p>
        </p:txBody>
      </p:sp>
      <p:sp>
        <p:nvSpPr>
          <p:cNvPr id="3" name="Tijdelijke aanduiding voor inhoud 2">
            <a:extLst>
              <a:ext uri="{FF2B5EF4-FFF2-40B4-BE49-F238E27FC236}">
                <a16:creationId xmlns:a16="http://schemas.microsoft.com/office/drawing/2014/main" id="{CCAABC62-35B3-41EE-8749-3A77017D557F}"/>
              </a:ext>
            </a:extLst>
          </p:cNvPr>
          <p:cNvSpPr>
            <a:spLocks noGrp="1"/>
          </p:cNvSpPr>
          <p:nvPr>
            <p:ph idx="1"/>
          </p:nvPr>
        </p:nvSpPr>
        <p:spPr/>
        <p:txBody>
          <a:bodyPr/>
          <a:lstStyle/>
          <a:p>
            <a:r>
              <a:rPr lang="nl-NL" dirty="0"/>
              <a:t>Endoscopisch Onderzoek</a:t>
            </a:r>
          </a:p>
          <a:p>
            <a:r>
              <a:rPr lang="nl-NL" dirty="0"/>
              <a:t>DNA onderzoek</a:t>
            </a:r>
          </a:p>
          <a:p>
            <a:r>
              <a:rPr lang="nl-NL" dirty="0"/>
              <a:t>Uiterlijke kenmerken</a:t>
            </a:r>
          </a:p>
          <a:p>
            <a:r>
              <a:rPr lang="nl-NL" dirty="0"/>
              <a:t>Bekken voelen</a:t>
            </a:r>
          </a:p>
          <a:p>
            <a:r>
              <a:rPr lang="nl-NL" dirty="0"/>
              <a:t>Gedrag</a:t>
            </a:r>
          </a:p>
        </p:txBody>
      </p:sp>
    </p:spTree>
    <p:extLst>
      <p:ext uri="{BB962C8B-B14F-4D97-AF65-F5344CB8AC3E}">
        <p14:creationId xmlns:p14="http://schemas.microsoft.com/office/powerpoint/2010/main" val="4165503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4ACF63-9BBE-43F8-AB01-66AA9FCA8B43}"/>
              </a:ext>
            </a:extLst>
          </p:cNvPr>
          <p:cNvSpPr>
            <a:spLocks noGrp="1"/>
          </p:cNvSpPr>
          <p:nvPr>
            <p:ph type="title"/>
          </p:nvPr>
        </p:nvSpPr>
        <p:spPr/>
        <p:txBody>
          <a:bodyPr/>
          <a:lstStyle/>
          <a:p>
            <a:r>
              <a:rPr lang="nl-NL" dirty="0"/>
              <a:t>Voeding Papegaai </a:t>
            </a:r>
          </a:p>
        </p:txBody>
      </p:sp>
      <p:sp>
        <p:nvSpPr>
          <p:cNvPr id="3" name="Tijdelijke aanduiding voor inhoud 2">
            <a:extLst>
              <a:ext uri="{FF2B5EF4-FFF2-40B4-BE49-F238E27FC236}">
                <a16:creationId xmlns:a16="http://schemas.microsoft.com/office/drawing/2014/main" id="{D57EAC5C-42E5-4E21-ABF2-771C514A8041}"/>
              </a:ext>
            </a:extLst>
          </p:cNvPr>
          <p:cNvSpPr>
            <a:spLocks noGrp="1"/>
          </p:cNvSpPr>
          <p:nvPr>
            <p:ph idx="1"/>
          </p:nvPr>
        </p:nvSpPr>
        <p:spPr/>
        <p:txBody>
          <a:bodyPr/>
          <a:lstStyle/>
          <a:p>
            <a:r>
              <a:rPr lang="nl-NL" dirty="0"/>
              <a:t>Zelfstandig samenvatting maken</a:t>
            </a:r>
          </a:p>
          <a:p>
            <a:r>
              <a:rPr lang="nl-NL" dirty="0"/>
              <a:t>Doorsturen naar ajm.koppenaal@wellant.nl</a:t>
            </a:r>
          </a:p>
        </p:txBody>
      </p:sp>
    </p:spTree>
    <p:extLst>
      <p:ext uri="{BB962C8B-B14F-4D97-AF65-F5344CB8AC3E}">
        <p14:creationId xmlns:p14="http://schemas.microsoft.com/office/powerpoint/2010/main" val="2095089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ECB86987-0590-445D-BA32-DE096F3C6661}"/>
              </a:ext>
            </a:extLst>
          </p:cNvPr>
          <p:cNvSpPr>
            <a:spLocks noGrp="1"/>
          </p:cNvSpPr>
          <p:nvPr>
            <p:ph type="title"/>
          </p:nvPr>
        </p:nvSpPr>
        <p:spPr>
          <a:xfrm>
            <a:off x="863029" y="1012004"/>
            <a:ext cx="3416158" cy="4795408"/>
          </a:xfrm>
        </p:spPr>
        <p:txBody>
          <a:bodyPr>
            <a:normAutofit/>
          </a:bodyPr>
          <a:lstStyle/>
          <a:p>
            <a:r>
              <a:rPr lang="nl-NL">
                <a:solidFill>
                  <a:srgbClr val="FFFFFF"/>
                </a:solidFill>
              </a:rPr>
              <a:t>Klasse vogels</a:t>
            </a:r>
          </a:p>
        </p:txBody>
      </p:sp>
      <p:graphicFrame>
        <p:nvGraphicFramePr>
          <p:cNvPr id="5" name="Tijdelijke aanduiding voor inhoud 2">
            <a:extLst>
              <a:ext uri="{FF2B5EF4-FFF2-40B4-BE49-F238E27FC236}">
                <a16:creationId xmlns:a16="http://schemas.microsoft.com/office/drawing/2014/main" id="{20605169-98F1-4A11-B7F8-0B6C6DAFE3EB}"/>
              </a:ext>
            </a:extLst>
          </p:cNvPr>
          <p:cNvGraphicFramePr>
            <a:graphicFrameLocks noGrp="1"/>
          </p:cNvGraphicFramePr>
          <p:nvPr>
            <p:ph idx="1"/>
            <p:extLst>
              <p:ext uri="{D42A27DB-BD31-4B8C-83A1-F6EECF244321}">
                <p14:modId xmlns:p14="http://schemas.microsoft.com/office/powerpoint/2010/main" val="3758901369"/>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32828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C2EBA61-2181-4D69-965A-612EAC52CF22}"/>
              </a:ext>
            </a:extLst>
          </p:cNvPr>
          <p:cNvSpPr>
            <a:spLocks noGrp="1"/>
          </p:cNvSpPr>
          <p:nvPr>
            <p:ph type="title"/>
          </p:nvPr>
        </p:nvSpPr>
        <p:spPr>
          <a:xfrm>
            <a:off x="863029" y="1012004"/>
            <a:ext cx="3416158" cy="4795408"/>
          </a:xfrm>
        </p:spPr>
        <p:txBody>
          <a:bodyPr>
            <a:normAutofit/>
          </a:bodyPr>
          <a:lstStyle/>
          <a:p>
            <a:r>
              <a:rPr lang="nl-NL">
                <a:solidFill>
                  <a:srgbClr val="FFFFFF"/>
                </a:solidFill>
              </a:rPr>
              <a:t>Soort: Papagaai achtigen</a:t>
            </a:r>
          </a:p>
        </p:txBody>
      </p:sp>
      <p:graphicFrame>
        <p:nvGraphicFramePr>
          <p:cNvPr id="5" name="Tijdelijke aanduiding voor inhoud 2">
            <a:extLst>
              <a:ext uri="{FF2B5EF4-FFF2-40B4-BE49-F238E27FC236}">
                <a16:creationId xmlns:a16="http://schemas.microsoft.com/office/drawing/2014/main" id="{ED85F501-9D2C-464F-A91F-19007EBA7420}"/>
              </a:ext>
            </a:extLst>
          </p:cNvPr>
          <p:cNvGraphicFramePr>
            <a:graphicFrameLocks noGrp="1"/>
          </p:cNvGraphicFramePr>
          <p:nvPr>
            <p:ph idx="1"/>
            <p:extLst>
              <p:ext uri="{D42A27DB-BD31-4B8C-83A1-F6EECF244321}">
                <p14:modId xmlns:p14="http://schemas.microsoft.com/office/powerpoint/2010/main" val="754761193"/>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22362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252E199-9520-4DA6-834B-E63B9F8D0003}"/>
              </a:ext>
            </a:extLst>
          </p:cNvPr>
          <p:cNvSpPr>
            <a:spLocks noGrp="1"/>
          </p:cNvSpPr>
          <p:nvPr>
            <p:ph type="title"/>
          </p:nvPr>
        </p:nvSpPr>
        <p:spPr>
          <a:xfrm>
            <a:off x="838200" y="963877"/>
            <a:ext cx="3494362" cy="4930246"/>
          </a:xfrm>
        </p:spPr>
        <p:txBody>
          <a:bodyPr>
            <a:normAutofit/>
          </a:bodyPr>
          <a:lstStyle/>
          <a:p>
            <a:pPr algn="r"/>
            <a:r>
              <a:rPr lang="nl-NL">
                <a:solidFill>
                  <a:schemeClr val="accent1"/>
                </a:solidFill>
              </a:rPr>
              <a:t>Casus: Dierenwinkel</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04B211FC-52BB-4BE8-BEED-348BEF665D77}"/>
              </a:ext>
            </a:extLst>
          </p:cNvPr>
          <p:cNvSpPr>
            <a:spLocks noGrp="1"/>
          </p:cNvSpPr>
          <p:nvPr>
            <p:ph idx="1"/>
          </p:nvPr>
        </p:nvSpPr>
        <p:spPr>
          <a:xfrm>
            <a:off x="4976031" y="963877"/>
            <a:ext cx="6377769" cy="4930246"/>
          </a:xfrm>
        </p:spPr>
        <p:txBody>
          <a:bodyPr anchor="ctr">
            <a:normAutofit/>
          </a:bodyPr>
          <a:lstStyle/>
          <a:p>
            <a:r>
              <a:rPr lang="nl-NL" sz="2400"/>
              <a:t>Er komt een nieuw soort papagaai binnen. Er valt weinig over te vinden op internet. Hoe zorg je ervoor dat je het dier toch zo goed mogelijk kan huisvesten en het de juiste verzorging/voeding krijgt?</a:t>
            </a:r>
          </a:p>
        </p:txBody>
      </p:sp>
    </p:spTree>
    <p:extLst>
      <p:ext uri="{BB962C8B-B14F-4D97-AF65-F5344CB8AC3E}">
        <p14:creationId xmlns:p14="http://schemas.microsoft.com/office/powerpoint/2010/main" val="3261838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24BB971B-B3F8-4CFD-BA70-11458D3281CE}"/>
              </a:ext>
            </a:extLst>
          </p:cNvPr>
          <p:cNvSpPr>
            <a:spLocks noGrp="1"/>
          </p:cNvSpPr>
          <p:nvPr>
            <p:ph type="title"/>
          </p:nvPr>
        </p:nvSpPr>
        <p:spPr>
          <a:xfrm>
            <a:off x="863029" y="1012004"/>
            <a:ext cx="3416158" cy="4795408"/>
          </a:xfrm>
        </p:spPr>
        <p:txBody>
          <a:bodyPr>
            <a:normAutofit/>
          </a:bodyPr>
          <a:lstStyle/>
          <a:p>
            <a:r>
              <a:rPr lang="nl-NL">
                <a:solidFill>
                  <a:srgbClr val="FFFFFF"/>
                </a:solidFill>
              </a:rPr>
              <a:t>Opdracht</a:t>
            </a:r>
            <a:endParaRPr lang="nl-NL" dirty="0">
              <a:solidFill>
                <a:srgbClr val="FFFFFF"/>
              </a:solidFill>
            </a:endParaRPr>
          </a:p>
        </p:txBody>
      </p:sp>
      <p:graphicFrame>
        <p:nvGraphicFramePr>
          <p:cNvPr id="5" name="Tijdelijke aanduiding voor inhoud 2">
            <a:extLst>
              <a:ext uri="{FF2B5EF4-FFF2-40B4-BE49-F238E27FC236}">
                <a16:creationId xmlns:a16="http://schemas.microsoft.com/office/drawing/2014/main" id="{FB3E9E7F-E231-4D06-95AF-6C963E56202E}"/>
              </a:ext>
            </a:extLst>
          </p:cNvPr>
          <p:cNvGraphicFramePr>
            <a:graphicFrameLocks noGrp="1"/>
          </p:cNvGraphicFramePr>
          <p:nvPr>
            <p:ph idx="1"/>
            <p:extLst>
              <p:ext uri="{D42A27DB-BD31-4B8C-83A1-F6EECF244321}">
                <p14:modId xmlns:p14="http://schemas.microsoft.com/office/powerpoint/2010/main" val="727647203"/>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225553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9DFF49-F667-4AF3-9417-4E43A4F40707}"/>
              </a:ext>
            </a:extLst>
          </p:cNvPr>
          <p:cNvSpPr>
            <a:spLocks noGrp="1"/>
          </p:cNvSpPr>
          <p:nvPr>
            <p:ph type="title"/>
          </p:nvPr>
        </p:nvSpPr>
        <p:spPr>
          <a:xfrm>
            <a:off x="648929" y="629266"/>
            <a:ext cx="5127031" cy="1676603"/>
          </a:xfrm>
        </p:spPr>
        <p:txBody>
          <a:bodyPr>
            <a:normAutofit/>
          </a:bodyPr>
          <a:lstStyle/>
          <a:p>
            <a:r>
              <a:rPr lang="nl-NL" dirty="0"/>
              <a:t>Rode Lori Gedrag</a:t>
            </a:r>
          </a:p>
        </p:txBody>
      </p:sp>
      <p:sp>
        <p:nvSpPr>
          <p:cNvPr id="3" name="Tijdelijke aanduiding voor inhoud 2">
            <a:extLst>
              <a:ext uri="{FF2B5EF4-FFF2-40B4-BE49-F238E27FC236}">
                <a16:creationId xmlns:a16="http://schemas.microsoft.com/office/drawing/2014/main" id="{35848F65-E006-4E58-B46A-7B321E449F0A}"/>
              </a:ext>
            </a:extLst>
          </p:cNvPr>
          <p:cNvSpPr>
            <a:spLocks noGrp="1"/>
          </p:cNvSpPr>
          <p:nvPr>
            <p:ph idx="1"/>
          </p:nvPr>
        </p:nvSpPr>
        <p:spPr>
          <a:xfrm>
            <a:off x="648930" y="2438400"/>
            <a:ext cx="5127029" cy="3785419"/>
          </a:xfrm>
        </p:spPr>
        <p:txBody>
          <a:bodyPr>
            <a:normAutofit/>
          </a:bodyPr>
          <a:lstStyle/>
          <a:p>
            <a:r>
              <a:rPr lang="nl-NL" sz="2000" dirty="0"/>
              <a:t>Vriendelijke karakter</a:t>
            </a:r>
          </a:p>
          <a:p>
            <a:r>
              <a:rPr lang="nl-NL" sz="2000" dirty="0"/>
              <a:t>Makkelijk tam</a:t>
            </a:r>
          </a:p>
          <a:p>
            <a:r>
              <a:rPr lang="nl-NL" sz="2000" dirty="0"/>
              <a:t>Badderen </a:t>
            </a:r>
          </a:p>
          <a:p>
            <a:r>
              <a:rPr lang="nl-NL" sz="2000" dirty="0"/>
              <a:t>Klimmen</a:t>
            </a:r>
          </a:p>
          <a:p>
            <a:r>
              <a:rPr lang="nl-NL" sz="2000" dirty="0"/>
              <a:t>Luidruchtig</a:t>
            </a:r>
          </a:p>
        </p:txBody>
      </p:sp>
      <p:pic>
        <p:nvPicPr>
          <p:cNvPr id="6" name="Afbeelding 5" descr="Gerelateerde afbeeldin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6994357" y="770021"/>
            <a:ext cx="4090737" cy="5085347"/>
          </a:xfrm>
          <a:prstGeom prst="rect">
            <a:avLst/>
          </a:prstGeom>
          <a:noFill/>
          <a:ln>
            <a:noFill/>
          </a:ln>
        </p:spPr>
      </p:pic>
    </p:spTree>
    <p:extLst>
      <p:ext uri="{BB962C8B-B14F-4D97-AF65-F5344CB8AC3E}">
        <p14:creationId xmlns:p14="http://schemas.microsoft.com/office/powerpoint/2010/main" val="2929205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B224A0-299D-4661-AF19-D87886361282}"/>
              </a:ext>
            </a:extLst>
          </p:cNvPr>
          <p:cNvSpPr>
            <a:spLocks noGrp="1"/>
          </p:cNvSpPr>
          <p:nvPr>
            <p:ph type="title"/>
          </p:nvPr>
        </p:nvSpPr>
        <p:spPr>
          <a:xfrm>
            <a:off x="648929" y="629266"/>
            <a:ext cx="6586491" cy="1676603"/>
          </a:xfrm>
        </p:spPr>
        <p:txBody>
          <a:bodyPr>
            <a:normAutofit/>
          </a:bodyPr>
          <a:lstStyle/>
          <a:p>
            <a:r>
              <a:rPr lang="nl-NL" dirty="0"/>
              <a:t>Rode Lori Geslachtsbepaling</a:t>
            </a:r>
          </a:p>
        </p:txBody>
      </p:sp>
      <p:sp>
        <p:nvSpPr>
          <p:cNvPr id="3" name="Tijdelijke aanduiding voor inhoud 2">
            <a:extLst>
              <a:ext uri="{FF2B5EF4-FFF2-40B4-BE49-F238E27FC236}">
                <a16:creationId xmlns:a16="http://schemas.microsoft.com/office/drawing/2014/main" id="{55754A66-63EA-4C52-8A84-5A99657773DF}"/>
              </a:ext>
            </a:extLst>
          </p:cNvPr>
          <p:cNvSpPr>
            <a:spLocks noGrp="1"/>
          </p:cNvSpPr>
          <p:nvPr>
            <p:ph idx="1"/>
          </p:nvPr>
        </p:nvSpPr>
        <p:spPr>
          <a:xfrm>
            <a:off x="648930" y="2438400"/>
            <a:ext cx="6586489" cy="3785419"/>
          </a:xfrm>
        </p:spPr>
        <p:txBody>
          <a:bodyPr>
            <a:normAutofit/>
          </a:bodyPr>
          <a:lstStyle/>
          <a:p>
            <a:r>
              <a:rPr lang="nl-NL" sz="2400" dirty="0"/>
              <a:t>DNA-Test</a:t>
            </a:r>
          </a:p>
        </p:txBody>
      </p:sp>
      <p:pic>
        <p:nvPicPr>
          <p:cNvPr id="5" name="Picture 2" descr="Gerelateerde afbeeldi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2980" y="249381"/>
            <a:ext cx="4101538" cy="3157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5261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1D7ED2-1004-4D26-93B0-902B96F2DE54}"/>
              </a:ext>
            </a:extLst>
          </p:cNvPr>
          <p:cNvSpPr>
            <a:spLocks noGrp="1"/>
          </p:cNvSpPr>
          <p:nvPr>
            <p:ph type="title"/>
          </p:nvPr>
        </p:nvSpPr>
        <p:spPr>
          <a:xfrm>
            <a:off x="648929" y="629266"/>
            <a:ext cx="5127031" cy="1676603"/>
          </a:xfrm>
        </p:spPr>
        <p:txBody>
          <a:bodyPr>
            <a:normAutofit/>
          </a:bodyPr>
          <a:lstStyle/>
          <a:p>
            <a:r>
              <a:rPr lang="nl-NL" dirty="0"/>
              <a:t>Kaketoe gedrag</a:t>
            </a:r>
          </a:p>
        </p:txBody>
      </p:sp>
      <p:sp>
        <p:nvSpPr>
          <p:cNvPr id="3" name="Tijdelijke aanduiding voor inhoud 2">
            <a:extLst>
              <a:ext uri="{FF2B5EF4-FFF2-40B4-BE49-F238E27FC236}">
                <a16:creationId xmlns:a16="http://schemas.microsoft.com/office/drawing/2014/main" id="{705974D8-D1B5-4052-B92D-2CCD3F6FCC13}"/>
              </a:ext>
            </a:extLst>
          </p:cNvPr>
          <p:cNvSpPr>
            <a:spLocks noGrp="1"/>
          </p:cNvSpPr>
          <p:nvPr>
            <p:ph idx="1"/>
          </p:nvPr>
        </p:nvSpPr>
        <p:spPr>
          <a:xfrm>
            <a:off x="648930" y="2438400"/>
            <a:ext cx="5127029" cy="3785419"/>
          </a:xfrm>
        </p:spPr>
        <p:txBody>
          <a:bodyPr>
            <a:normAutofit/>
          </a:bodyPr>
          <a:lstStyle/>
          <a:p>
            <a:endParaRPr lang="nl-NL" sz="2000"/>
          </a:p>
        </p:txBody>
      </p:sp>
      <p:pic>
        <p:nvPicPr>
          <p:cNvPr id="4" name="Picture 2" descr="Afbeeldingsresultaat voor kleine geelkuifkaketoe">
            <a:extLst>
              <a:ext uri="{FF2B5EF4-FFF2-40B4-BE49-F238E27FC236}">
                <a16:creationId xmlns:a16="http://schemas.microsoft.com/office/drawing/2014/main" id="{438CFDED-1FA1-4DA1-8118-C95F6A8FD5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5584"/>
          <a:stretch/>
        </p:blipFill>
        <p:spPr bwMode="auto">
          <a:xfrm>
            <a:off x="6090612" y="10"/>
            <a:ext cx="6101387" cy="685799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384979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TotalTime>
  <Words>363</Words>
  <Application>Microsoft Office PowerPoint</Application>
  <PresentationFormat>Breedbeeld</PresentationFormat>
  <Paragraphs>106</Paragraphs>
  <Slides>24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24</vt:i4>
      </vt:variant>
    </vt:vector>
  </HeadingPairs>
  <TitlesOfParts>
    <vt:vector size="28" baseType="lpstr">
      <vt:lpstr>Arial</vt:lpstr>
      <vt:lpstr>Calibri</vt:lpstr>
      <vt:lpstr>Calibri Light</vt:lpstr>
      <vt:lpstr>Kantoorthema</vt:lpstr>
      <vt:lpstr>Gedragseigenschappen en Geslachtsbepaling</vt:lpstr>
      <vt:lpstr>Leerdoelen</vt:lpstr>
      <vt:lpstr>Klasse vogels</vt:lpstr>
      <vt:lpstr>Soort: Papagaai achtigen</vt:lpstr>
      <vt:lpstr>Casus: Dierenwinkel</vt:lpstr>
      <vt:lpstr>Opdracht</vt:lpstr>
      <vt:lpstr>Rode Lori Gedrag</vt:lpstr>
      <vt:lpstr>Rode Lori Geslachtsbepaling</vt:lpstr>
      <vt:lpstr>Kaketoe gedrag</vt:lpstr>
      <vt:lpstr>Kaketoe Geslachtsbepaling</vt:lpstr>
      <vt:lpstr>Valk parkiet Gedrag</vt:lpstr>
      <vt:lpstr>Valk parkiet Geslachtsbepaling</vt:lpstr>
      <vt:lpstr>Ara gedrag  </vt:lpstr>
      <vt:lpstr>Ara geslachtsbepaling  </vt:lpstr>
      <vt:lpstr>Amazone papagaai gedrag </vt:lpstr>
      <vt:lpstr>Amazone papagaai Geslachtsbepaling </vt:lpstr>
      <vt:lpstr>Grijze roodstaart Gedrag</vt:lpstr>
      <vt:lpstr>Grijze roodstaart Geslachtsbepaling </vt:lpstr>
      <vt:lpstr>Dwerg papagaai Gedrag </vt:lpstr>
      <vt:lpstr>Dwerg papagaai Geslachtsbepaling  </vt:lpstr>
      <vt:lpstr>Grasparkiet Gedrag</vt:lpstr>
      <vt:lpstr>Grasparkiet Geslachtsbepaling</vt:lpstr>
      <vt:lpstr>Geslachtsbepaling Papegaai achtigen</vt:lpstr>
      <vt:lpstr>Voeding Papegaai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Gedragseigenschappen en Geslachtsbepaling</dc:title>
  <dc:creator>Alishia Koppenaal-Gasper</dc:creator>
  <cp:lastModifiedBy>Alishia Koppenaal-Gasper</cp:lastModifiedBy>
  <cp:revision>8</cp:revision>
  <dcterms:created xsi:type="dcterms:W3CDTF">2019-03-13T11:29:08Z</dcterms:created>
  <dcterms:modified xsi:type="dcterms:W3CDTF">2019-04-03T09:34:01Z</dcterms:modified>
</cp:coreProperties>
</file>