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4660"/>
  </p:normalViewPr>
  <p:slideViewPr>
    <p:cSldViewPr snapToGrid="0">
      <p:cViewPr varScale="1">
        <p:scale>
          <a:sx n="69" d="100"/>
          <a:sy n="69" d="100"/>
        </p:scale>
        <p:origin x="78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627064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50243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15016379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18841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58206277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0362874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4804688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868322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906868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66962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667296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81552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391037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503575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840720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630668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BB1239-3EBF-4E64-B531-E8006BAEFC8D}" type="datetimeFigureOut">
              <a:rPr lang="en-GB" smtClean="0"/>
              <a:t>03/04/2019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7AE717F2-1F27-4374-9BD1-179A070F036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96164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  <p:sldLayoutId id="2147483686" r:id="rId14"/>
    <p:sldLayoutId id="2147483687" r:id="rId15"/>
    <p:sldLayoutId id="2147483688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err="1" smtClean="0"/>
              <a:t>Dyslexiebeleid</a:t>
            </a:r>
            <a:endParaRPr lang="en-GB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err="1"/>
              <a:t>Voor</a:t>
            </a:r>
            <a:r>
              <a:rPr lang="en-GB" dirty="0"/>
              <a:t> </a:t>
            </a:r>
            <a:r>
              <a:rPr lang="en-GB" dirty="0" err="1"/>
              <a:t>leerlingen</a:t>
            </a:r>
            <a:r>
              <a:rPr lang="en-GB" dirty="0"/>
              <a:t> </a:t>
            </a:r>
            <a:r>
              <a:rPr lang="en-GB" dirty="0" err="1"/>
              <a:t>en</a:t>
            </a:r>
            <a:r>
              <a:rPr lang="en-GB" dirty="0"/>
              <a:t> </a:t>
            </a:r>
            <a:r>
              <a:rPr lang="en-GB" dirty="0" err="1"/>
              <a:t>docenten</a:t>
            </a:r>
            <a:endParaRPr lang="en-GB" dirty="0"/>
          </a:p>
          <a:p>
            <a:r>
              <a:rPr lang="en-GB" dirty="0" smtClean="0"/>
              <a:t>Les 2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19131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Inhoud</a:t>
            </a:r>
            <a:endParaRPr lang="en-GB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Doelen</a:t>
            </a:r>
            <a:r>
              <a:rPr lang="en-GB" dirty="0" smtClean="0"/>
              <a:t> </a:t>
            </a:r>
            <a:r>
              <a:rPr lang="en-GB" dirty="0" smtClean="0"/>
              <a:t>(5)</a:t>
            </a:r>
            <a:endParaRPr lang="en-GB" dirty="0" smtClean="0"/>
          </a:p>
          <a:p>
            <a:endParaRPr lang="en-GB" dirty="0"/>
          </a:p>
          <a:p>
            <a:r>
              <a:rPr lang="en-GB" dirty="0" smtClean="0"/>
              <a:t>Wat </a:t>
            </a:r>
            <a:r>
              <a:rPr lang="en-GB" dirty="0" err="1" smtClean="0"/>
              <a:t>hebben</a:t>
            </a:r>
            <a:r>
              <a:rPr lang="en-GB" dirty="0" smtClean="0"/>
              <a:t> we de </a:t>
            </a:r>
            <a:r>
              <a:rPr lang="en-GB" dirty="0" err="1" smtClean="0"/>
              <a:t>vorige</a:t>
            </a:r>
            <a:r>
              <a:rPr lang="en-GB" dirty="0" smtClean="0"/>
              <a:t> </a:t>
            </a:r>
            <a:r>
              <a:rPr lang="en-GB" dirty="0" err="1" smtClean="0"/>
              <a:t>keer</a:t>
            </a:r>
            <a:r>
              <a:rPr lang="en-GB" dirty="0" smtClean="0"/>
              <a:t> </a:t>
            </a:r>
            <a:r>
              <a:rPr lang="en-GB" dirty="0" err="1" smtClean="0"/>
              <a:t>gedaan</a:t>
            </a:r>
            <a:r>
              <a:rPr lang="en-GB" dirty="0" smtClean="0"/>
              <a:t> (5)</a:t>
            </a:r>
            <a:endParaRPr lang="en-GB" dirty="0" smtClean="0"/>
          </a:p>
          <a:p>
            <a:endParaRPr lang="en-GB" dirty="0"/>
          </a:p>
          <a:p>
            <a:r>
              <a:rPr lang="en-GB" dirty="0" err="1" smtClean="0"/>
              <a:t>Evaluatie</a:t>
            </a:r>
            <a:r>
              <a:rPr lang="en-GB" dirty="0" smtClean="0"/>
              <a:t> </a:t>
            </a:r>
            <a:r>
              <a:rPr lang="en-GB" dirty="0" err="1" smtClean="0"/>
              <a:t>hulpmiddelen</a:t>
            </a:r>
            <a:r>
              <a:rPr lang="en-GB" dirty="0" smtClean="0"/>
              <a:t> (10)</a:t>
            </a:r>
          </a:p>
          <a:p>
            <a:endParaRPr lang="en-GB" dirty="0"/>
          </a:p>
          <a:p>
            <a:r>
              <a:rPr lang="en-GB" dirty="0" err="1" smtClean="0"/>
              <a:t>Evaluatie</a:t>
            </a:r>
            <a:r>
              <a:rPr lang="en-GB" dirty="0" smtClean="0"/>
              <a:t> </a:t>
            </a:r>
            <a:r>
              <a:rPr lang="en-GB" dirty="0" smtClean="0"/>
              <a:t>L2S (15)</a:t>
            </a:r>
          </a:p>
          <a:p>
            <a:endParaRPr lang="en-GB" dirty="0"/>
          </a:p>
          <a:p>
            <a:r>
              <a:rPr lang="en-GB" dirty="0" smtClean="0"/>
              <a:t>Hoe nu </a:t>
            </a:r>
            <a:r>
              <a:rPr lang="en-GB" dirty="0" err="1" smtClean="0"/>
              <a:t>veder</a:t>
            </a:r>
            <a:r>
              <a:rPr lang="en-GB" dirty="0" smtClean="0"/>
              <a:t> (5)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630383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Doelen</a:t>
            </a:r>
            <a:r>
              <a:rPr lang="en-GB" dirty="0" smtClean="0"/>
              <a:t> (5)</a:t>
            </a:r>
            <a:endParaRPr lang="en-GB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Aan</a:t>
            </a:r>
            <a:r>
              <a:rPr lang="en-GB" dirty="0" smtClean="0"/>
              <a:t> het </a:t>
            </a:r>
            <a:r>
              <a:rPr lang="en-GB" dirty="0" err="1" smtClean="0"/>
              <a:t>einde</a:t>
            </a:r>
            <a:r>
              <a:rPr lang="en-GB" dirty="0" smtClean="0"/>
              <a:t> van de les:</a:t>
            </a:r>
          </a:p>
          <a:p>
            <a:endParaRPr lang="en-GB" dirty="0"/>
          </a:p>
          <a:p>
            <a:r>
              <a:rPr lang="en-GB" dirty="0" err="1" smtClean="0"/>
              <a:t>Zijn</a:t>
            </a:r>
            <a:r>
              <a:rPr lang="en-GB" dirty="0" smtClean="0"/>
              <a:t> </a:t>
            </a:r>
            <a:r>
              <a:rPr lang="en-GB" dirty="0" err="1" smtClean="0"/>
              <a:t>mijn</a:t>
            </a:r>
            <a:r>
              <a:rPr lang="en-GB" dirty="0" smtClean="0"/>
              <a:t> </a:t>
            </a:r>
            <a:r>
              <a:rPr lang="en-GB" dirty="0" err="1" smtClean="0"/>
              <a:t>vragen</a:t>
            </a:r>
            <a:r>
              <a:rPr lang="en-GB" dirty="0" smtClean="0"/>
              <a:t> over L2S </a:t>
            </a:r>
            <a:r>
              <a:rPr lang="en-GB" dirty="0" err="1" smtClean="0"/>
              <a:t>beantwoord</a:t>
            </a:r>
            <a:endParaRPr lang="en-GB" dirty="0" smtClean="0"/>
          </a:p>
          <a:p>
            <a:endParaRPr lang="en-GB" dirty="0"/>
          </a:p>
          <a:p>
            <a:r>
              <a:rPr lang="en-GB" dirty="0" err="1" smtClean="0"/>
              <a:t>Zijn</a:t>
            </a:r>
            <a:r>
              <a:rPr lang="en-GB" dirty="0" smtClean="0"/>
              <a:t> </a:t>
            </a:r>
            <a:r>
              <a:rPr lang="en-GB" dirty="0" err="1" smtClean="0"/>
              <a:t>mijn</a:t>
            </a:r>
            <a:r>
              <a:rPr lang="en-GB" dirty="0" smtClean="0"/>
              <a:t> </a:t>
            </a:r>
            <a:r>
              <a:rPr lang="en-GB" dirty="0" err="1" smtClean="0"/>
              <a:t>vragen</a:t>
            </a:r>
            <a:r>
              <a:rPr lang="en-GB" dirty="0" smtClean="0"/>
              <a:t> over het </a:t>
            </a:r>
            <a:r>
              <a:rPr lang="en-GB" dirty="0" err="1" smtClean="0"/>
              <a:t>dyslexiebeleid</a:t>
            </a:r>
            <a:r>
              <a:rPr lang="en-GB" dirty="0" smtClean="0"/>
              <a:t> </a:t>
            </a:r>
            <a:r>
              <a:rPr lang="en-GB" dirty="0" err="1" smtClean="0"/>
              <a:t>beantwoord</a:t>
            </a:r>
            <a:endParaRPr lang="en-GB" dirty="0" smtClean="0"/>
          </a:p>
          <a:p>
            <a:endParaRPr lang="en-GB" dirty="0"/>
          </a:p>
          <a:p>
            <a:r>
              <a:rPr lang="en-GB" dirty="0" err="1" smtClean="0"/>
              <a:t>Heb</a:t>
            </a:r>
            <a:r>
              <a:rPr lang="en-GB" dirty="0" smtClean="0"/>
              <a:t> </a:t>
            </a:r>
            <a:r>
              <a:rPr lang="en-GB" dirty="0" err="1" smtClean="0"/>
              <a:t>ik</a:t>
            </a:r>
            <a:r>
              <a:rPr lang="en-GB" dirty="0" smtClean="0"/>
              <a:t> </a:t>
            </a:r>
            <a:r>
              <a:rPr lang="en-GB" dirty="0" err="1" smtClean="0"/>
              <a:t>mijn</a:t>
            </a:r>
            <a:r>
              <a:rPr lang="en-GB" dirty="0" smtClean="0"/>
              <a:t> </a:t>
            </a:r>
            <a:r>
              <a:rPr lang="en-GB" dirty="0" err="1" smtClean="0"/>
              <a:t>ervaingen</a:t>
            </a:r>
            <a:r>
              <a:rPr lang="en-GB" dirty="0" smtClean="0"/>
              <a:t> van de </a:t>
            </a:r>
            <a:r>
              <a:rPr lang="en-GB" dirty="0" err="1" smtClean="0"/>
              <a:t>afgelopen</a:t>
            </a:r>
            <a:r>
              <a:rPr lang="en-GB" dirty="0" smtClean="0"/>
              <a:t> </a:t>
            </a:r>
            <a:r>
              <a:rPr lang="en-GB" dirty="0" err="1" smtClean="0"/>
              <a:t>weken</a:t>
            </a:r>
            <a:r>
              <a:rPr lang="en-GB" dirty="0" smtClean="0"/>
              <a:t> </a:t>
            </a:r>
            <a:r>
              <a:rPr lang="en-GB" dirty="0" err="1" smtClean="0"/>
              <a:t>gedeeld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725313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Wat </a:t>
            </a:r>
            <a:r>
              <a:rPr lang="en-GB" dirty="0" err="1" smtClean="0"/>
              <a:t>hebben</a:t>
            </a:r>
            <a:r>
              <a:rPr lang="en-GB" dirty="0" smtClean="0"/>
              <a:t> we de </a:t>
            </a:r>
            <a:r>
              <a:rPr lang="en-GB" dirty="0" err="1" smtClean="0"/>
              <a:t>vorige</a:t>
            </a:r>
            <a:r>
              <a:rPr lang="en-GB" dirty="0" smtClean="0"/>
              <a:t> </a:t>
            </a:r>
            <a:r>
              <a:rPr lang="en-GB" dirty="0" err="1" smtClean="0"/>
              <a:t>keer</a:t>
            </a:r>
            <a:r>
              <a:rPr lang="en-GB" dirty="0" smtClean="0"/>
              <a:t> </a:t>
            </a:r>
            <a:r>
              <a:rPr lang="en-GB" dirty="0" err="1" smtClean="0"/>
              <a:t>gedaan</a:t>
            </a:r>
            <a:r>
              <a:rPr lang="en-GB" dirty="0" smtClean="0"/>
              <a:t>? </a:t>
            </a:r>
            <a:r>
              <a:rPr lang="en-GB" dirty="0" smtClean="0"/>
              <a:t>(5)</a:t>
            </a:r>
            <a:endParaRPr lang="en-GB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b="1" dirty="0" err="1" smtClean="0"/>
              <a:t>Doel</a:t>
            </a:r>
            <a:r>
              <a:rPr lang="en-GB" dirty="0" smtClean="0"/>
              <a:t>: </a:t>
            </a:r>
            <a:r>
              <a:rPr lang="en-GB" dirty="0" err="1" smtClean="0"/>
              <a:t>Voor</a:t>
            </a:r>
            <a:r>
              <a:rPr lang="en-GB" dirty="0" err="1" smtClean="0"/>
              <a:t>kennis</a:t>
            </a:r>
            <a:r>
              <a:rPr lang="en-GB" dirty="0" smtClean="0"/>
              <a:t> </a:t>
            </a:r>
            <a:r>
              <a:rPr lang="en-GB" dirty="0" err="1" smtClean="0"/>
              <a:t>ophalen</a:t>
            </a:r>
            <a:r>
              <a:rPr lang="en-GB" dirty="0" smtClean="0"/>
              <a:t> </a:t>
            </a:r>
          </a:p>
          <a:p>
            <a:endParaRPr lang="en-GB" dirty="0"/>
          </a:p>
          <a:p>
            <a:r>
              <a:rPr lang="en-GB" dirty="0" err="1" smtClean="0"/>
              <a:t>Beantwoord</a:t>
            </a:r>
            <a:r>
              <a:rPr lang="en-GB" dirty="0" smtClean="0"/>
              <a:t> de </a:t>
            </a:r>
            <a:r>
              <a:rPr lang="en-GB" dirty="0" err="1" smtClean="0"/>
              <a:t>volgende</a:t>
            </a:r>
            <a:r>
              <a:rPr lang="en-GB" dirty="0" smtClean="0"/>
              <a:t> </a:t>
            </a:r>
            <a:r>
              <a:rPr lang="en-GB" dirty="0" err="1" smtClean="0"/>
              <a:t>vragen</a:t>
            </a:r>
            <a:r>
              <a:rPr lang="en-GB" dirty="0" smtClean="0"/>
              <a:t> op de </a:t>
            </a:r>
            <a:r>
              <a:rPr lang="en-GB" dirty="0" err="1" smtClean="0"/>
              <a:t>wikiwijs</a:t>
            </a:r>
            <a:r>
              <a:rPr lang="en-GB" dirty="0"/>
              <a:t> </a:t>
            </a:r>
            <a:r>
              <a:rPr lang="en-GB" dirty="0" err="1" smtClean="0"/>
              <a:t>onder</a:t>
            </a:r>
            <a:r>
              <a:rPr lang="en-GB" dirty="0" smtClean="0"/>
              <a:t> het kopje ‘’Hoe </a:t>
            </a:r>
            <a:r>
              <a:rPr lang="en-GB" dirty="0" err="1" smtClean="0"/>
              <a:t>zat</a:t>
            </a:r>
            <a:r>
              <a:rPr lang="en-GB" dirty="0" smtClean="0"/>
              <a:t> het </a:t>
            </a:r>
            <a:r>
              <a:rPr lang="en-GB" dirty="0" err="1" smtClean="0"/>
              <a:t>ook</a:t>
            </a:r>
            <a:r>
              <a:rPr lang="en-GB" dirty="0" smtClean="0"/>
              <a:t> </a:t>
            </a:r>
            <a:r>
              <a:rPr lang="en-GB" dirty="0" err="1" smtClean="0"/>
              <a:t>alweer</a:t>
            </a:r>
            <a:r>
              <a:rPr lang="en-GB" dirty="0" smtClean="0"/>
              <a:t>?’’</a:t>
            </a:r>
            <a:endParaRPr lang="en-GB" dirty="0" smtClean="0"/>
          </a:p>
          <a:p>
            <a:endParaRPr lang="en-GB" dirty="0"/>
          </a:p>
          <a:p>
            <a:r>
              <a:rPr lang="en-GB" dirty="0" smtClean="0"/>
              <a:t>1. </a:t>
            </a:r>
            <a:r>
              <a:rPr lang="en-GB" dirty="0" err="1" smtClean="0"/>
              <a:t>Kan</a:t>
            </a:r>
            <a:r>
              <a:rPr lang="en-GB" dirty="0" smtClean="0"/>
              <a:t> </a:t>
            </a:r>
            <a:r>
              <a:rPr lang="en-GB" dirty="0" smtClean="0"/>
              <a:t>je nog </a:t>
            </a:r>
            <a:r>
              <a:rPr lang="en-GB" dirty="0" err="1" smtClean="0"/>
              <a:t>een</a:t>
            </a:r>
            <a:r>
              <a:rPr lang="en-GB" dirty="0" smtClean="0"/>
              <a:t> </a:t>
            </a:r>
            <a:r>
              <a:rPr lang="en-GB" dirty="0" err="1" smtClean="0"/>
              <a:t>aantal</a:t>
            </a:r>
            <a:r>
              <a:rPr lang="en-GB" dirty="0" smtClean="0"/>
              <a:t> </a:t>
            </a:r>
            <a:r>
              <a:rPr lang="en-GB" dirty="0" err="1" smtClean="0"/>
              <a:t>rechten</a:t>
            </a:r>
            <a:r>
              <a:rPr lang="en-GB" dirty="0" smtClean="0"/>
              <a:t>/ </a:t>
            </a:r>
            <a:r>
              <a:rPr lang="en-GB" dirty="0" err="1" smtClean="0"/>
              <a:t>plichten</a:t>
            </a:r>
            <a:r>
              <a:rPr lang="en-GB" dirty="0" smtClean="0"/>
              <a:t> </a:t>
            </a:r>
            <a:r>
              <a:rPr lang="en-GB" dirty="0" err="1" smtClean="0"/>
              <a:t>opnoemen</a:t>
            </a:r>
            <a:r>
              <a:rPr lang="en-GB" dirty="0" smtClean="0"/>
              <a:t>?</a:t>
            </a:r>
          </a:p>
          <a:p>
            <a:pPr marL="0" indent="0">
              <a:buNone/>
            </a:pPr>
            <a:endParaRPr lang="en-GB" dirty="0" smtClean="0"/>
          </a:p>
          <a:p>
            <a:r>
              <a:rPr lang="en-GB" dirty="0" smtClean="0"/>
              <a:t>2. Met </a:t>
            </a:r>
            <a:r>
              <a:rPr lang="en-GB" dirty="0" err="1" smtClean="0"/>
              <a:t>welke</a:t>
            </a:r>
            <a:r>
              <a:rPr lang="en-GB" dirty="0" smtClean="0"/>
              <a:t> </a:t>
            </a:r>
            <a:r>
              <a:rPr lang="en-GB" dirty="0" err="1" smtClean="0"/>
              <a:t>hulpmiddelen</a:t>
            </a:r>
            <a:r>
              <a:rPr lang="en-GB" dirty="0" smtClean="0"/>
              <a:t> </a:t>
            </a:r>
            <a:r>
              <a:rPr lang="en-GB" dirty="0" err="1" smtClean="0"/>
              <a:t>heb</a:t>
            </a:r>
            <a:r>
              <a:rPr lang="en-GB" dirty="0" smtClean="0"/>
              <a:t> je </a:t>
            </a:r>
            <a:r>
              <a:rPr lang="en-GB" dirty="0" err="1" smtClean="0"/>
              <a:t>geoefend</a:t>
            </a:r>
            <a:r>
              <a:rPr lang="en-GB" dirty="0" smtClean="0"/>
              <a:t>?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39260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Evaluatie</a:t>
            </a:r>
            <a:r>
              <a:rPr lang="en-GB" dirty="0" smtClean="0"/>
              <a:t> </a:t>
            </a:r>
            <a:r>
              <a:rPr lang="en-GB" dirty="0" err="1" smtClean="0"/>
              <a:t>hulpmiddelen</a:t>
            </a:r>
            <a:r>
              <a:rPr lang="en-GB" dirty="0" smtClean="0"/>
              <a:t> (10)</a:t>
            </a:r>
            <a:endParaRPr lang="en-GB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b="1" dirty="0" err="1" smtClean="0"/>
              <a:t>Doel</a:t>
            </a:r>
            <a:r>
              <a:rPr lang="en-GB" dirty="0" smtClean="0"/>
              <a:t>: </a:t>
            </a:r>
            <a:r>
              <a:rPr lang="en-GB" dirty="0" err="1" smtClean="0"/>
              <a:t>Ervaringen</a:t>
            </a:r>
            <a:r>
              <a:rPr lang="en-GB" dirty="0" smtClean="0"/>
              <a:t> </a:t>
            </a:r>
            <a:r>
              <a:rPr lang="en-GB" dirty="0" err="1" smtClean="0"/>
              <a:t>delen</a:t>
            </a:r>
            <a:r>
              <a:rPr lang="en-GB" dirty="0" smtClean="0"/>
              <a:t> &amp; </a:t>
            </a:r>
            <a:r>
              <a:rPr lang="en-GB" dirty="0" err="1" smtClean="0"/>
              <a:t>vragen</a:t>
            </a:r>
            <a:r>
              <a:rPr lang="en-GB" dirty="0" smtClean="0"/>
              <a:t> </a:t>
            </a:r>
            <a:r>
              <a:rPr lang="en-GB" dirty="0" err="1" smtClean="0"/>
              <a:t>beantwoorden</a:t>
            </a:r>
            <a:endParaRPr lang="en-GB" dirty="0" smtClean="0"/>
          </a:p>
          <a:p>
            <a:endParaRPr lang="en-GB" dirty="0"/>
          </a:p>
          <a:p>
            <a:r>
              <a:rPr lang="en-GB" dirty="0" smtClean="0"/>
              <a:t>Pak je </a:t>
            </a:r>
            <a:r>
              <a:rPr lang="en-GB" dirty="0" err="1" smtClean="0"/>
              <a:t>evaluatie</a:t>
            </a:r>
            <a:r>
              <a:rPr lang="en-GB" dirty="0" smtClean="0"/>
              <a:t> </a:t>
            </a:r>
            <a:r>
              <a:rPr lang="en-GB" dirty="0" err="1" smtClean="0"/>
              <a:t>blad</a:t>
            </a:r>
            <a:r>
              <a:rPr lang="en-GB" dirty="0" smtClean="0"/>
              <a:t> </a:t>
            </a:r>
            <a:r>
              <a:rPr lang="en-GB" dirty="0" err="1" smtClean="0"/>
              <a:t>erbij</a:t>
            </a:r>
            <a:r>
              <a:rPr lang="en-GB" dirty="0"/>
              <a:t> </a:t>
            </a:r>
            <a:r>
              <a:rPr lang="en-GB" dirty="0" err="1" smtClean="0"/>
              <a:t>en</a:t>
            </a:r>
            <a:r>
              <a:rPr lang="en-GB" dirty="0" smtClean="0"/>
              <a:t> </a:t>
            </a:r>
            <a:r>
              <a:rPr lang="en-GB" dirty="0" err="1" smtClean="0"/>
              <a:t>beantwoord</a:t>
            </a:r>
            <a:r>
              <a:rPr lang="en-GB" dirty="0" smtClean="0"/>
              <a:t> </a:t>
            </a:r>
            <a:r>
              <a:rPr lang="en-GB" dirty="0"/>
              <a:t>de </a:t>
            </a:r>
            <a:r>
              <a:rPr lang="en-GB" dirty="0" err="1"/>
              <a:t>volgende</a:t>
            </a:r>
            <a:r>
              <a:rPr lang="en-GB" dirty="0"/>
              <a:t> </a:t>
            </a:r>
            <a:r>
              <a:rPr lang="en-GB" dirty="0" err="1"/>
              <a:t>vragen</a:t>
            </a:r>
            <a:r>
              <a:rPr lang="en-GB" dirty="0"/>
              <a:t> op de </a:t>
            </a:r>
            <a:r>
              <a:rPr lang="en-GB" dirty="0" err="1" smtClean="0"/>
              <a:t>wikiwijs</a:t>
            </a:r>
            <a:r>
              <a:rPr lang="en-GB" dirty="0" smtClean="0"/>
              <a:t> </a:t>
            </a:r>
            <a:r>
              <a:rPr lang="en-GB" dirty="0" err="1" smtClean="0"/>
              <a:t>onder</a:t>
            </a:r>
            <a:r>
              <a:rPr lang="en-GB" dirty="0" smtClean="0"/>
              <a:t> het kopje ‘’</a:t>
            </a:r>
            <a:r>
              <a:rPr lang="en-GB" dirty="0" err="1" smtClean="0"/>
              <a:t>Evaluatie</a:t>
            </a:r>
            <a:r>
              <a:rPr lang="en-GB" dirty="0" smtClean="0"/>
              <a:t> </a:t>
            </a:r>
            <a:r>
              <a:rPr lang="en-GB" dirty="0" err="1" smtClean="0"/>
              <a:t>hulpmiddelen</a:t>
            </a:r>
            <a:r>
              <a:rPr lang="en-GB" dirty="0" smtClean="0"/>
              <a:t>’’</a:t>
            </a:r>
            <a:endParaRPr lang="en-GB" dirty="0"/>
          </a:p>
          <a:p>
            <a:endParaRPr lang="en-GB" dirty="0" smtClean="0"/>
          </a:p>
          <a:p>
            <a:r>
              <a:rPr lang="en-GB" dirty="0" smtClean="0"/>
              <a:t>1. </a:t>
            </a:r>
            <a:r>
              <a:rPr lang="en-GB" dirty="0" err="1" smtClean="0"/>
              <a:t>Welke</a:t>
            </a:r>
            <a:r>
              <a:rPr lang="en-GB" dirty="0" smtClean="0"/>
              <a:t> </a:t>
            </a:r>
            <a:r>
              <a:rPr lang="en-GB" dirty="0" err="1" smtClean="0"/>
              <a:t>hulpmiddelen</a:t>
            </a:r>
            <a:r>
              <a:rPr lang="en-GB" dirty="0" smtClean="0"/>
              <a:t> </a:t>
            </a:r>
            <a:r>
              <a:rPr lang="en-GB" dirty="0" err="1" smtClean="0"/>
              <a:t>heb</a:t>
            </a:r>
            <a:r>
              <a:rPr lang="en-GB" dirty="0" smtClean="0"/>
              <a:t> je </a:t>
            </a:r>
            <a:r>
              <a:rPr lang="en-GB" dirty="0" err="1" smtClean="0"/>
              <a:t>uitgetest</a:t>
            </a:r>
            <a:r>
              <a:rPr lang="en-GB" dirty="0" smtClean="0"/>
              <a:t>?</a:t>
            </a:r>
          </a:p>
          <a:p>
            <a:pPr marL="0" indent="0">
              <a:buNone/>
            </a:pPr>
            <a:r>
              <a:rPr lang="en-GB" dirty="0" smtClean="0"/>
              <a:t>         Wat </a:t>
            </a:r>
            <a:r>
              <a:rPr lang="en-GB" dirty="0" err="1" smtClean="0"/>
              <a:t>ging</a:t>
            </a:r>
            <a:r>
              <a:rPr lang="en-GB" dirty="0" smtClean="0"/>
              <a:t> </a:t>
            </a:r>
            <a:r>
              <a:rPr lang="en-GB" dirty="0" err="1" smtClean="0"/>
              <a:t>wel</a:t>
            </a:r>
            <a:r>
              <a:rPr lang="en-GB" dirty="0" smtClean="0"/>
              <a:t> </a:t>
            </a:r>
            <a:r>
              <a:rPr lang="en-GB" dirty="0" err="1" smtClean="0"/>
              <a:t>goed</a:t>
            </a:r>
            <a:r>
              <a:rPr lang="en-GB" dirty="0" smtClean="0"/>
              <a:t> </a:t>
            </a:r>
            <a:r>
              <a:rPr lang="en-GB" dirty="0" err="1" smtClean="0"/>
              <a:t>en</a:t>
            </a:r>
            <a:r>
              <a:rPr lang="en-GB" dirty="0" smtClean="0"/>
              <a:t> wat </a:t>
            </a:r>
            <a:r>
              <a:rPr lang="en-GB" dirty="0" err="1" smtClean="0"/>
              <a:t>ging</a:t>
            </a:r>
            <a:r>
              <a:rPr lang="en-GB" dirty="0" smtClean="0"/>
              <a:t> </a:t>
            </a:r>
            <a:r>
              <a:rPr lang="en-GB" dirty="0" err="1" smtClean="0"/>
              <a:t>niet</a:t>
            </a:r>
            <a:r>
              <a:rPr lang="en-GB" dirty="0" smtClean="0"/>
              <a:t> </a:t>
            </a:r>
            <a:r>
              <a:rPr lang="en-GB" dirty="0" err="1" smtClean="0"/>
              <a:t>goed</a:t>
            </a:r>
            <a:r>
              <a:rPr lang="en-GB" dirty="0" smtClean="0"/>
              <a:t>?</a:t>
            </a:r>
          </a:p>
          <a:p>
            <a:endParaRPr lang="en-GB" dirty="0" smtClean="0"/>
          </a:p>
          <a:p>
            <a:r>
              <a:rPr lang="en-GB" dirty="0" smtClean="0"/>
              <a:t>2. </a:t>
            </a:r>
            <a:r>
              <a:rPr lang="en-GB" dirty="0" err="1" smtClean="0"/>
              <a:t>Houden</a:t>
            </a:r>
            <a:r>
              <a:rPr lang="en-GB" dirty="0" smtClean="0"/>
              <a:t> </a:t>
            </a:r>
            <a:r>
              <a:rPr lang="en-GB" dirty="0" err="1"/>
              <a:t>alle</a:t>
            </a:r>
            <a:r>
              <a:rPr lang="en-GB" dirty="0"/>
              <a:t> </a:t>
            </a:r>
            <a:r>
              <a:rPr lang="en-GB" dirty="0" err="1"/>
              <a:t>docenten</a:t>
            </a:r>
            <a:r>
              <a:rPr lang="en-GB" dirty="0"/>
              <a:t> </a:t>
            </a:r>
            <a:r>
              <a:rPr lang="en-GB" dirty="0" err="1"/>
              <a:t>zich</a:t>
            </a:r>
            <a:r>
              <a:rPr lang="en-GB" dirty="0"/>
              <a:t> </a:t>
            </a:r>
            <a:r>
              <a:rPr lang="en-GB" dirty="0" err="1"/>
              <a:t>aan</a:t>
            </a:r>
            <a:r>
              <a:rPr lang="en-GB" dirty="0"/>
              <a:t> de </a:t>
            </a:r>
            <a:r>
              <a:rPr lang="en-GB" dirty="0" err="1"/>
              <a:t>afspraken</a:t>
            </a:r>
            <a:r>
              <a:rPr lang="en-GB" dirty="0"/>
              <a:t>?</a:t>
            </a:r>
          </a:p>
          <a:p>
            <a:endParaRPr lang="en-GB" dirty="0"/>
          </a:p>
          <a:p>
            <a:r>
              <a:rPr lang="en-GB" dirty="0" smtClean="0"/>
              <a:t>3. </a:t>
            </a:r>
            <a:r>
              <a:rPr lang="en-GB" dirty="0" err="1" smtClean="0"/>
              <a:t>Zijn</a:t>
            </a:r>
            <a:r>
              <a:rPr lang="en-GB" dirty="0" smtClean="0"/>
              <a:t> </a:t>
            </a:r>
            <a:r>
              <a:rPr lang="en-GB" dirty="0" err="1" smtClean="0"/>
              <a:t>er</a:t>
            </a:r>
            <a:r>
              <a:rPr lang="en-GB" dirty="0" smtClean="0"/>
              <a:t> nog </a:t>
            </a:r>
            <a:r>
              <a:rPr lang="en-GB" dirty="0" err="1" smtClean="0"/>
              <a:t>vragen</a:t>
            </a:r>
            <a:r>
              <a:rPr lang="en-GB" dirty="0" smtClean="0"/>
              <a:t>?</a:t>
            </a:r>
            <a:endParaRPr lang="en-GB" dirty="0" smtClean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847236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/>
              <a:t>Evaluatie</a:t>
            </a:r>
            <a:r>
              <a:rPr lang="en-GB" dirty="0"/>
              <a:t> </a:t>
            </a:r>
            <a:r>
              <a:rPr lang="en-GB" dirty="0" smtClean="0"/>
              <a:t>L2S (15)</a:t>
            </a:r>
            <a:endParaRPr lang="en-GB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GB" b="1" dirty="0" err="1"/>
              <a:t>Doel</a:t>
            </a:r>
            <a:r>
              <a:rPr lang="en-GB" dirty="0"/>
              <a:t>: </a:t>
            </a:r>
            <a:r>
              <a:rPr lang="en-GB" dirty="0" err="1"/>
              <a:t>Ervaringen</a:t>
            </a:r>
            <a:r>
              <a:rPr lang="en-GB" dirty="0"/>
              <a:t> </a:t>
            </a:r>
            <a:r>
              <a:rPr lang="en-GB" dirty="0" err="1"/>
              <a:t>delen</a:t>
            </a:r>
            <a:r>
              <a:rPr lang="en-GB" dirty="0"/>
              <a:t> &amp; </a:t>
            </a:r>
            <a:r>
              <a:rPr lang="en-GB" dirty="0" err="1"/>
              <a:t>vragen</a:t>
            </a:r>
            <a:r>
              <a:rPr lang="en-GB" dirty="0"/>
              <a:t> </a:t>
            </a:r>
            <a:r>
              <a:rPr lang="en-GB" dirty="0" err="1"/>
              <a:t>beantwoorden</a:t>
            </a:r>
            <a:endParaRPr lang="en-GB" dirty="0"/>
          </a:p>
          <a:p>
            <a:pPr marL="0" indent="0">
              <a:buNone/>
            </a:pPr>
            <a:endParaRPr lang="en-GB" dirty="0"/>
          </a:p>
          <a:p>
            <a:r>
              <a:rPr lang="en-GB" dirty="0" smtClean="0"/>
              <a:t>Pak </a:t>
            </a:r>
            <a:r>
              <a:rPr lang="en-GB" dirty="0"/>
              <a:t>je </a:t>
            </a:r>
            <a:r>
              <a:rPr lang="en-GB" dirty="0" err="1"/>
              <a:t>evaluatie</a:t>
            </a:r>
            <a:r>
              <a:rPr lang="en-GB" dirty="0"/>
              <a:t> </a:t>
            </a:r>
            <a:r>
              <a:rPr lang="en-GB" dirty="0" err="1"/>
              <a:t>blad</a:t>
            </a:r>
            <a:r>
              <a:rPr lang="en-GB" dirty="0"/>
              <a:t> </a:t>
            </a:r>
            <a:r>
              <a:rPr lang="en-GB" dirty="0" err="1"/>
              <a:t>erbij</a:t>
            </a:r>
            <a:r>
              <a:rPr lang="en-GB" dirty="0"/>
              <a:t> </a:t>
            </a:r>
            <a:r>
              <a:rPr lang="en-GB" dirty="0" err="1"/>
              <a:t>en</a:t>
            </a:r>
            <a:r>
              <a:rPr lang="en-GB" dirty="0"/>
              <a:t> </a:t>
            </a:r>
            <a:r>
              <a:rPr lang="en-GB" dirty="0" err="1"/>
              <a:t>beantwoord</a:t>
            </a:r>
            <a:r>
              <a:rPr lang="en-GB" dirty="0"/>
              <a:t> de </a:t>
            </a:r>
            <a:r>
              <a:rPr lang="en-GB" dirty="0" err="1"/>
              <a:t>volgende</a:t>
            </a:r>
            <a:r>
              <a:rPr lang="en-GB" dirty="0"/>
              <a:t> </a:t>
            </a:r>
            <a:r>
              <a:rPr lang="en-GB" dirty="0" err="1"/>
              <a:t>vragen</a:t>
            </a:r>
            <a:r>
              <a:rPr lang="en-GB" dirty="0"/>
              <a:t> op de </a:t>
            </a:r>
            <a:r>
              <a:rPr lang="en-GB" dirty="0" err="1"/>
              <a:t>wikiwijs</a:t>
            </a:r>
            <a:r>
              <a:rPr lang="en-GB" dirty="0"/>
              <a:t> </a:t>
            </a:r>
            <a:r>
              <a:rPr lang="en-GB" dirty="0" err="1"/>
              <a:t>onder</a:t>
            </a:r>
            <a:r>
              <a:rPr lang="en-GB" dirty="0"/>
              <a:t> het kopje ‘’</a:t>
            </a:r>
            <a:r>
              <a:rPr lang="en-GB" dirty="0" err="1"/>
              <a:t>Evaluatie</a:t>
            </a:r>
            <a:r>
              <a:rPr lang="en-GB" dirty="0"/>
              <a:t> </a:t>
            </a:r>
            <a:r>
              <a:rPr lang="en-GB" dirty="0" smtClean="0"/>
              <a:t>L2S’’</a:t>
            </a:r>
            <a:endParaRPr lang="en-GB" dirty="0"/>
          </a:p>
          <a:p>
            <a:pPr marL="0" indent="0">
              <a:buNone/>
            </a:pPr>
            <a:endParaRPr lang="en-GB" dirty="0"/>
          </a:p>
          <a:p>
            <a:r>
              <a:rPr lang="en-GB" dirty="0" smtClean="0"/>
              <a:t>1. Wat </a:t>
            </a:r>
            <a:r>
              <a:rPr lang="en-GB" dirty="0" err="1" smtClean="0"/>
              <a:t>ging</a:t>
            </a:r>
            <a:r>
              <a:rPr lang="en-GB" dirty="0" smtClean="0"/>
              <a:t> </a:t>
            </a:r>
            <a:r>
              <a:rPr lang="en-GB" dirty="0" err="1" smtClean="0"/>
              <a:t>wel</a:t>
            </a:r>
            <a:r>
              <a:rPr lang="en-GB" dirty="0" smtClean="0"/>
              <a:t> </a:t>
            </a:r>
            <a:r>
              <a:rPr lang="en-GB" dirty="0" err="1" smtClean="0"/>
              <a:t>goed</a:t>
            </a:r>
            <a:r>
              <a:rPr lang="en-GB" dirty="0" smtClean="0"/>
              <a:t>?</a:t>
            </a:r>
          </a:p>
          <a:p>
            <a:endParaRPr lang="en-GB" dirty="0"/>
          </a:p>
          <a:p>
            <a:r>
              <a:rPr lang="en-GB" dirty="0" smtClean="0"/>
              <a:t>2. Wat </a:t>
            </a:r>
            <a:r>
              <a:rPr lang="en-GB" dirty="0" err="1" smtClean="0"/>
              <a:t>ging</a:t>
            </a:r>
            <a:r>
              <a:rPr lang="en-GB" dirty="0" smtClean="0"/>
              <a:t> </a:t>
            </a:r>
            <a:r>
              <a:rPr lang="en-GB" dirty="0" err="1" smtClean="0"/>
              <a:t>niet</a:t>
            </a:r>
            <a:r>
              <a:rPr lang="en-GB" dirty="0" smtClean="0"/>
              <a:t> </a:t>
            </a:r>
            <a:r>
              <a:rPr lang="en-GB" dirty="0" err="1" smtClean="0"/>
              <a:t>goed</a:t>
            </a:r>
            <a:r>
              <a:rPr lang="en-GB" dirty="0" smtClean="0"/>
              <a:t>?</a:t>
            </a:r>
          </a:p>
          <a:p>
            <a:endParaRPr lang="en-GB" dirty="0" smtClean="0"/>
          </a:p>
          <a:p>
            <a:r>
              <a:rPr lang="en-GB" dirty="0" smtClean="0"/>
              <a:t>3. </a:t>
            </a:r>
            <a:r>
              <a:rPr lang="en-GB" dirty="0" err="1" smtClean="0"/>
              <a:t>Welke</a:t>
            </a:r>
            <a:r>
              <a:rPr lang="en-GB" dirty="0" smtClean="0"/>
              <a:t> </a:t>
            </a:r>
            <a:r>
              <a:rPr lang="en-GB" dirty="0" err="1"/>
              <a:t>vragen</a:t>
            </a:r>
            <a:r>
              <a:rPr lang="en-GB" dirty="0"/>
              <a:t> </a:t>
            </a:r>
            <a:r>
              <a:rPr lang="en-GB" dirty="0" err="1"/>
              <a:t>zijn</a:t>
            </a:r>
            <a:r>
              <a:rPr lang="en-GB" dirty="0"/>
              <a:t> </a:t>
            </a:r>
            <a:r>
              <a:rPr lang="en-GB" dirty="0" err="1"/>
              <a:t>er</a:t>
            </a:r>
            <a:r>
              <a:rPr lang="en-GB" dirty="0"/>
              <a:t> nog?</a:t>
            </a:r>
          </a:p>
          <a:p>
            <a:endParaRPr lang="en-GB" dirty="0"/>
          </a:p>
          <a:p>
            <a:r>
              <a:rPr lang="en-GB" dirty="0" smtClean="0"/>
              <a:t>4. Ga je L2S </a:t>
            </a:r>
            <a:r>
              <a:rPr lang="en-GB" dirty="0" err="1" smtClean="0"/>
              <a:t>vaker</a:t>
            </a:r>
            <a:r>
              <a:rPr lang="en-GB" dirty="0" smtClean="0"/>
              <a:t> </a:t>
            </a:r>
            <a:r>
              <a:rPr lang="en-GB" dirty="0" err="1" smtClean="0"/>
              <a:t>gebruiken</a:t>
            </a:r>
            <a:r>
              <a:rPr lang="en-GB" dirty="0" smtClean="0"/>
              <a:t>? </a:t>
            </a:r>
            <a:r>
              <a:rPr lang="en-GB" dirty="0" err="1" smtClean="0"/>
              <a:t>Waarom</a:t>
            </a:r>
            <a:r>
              <a:rPr lang="en-GB" dirty="0" smtClean="0"/>
              <a:t>?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7364398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Hoe nu </a:t>
            </a:r>
            <a:r>
              <a:rPr lang="en-GB" dirty="0" err="1" smtClean="0"/>
              <a:t>verder</a:t>
            </a:r>
            <a:r>
              <a:rPr lang="en-GB" dirty="0" smtClean="0"/>
              <a:t> (5)</a:t>
            </a:r>
            <a:endParaRPr lang="en-GB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GB" b="1" dirty="0" err="1" smtClean="0"/>
              <a:t>Doel</a:t>
            </a:r>
            <a:r>
              <a:rPr lang="en-GB" dirty="0" smtClean="0"/>
              <a:t>: </a:t>
            </a:r>
            <a:r>
              <a:rPr lang="en-GB" dirty="0" err="1" smtClean="0"/>
              <a:t>vragen</a:t>
            </a:r>
            <a:r>
              <a:rPr lang="en-GB" dirty="0" smtClean="0"/>
              <a:t> </a:t>
            </a:r>
            <a:r>
              <a:rPr lang="en-GB" dirty="0" err="1" smtClean="0"/>
              <a:t>beantwoorden</a:t>
            </a:r>
            <a:r>
              <a:rPr lang="en-GB" dirty="0" smtClean="0"/>
              <a:t> </a:t>
            </a:r>
            <a:r>
              <a:rPr lang="en-GB" dirty="0" err="1" smtClean="0"/>
              <a:t>en</a:t>
            </a:r>
            <a:r>
              <a:rPr lang="en-GB" dirty="0" smtClean="0"/>
              <a:t> </a:t>
            </a:r>
            <a:r>
              <a:rPr lang="en-GB" dirty="0" err="1" smtClean="0"/>
              <a:t>vooruit</a:t>
            </a:r>
            <a:r>
              <a:rPr lang="en-GB" dirty="0" smtClean="0"/>
              <a:t> </a:t>
            </a:r>
            <a:r>
              <a:rPr lang="en-GB" dirty="0" err="1" smtClean="0"/>
              <a:t>kijken</a:t>
            </a:r>
            <a:endParaRPr lang="en-GB" dirty="0" smtClean="0"/>
          </a:p>
          <a:p>
            <a:endParaRPr lang="en-GB" dirty="0"/>
          </a:p>
          <a:p>
            <a:r>
              <a:rPr lang="en-GB" dirty="0" smtClean="0"/>
              <a:t>Wat nu? </a:t>
            </a:r>
          </a:p>
          <a:p>
            <a:endParaRPr lang="en-GB" dirty="0"/>
          </a:p>
          <a:p>
            <a:r>
              <a:rPr lang="en-GB" dirty="0" smtClean="0"/>
              <a:t>Is het </a:t>
            </a:r>
            <a:r>
              <a:rPr lang="en-GB" dirty="0" err="1" smtClean="0"/>
              <a:t>dyslexiebeleid</a:t>
            </a:r>
            <a:r>
              <a:rPr lang="en-GB" dirty="0" smtClean="0"/>
              <a:t> wat </a:t>
            </a:r>
            <a:r>
              <a:rPr lang="en-GB" dirty="0" err="1" smtClean="0"/>
              <a:t>duidelijker</a:t>
            </a:r>
            <a:r>
              <a:rPr lang="en-GB" dirty="0" smtClean="0"/>
              <a:t> nu?</a:t>
            </a:r>
          </a:p>
          <a:p>
            <a:endParaRPr lang="en-GB" dirty="0"/>
          </a:p>
          <a:p>
            <a:r>
              <a:rPr lang="en-GB" dirty="0" err="1" smtClean="0"/>
              <a:t>Weet</a:t>
            </a:r>
            <a:r>
              <a:rPr lang="en-GB" dirty="0" smtClean="0"/>
              <a:t> je </a:t>
            </a:r>
            <a:r>
              <a:rPr lang="en-GB" dirty="0" err="1" smtClean="0"/>
              <a:t>waar</a:t>
            </a:r>
            <a:r>
              <a:rPr lang="en-GB" dirty="0" smtClean="0"/>
              <a:t> je de informative </a:t>
            </a:r>
            <a:r>
              <a:rPr lang="en-GB" dirty="0" err="1" smtClean="0"/>
              <a:t>kan</a:t>
            </a:r>
            <a:r>
              <a:rPr lang="en-GB" dirty="0" smtClean="0"/>
              <a:t> </a:t>
            </a:r>
            <a:r>
              <a:rPr lang="en-GB" dirty="0" err="1" smtClean="0"/>
              <a:t>vinden</a:t>
            </a:r>
            <a:r>
              <a:rPr lang="en-GB" dirty="0" smtClean="0"/>
              <a:t>?</a:t>
            </a:r>
          </a:p>
          <a:p>
            <a:endParaRPr lang="en-GB" dirty="0"/>
          </a:p>
          <a:p>
            <a:r>
              <a:rPr lang="en-GB" dirty="0" err="1" smtClean="0"/>
              <a:t>Weet</a:t>
            </a:r>
            <a:r>
              <a:rPr lang="en-GB" dirty="0" smtClean="0"/>
              <a:t> je </a:t>
            </a:r>
            <a:r>
              <a:rPr lang="en-GB" dirty="0" err="1" smtClean="0"/>
              <a:t>bij</a:t>
            </a:r>
            <a:r>
              <a:rPr lang="en-GB" dirty="0" smtClean="0"/>
              <a:t> </a:t>
            </a:r>
            <a:r>
              <a:rPr lang="en-GB" dirty="0" err="1" smtClean="0"/>
              <a:t>wie</a:t>
            </a:r>
            <a:r>
              <a:rPr lang="en-GB" dirty="0" smtClean="0"/>
              <a:t> je </a:t>
            </a:r>
            <a:r>
              <a:rPr lang="en-GB" dirty="0" err="1" smtClean="0"/>
              <a:t>terecht</a:t>
            </a:r>
            <a:r>
              <a:rPr lang="en-GB" dirty="0" smtClean="0"/>
              <a:t> </a:t>
            </a:r>
            <a:r>
              <a:rPr lang="en-GB" dirty="0" err="1" smtClean="0"/>
              <a:t>kan</a:t>
            </a:r>
            <a:r>
              <a:rPr lang="en-GB" dirty="0" smtClean="0"/>
              <a:t> </a:t>
            </a:r>
            <a:r>
              <a:rPr lang="en-GB" dirty="0" err="1" smtClean="0"/>
              <a:t>voor</a:t>
            </a:r>
            <a:r>
              <a:rPr lang="en-GB" dirty="0" smtClean="0"/>
              <a:t> </a:t>
            </a:r>
            <a:r>
              <a:rPr lang="en-GB" dirty="0" err="1" smtClean="0"/>
              <a:t>vragen</a:t>
            </a:r>
            <a:r>
              <a:rPr lang="en-GB" dirty="0" smtClean="0"/>
              <a:t>?</a:t>
            </a:r>
          </a:p>
          <a:p>
            <a:endParaRPr lang="en-GB" dirty="0"/>
          </a:p>
          <a:p>
            <a:r>
              <a:rPr lang="en-GB" dirty="0" smtClean="0"/>
              <a:t>Het is nu </a:t>
            </a:r>
            <a:r>
              <a:rPr lang="en-GB" dirty="0" err="1" smtClean="0"/>
              <a:t>aan</a:t>
            </a:r>
            <a:r>
              <a:rPr lang="en-GB" dirty="0" smtClean="0"/>
              <a:t> </a:t>
            </a:r>
            <a:r>
              <a:rPr lang="en-GB" dirty="0" err="1" smtClean="0"/>
              <a:t>jou</a:t>
            </a:r>
            <a:r>
              <a:rPr lang="en-GB" dirty="0" smtClean="0"/>
              <a:t> om </a:t>
            </a:r>
            <a:r>
              <a:rPr lang="en-GB" dirty="0" err="1" smtClean="0"/>
              <a:t>ervoor</a:t>
            </a:r>
            <a:r>
              <a:rPr lang="en-GB" dirty="0" smtClean="0"/>
              <a:t> </a:t>
            </a:r>
            <a:r>
              <a:rPr lang="en-GB" dirty="0" err="1" smtClean="0"/>
              <a:t>te</a:t>
            </a:r>
            <a:r>
              <a:rPr lang="en-GB" dirty="0" smtClean="0"/>
              <a:t> </a:t>
            </a:r>
            <a:r>
              <a:rPr lang="en-GB" dirty="0" err="1" smtClean="0"/>
              <a:t>zorgen</a:t>
            </a:r>
            <a:r>
              <a:rPr lang="en-GB" dirty="0" smtClean="0"/>
              <a:t> </a:t>
            </a:r>
            <a:r>
              <a:rPr lang="en-GB" dirty="0" err="1" smtClean="0"/>
              <a:t>dat</a:t>
            </a:r>
            <a:r>
              <a:rPr lang="en-GB" dirty="0" smtClean="0"/>
              <a:t> je </a:t>
            </a:r>
            <a:r>
              <a:rPr lang="en-GB" dirty="0" err="1" smtClean="0"/>
              <a:t>optimaal</a:t>
            </a:r>
            <a:r>
              <a:rPr lang="en-GB" dirty="0" smtClean="0"/>
              <a:t> </a:t>
            </a:r>
            <a:r>
              <a:rPr lang="en-GB" dirty="0" err="1" smtClean="0"/>
              <a:t>gebruik</a:t>
            </a:r>
            <a:r>
              <a:rPr lang="en-GB" dirty="0" smtClean="0"/>
              <a:t> </a:t>
            </a:r>
            <a:r>
              <a:rPr lang="en-GB" dirty="0" err="1" smtClean="0"/>
              <a:t>maakt</a:t>
            </a:r>
            <a:r>
              <a:rPr lang="en-GB" dirty="0" smtClean="0"/>
              <a:t> van de </a:t>
            </a:r>
            <a:r>
              <a:rPr lang="en-GB" dirty="0" err="1" smtClean="0"/>
              <a:t>hulp</a:t>
            </a:r>
            <a:r>
              <a:rPr lang="en-GB" dirty="0" smtClean="0"/>
              <a:t> die je </a:t>
            </a:r>
            <a:r>
              <a:rPr lang="en-GB" dirty="0" err="1" smtClean="0"/>
              <a:t>kan</a:t>
            </a:r>
            <a:r>
              <a:rPr lang="en-GB" dirty="0" smtClean="0"/>
              <a:t> </a:t>
            </a:r>
            <a:r>
              <a:rPr lang="en-GB" dirty="0" err="1" smtClean="0"/>
              <a:t>krijgen</a:t>
            </a:r>
            <a:r>
              <a:rPr lang="en-GB" dirty="0" smtClean="0"/>
              <a:t>!</a:t>
            </a:r>
          </a:p>
          <a:p>
            <a:endParaRPr lang="en-GB" dirty="0"/>
          </a:p>
          <a:p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425712814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Doelen</a:t>
            </a:r>
            <a:r>
              <a:rPr lang="en-GB" dirty="0" smtClean="0"/>
              <a:t> </a:t>
            </a:r>
            <a:r>
              <a:rPr lang="en-GB" dirty="0" err="1" smtClean="0"/>
              <a:t>behaald</a:t>
            </a:r>
            <a:r>
              <a:rPr lang="en-GB" dirty="0" smtClean="0"/>
              <a:t>?</a:t>
            </a:r>
            <a:endParaRPr lang="en-GB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/>
              <a:t>Aan</a:t>
            </a:r>
            <a:r>
              <a:rPr lang="en-GB" dirty="0"/>
              <a:t> het </a:t>
            </a:r>
            <a:r>
              <a:rPr lang="en-GB" dirty="0" err="1"/>
              <a:t>einde</a:t>
            </a:r>
            <a:r>
              <a:rPr lang="en-GB" dirty="0"/>
              <a:t> van de les:</a:t>
            </a:r>
          </a:p>
          <a:p>
            <a:endParaRPr lang="en-GB" dirty="0"/>
          </a:p>
          <a:p>
            <a:r>
              <a:rPr lang="en-GB" dirty="0" err="1"/>
              <a:t>Zijn</a:t>
            </a:r>
            <a:r>
              <a:rPr lang="en-GB" dirty="0"/>
              <a:t> </a:t>
            </a:r>
            <a:r>
              <a:rPr lang="en-GB" dirty="0" err="1"/>
              <a:t>mijn</a:t>
            </a:r>
            <a:r>
              <a:rPr lang="en-GB" dirty="0"/>
              <a:t> </a:t>
            </a:r>
            <a:r>
              <a:rPr lang="en-GB" dirty="0" err="1"/>
              <a:t>vragen</a:t>
            </a:r>
            <a:r>
              <a:rPr lang="en-GB" dirty="0"/>
              <a:t> over L2S </a:t>
            </a:r>
            <a:r>
              <a:rPr lang="en-GB" dirty="0" err="1"/>
              <a:t>beantwoord</a:t>
            </a:r>
            <a:endParaRPr lang="en-GB" dirty="0"/>
          </a:p>
          <a:p>
            <a:endParaRPr lang="en-GB" dirty="0"/>
          </a:p>
          <a:p>
            <a:r>
              <a:rPr lang="en-GB" dirty="0" err="1"/>
              <a:t>Zijn</a:t>
            </a:r>
            <a:r>
              <a:rPr lang="en-GB" dirty="0"/>
              <a:t> </a:t>
            </a:r>
            <a:r>
              <a:rPr lang="en-GB" dirty="0" err="1"/>
              <a:t>mijn</a:t>
            </a:r>
            <a:r>
              <a:rPr lang="en-GB" dirty="0"/>
              <a:t> </a:t>
            </a:r>
            <a:r>
              <a:rPr lang="en-GB" dirty="0" err="1"/>
              <a:t>vragen</a:t>
            </a:r>
            <a:r>
              <a:rPr lang="en-GB" dirty="0"/>
              <a:t> over het </a:t>
            </a:r>
            <a:r>
              <a:rPr lang="en-GB" dirty="0" err="1"/>
              <a:t>dyslexiebeleid</a:t>
            </a:r>
            <a:r>
              <a:rPr lang="en-GB" dirty="0"/>
              <a:t> </a:t>
            </a:r>
            <a:r>
              <a:rPr lang="en-GB" dirty="0" err="1"/>
              <a:t>beantwoord</a:t>
            </a:r>
            <a:endParaRPr lang="en-GB" dirty="0"/>
          </a:p>
          <a:p>
            <a:endParaRPr lang="en-GB" dirty="0"/>
          </a:p>
          <a:p>
            <a:r>
              <a:rPr lang="en-GB" dirty="0" err="1"/>
              <a:t>Heb</a:t>
            </a:r>
            <a:r>
              <a:rPr lang="en-GB" dirty="0"/>
              <a:t> </a:t>
            </a:r>
            <a:r>
              <a:rPr lang="en-GB" dirty="0" err="1"/>
              <a:t>ik</a:t>
            </a:r>
            <a:r>
              <a:rPr lang="en-GB" dirty="0"/>
              <a:t> </a:t>
            </a:r>
            <a:r>
              <a:rPr lang="en-GB" dirty="0" err="1"/>
              <a:t>mijn</a:t>
            </a:r>
            <a:r>
              <a:rPr lang="en-GB" dirty="0"/>
              <a:t> </a:t>
            </a:r>
            <a:r>
              <a:rPr lang="en-GB" dirty="0" err="1"/>
              <a:t>ervaingen</a:t>
            </a:r>
            <a:r>
              <a:rPr lang="en-GB" dirty="0"/>
              <a:t> van de </a:t>
            </a:r>
            <a:r>
              <a:rPr lang="en-GB" dirty="0" err="1"/>
              <a:t>afgelopen</a:t>
            </a:r>
            <a:r>
              <a:rPr lang="en-GB" dirty="0"/>
              <a:t> </a:t>
            </a:r>
            <a:r>
              <a:rPr lang="en-GB" dirty="0" err="1"/>
              <a:t>weken</a:t>
            </a:r>
            <a:r>
              <a:rPr lang="en-GB" dirty="0"/>
              <a:t> </a:t>
            </a:r>
            <a:r>
              <a:rPr lang="en-GB" dirty="0" err="1"/>
              <a:t>gedeeld</a:t>
            </a:r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171429332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Sliert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Slier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ert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2816</TotalTime>
  <Words>352</Words>
  <Application>Microsoft Office PowerPoint</Application>
  <PresentationFormat>Breedbeeld</PresentationFormat>
  <Paragraphs>72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2" baseType="lpstr">
      <vt:lpstr>Arial</vt:lpstr>
      <vt:lpstr>Century Gothic</vt:lpstr>
      <vt:lpstr>Wingdings 3</vt:lpstr>
      <vt:lpstr>Sliert</vt:lpstr>
      <vt:lpstr>Dyslexiebeleid</vt:lpstr>
      <vt:lpstr>Inhoud</vt:lpstr>
      <vt:lpstr>Doelen (5)</vt:lpstr>
      <vt:lpstr>Wat hebben we de vorige keer gedaan? (5)</vt:lpstr>
      <vt:lpstr>Evaluatie hulpmiddelen (10)</vt:lpstr>
      <vt:lpstr>Evaluatie L2S (15)</vt:lpstr>
      <vt:lpstr>Hoe nu verder (5)</vt:lpstr>
      <vt:lpstr>Doelen behaald?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Dyslexiebeleid</dc:title>
  <dc:creator>Rothuizen, J.</dc:creator>
  <cp:lastModifiedBy>Rothuizen, J.</cp:lastModifiedBy>
  <cp:revision>11</cp:revision>
  <dcterms:created xsi:type="dcterms:W3CDTF">2019-04-01T13:19:42Z</dcterms:created>
  <dcterms:modified xsi:type="dcterms:W3CDTF">2019-04-04T16:13:23Z</dcterms:modified>
</cp:coreProperties>
</file>

<file path=docProps/thumbnail.jpeg>
</file>