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279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903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33146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087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8582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48862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953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348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70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902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35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25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593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292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559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152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2A1023-AE88-4E5F-8796-8EBB4056A37D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7372744-E45B-48EB-BB04-66E212C641C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488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Dyslexiebeleid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Voor</a:t>
            </a:r>
            <a:r>
              <a:rPr lang="en-GB" dirty="0"/>
              <a:t> </a:t>
            </a:r>
            <a:r>
              <a:rPr lang="en-GB" dirty="0" err="1"/>
              <a:t>leerlingen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docenten</a:t>
            </a:r>
            <a:endParaRPr lang="en-GB" dirty="0"/>
          </a:p>
          <a:p>
            <a:r>
              <a:rPr lang="en-GB" dirty="0" smtClean="0"/>
              <a:t>Les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8910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Inhoud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err="1" smtClean="0"/>
              <a:t>Doelen</a:t>
            </a:r>
            <a:r>
              <a:rPr lang="en-GB" dirty="0" smtClean="0"/>
              <a:t> </a:t>
            </a:r>
            <a:r>
              <a:rPr lang="en-GB" dirty="0" smtClean="0"/>
              <a:t>(2)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? (10)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passen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mij</a:t>
            </a:r>
            <a:r>
              <a:rPr lang="en-GB" dirty="0" smtClean="0"/>
              <a:t>? (5)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Hoe </a:t>
            </a:r>
            <a:r>
              <a:rPr lang="en-GB" dirty="0" err="1" smtClean="0"/>
              <a:t>werkt</a:t>
            </a:r>
            <a:r>
              <a:rPr lang="en-GB" dirty="0" smtClean="0"/>
              <a:t> L2S</a:t>
            </a:r>
            <a:r>
              <a:rPr lang="en-GB" dirty="0" smtClean="0"/>
              <a:t>? (15)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Hoe nu </a:t>
            </a:r>
            <a:r>
              <a:rPr lang="en-GB" dirty="0" err="1" smtClean="0"/>
              <a:t>verder</a:t>
            </a:r>
            <a:r>
              <a:rPr lang="en-GB" dirty="0" smtClean="0"/>
              <a:t>? (4)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Vragen</a:t>
            </a:r>
            <a:r>
              <a:rPr lang="en-GB" dirty="0" smtClean="0"/>
              <a:t> (4)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028" name="Picture 4" descr="Afbeeldingsresultaat voor waar gaan we het over hebb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8900" y="0"/>
            <a:ext cx="57531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11085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Doelen</a:t>
            </a:r>
            <a:r>
              <a:rPr lang="en-GB" dirty="0" smtClean="0"/>
              <a:t> (2)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 smtClean="0"/>
              <a:t>Aan</a:t>
            </a:r>
            <a:r>
              <a:rPr lang="en-GB" dirty="0" smtClean="0"/>
              <a:t> het </a:t>
            </a:r>
            <a:r>
              <a:rPr lang="en-GB" dirty="0" err="1" smtClean="0"/>
              <a:t>einde</a:t>
            </a:r>
            <a:r>
              <a:rPr lang="en-GB" dirty="0" smtClean="0"/>
              <a:t> van </a:t>
            </a:r>
            <a:r>
              <a:rPr lang="en-GB" dirty="0" err="1" smtClean="0"/>
              <a:t>deze</a:t>
            </a:r>
            <a:r>
              <a:rPr lang="en-GB" dirty="0" smtClean="0"/>
              <a:t> les:</a:t>
            </a:r>
          </a:p>
          <a:p>
            <a:endParaRPr lang="en-GB" dirty="0"/>
          </a:p>
          <a:p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beschrijven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</a:t>
            </a:r>
            <a:r>
              <a:rPr lang="en-GB" dirty="0" err="1" smtClean="0"/>
              <a:t>beschikbaar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r>
              <a:rPr lang="en-GB" dirty="0" smtClean="0"/>
              <a:t> op school</a:t>
            </a:r>
          </a:p>
          <a:p>
            <a:endParaRPr lang="en-GB" dirty="0"/>
          </a:p>
          <a:p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beschrijven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verantwoordelijkheden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heb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verantwoordelijkheden</a:t>
            </a:r>
            <a:r>
              <a:rPr lang="en-GB" dirty="0" smtClean="0"/>
              <a:t> de </a:t>
            </a:r>
            <a:r>
              <a:rPr lang="en-GB" dirty="0" err="1" smtClean="0"/>
              <a:t>docenten</a:t>
            </a:r>
            <a:r>
              <a:rPr lang="en-GB" dirty="0" smtClean="0"/>
              <a:t> </a:t>
            </a:r>
            <a:r>
              <a:rPr lang="en-GB" dirty="0" err="1" smtClean="0"/>
              <a:t>hebben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err="1" smtClean="0"/>
              <a:t>Heb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opgeschreven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het </a:t>
            </a:r>
            <a:r>
              <a:rPr lang="en-GB" dirty="0" err="1" smtClean="0"/>
              <a:t>beste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mij</a:t>
            </a:r>
            <a:r>
              <a:rPr lang="en-GB" dirty="0" smtClean="0"/>
              <a:t> </a:t>
            </a:r>
            <a:r>
              <a:rPr lang="en-GB" dirty="0" err="1" smtClean="0"/>
              <a:t>passen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L2S </a:t>
            </a:r>
            <a:r>
              <a:rPr lang="en-GB" dirty="0" err="1" smtClean="0"/>
              <a:t>gebruiken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050" name="Picture 2" descr="Afbeeldingsresultaat voor doele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019" y="624110"/>
            <a:ext cx="3237593" cy="215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17269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? (10)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err="1" smtClean="0"/>
              <a:t>Doel</a:t>
            </a:r>
            <a:r>
              <a:rPr lang="en-GB" dirty="0" smtClean="0"/>
              <a:t>: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/>
              <a:t>beschrijven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middelen</a:t>
            </a:r>
            <a:r>
              <a:rPr lang="en-GB" dirty="0"/>
              <a:t> </a:t>
            </a:r>
            <a:r>
              <a:rPr lang="en-GB" dirty="0" err="1"/>
              <a:t>er</a:t>
            </a:r>
            <a:r>
              <a:rPr lang="en-GB" dirty="0"/>
              <a:t> </a:t>
            </a:r>
            <a:r>
              <a:rPr lang="en-GB" dirty="0" err="1"/>
              <a:t>beschikbaar</a:t>
            </a:r>
            <a:r>
              <a:rPr lang="en-GB" dirty="0"/>
              <a:t> </a:t>
            </a:r>
            <a:r>
              <a:rPr lang="en-GB" dirty="0" err="1"/>
              <a:t>zijn</a:t>
            </a:r>
            <a:r>
              <a:rPr lang="en-GB" dirty="0"/>
              <a:t> op </a:t>
            </a:r>
            <a:r>
              <a:rPr lang="en-GB" dirty="0" smtClean="0"/>
              <a:t>school &amp;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kan</a:t>
            </a:r>
            <a:r>
              <a:rPr lang="en-GB" dirty="0" smtClean="0"/>
              <a:t> </a:t>
            </a:r>
            <a:r>
              <a:rPr lang="en-GB" dirty="0" err="1"/>
              <a:t>beschrijven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verantwoordelijkheden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verantwoordelijkheden</a:t>
            </a:r>
            <a:r>
              <a:rPr lang="en-GB" dirty="0"/>
              <a:t> de </a:t>
            </a:r>
            <a:r>
              <a:rPr lang="en-GB" dirty="0" err="1"/>
              <a:t>docenten</a:t>
            </a:r>
            <a:r>
              <a:rPr lang="en-GB" dirty="0"/>
              <a:t> </a:t>
            </a:r>
            <a:r>
              <a:rPr lang="en-GB" dirty="0" err="1"/>
              <a:t>hebben</a:t>
            </a:r>
            <a:r>
              <a:rPr lang="en-GB" dirty="0"/>
              <a:t>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err="1" smtClean="0"/>
              <a:t>Als</a:t>
            </a:r>
            <a:r>
              <a:rPr lang="en-GB" dirty="0" smtClean="0"/>
              <a:t> </a:t>
            </a:r>
            <a:r>
              <a:rPr lang="en-GB" dirty="0" err="1" smtClean="0"/>
              <a:t>groep</a:t>
            </a:r>
            <a:r>
              <a:rPr lang="en-GB" dirty="0" smtClean="0"/>
              <a:t>;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gebruiken</a:t>
            </a:r>
            <a:r>
              <a:rPr lang="en-GB" dirty="0" smtClean="0"/>
              <a:t> we al? </a:t>
            </a:r>
            <a:r>
              <a:rPr lang="en-GB" dirty="0" err="1" smtClean="0"/>
              <a:t>Schrijf</a:t>
            </a:r>
            <a:r>
              <a:rPr lang="en-GB" dirty="0" smtClean="0"/>
              <a:t> </a:t>
            </a:r>
            <a:r>
              <a:rPr lang="en-GB" dirty="0" err="1" smtClean="0"/>
              <a:t>ze</a:t>
            </a:r>
            <a:r>
              <a:rPr lang="en-GB" dirty="0" smtClean="0"/>
              <a:t> op het </a:t>
            </a:r>
            <a:r>
              <a:rPr lang="en-GB" dirty="0" err="1" smtClean="0"/>
              <a:t>bord</a:t>
            </a:r>
            <a:endParaRPr lang="en-GB" dirty="0"/>
          </a:p>
          <a:p>
            <a:endParaRPr lang="en-GB" dirty="0" smtClean="0"/>
          </a:p>
          <a:p>
            <a:r>
              <a:rPr lang="en-GB" dirty="0" err="1" smtClean="0"/>
              <a:t>Klaar</a:t>
            </a:r>
            <a:r>
              <a:rPr lang="en-GB" dirty="0" smtClean="0"/>
              <a:t>? Ga </a:t>
            </a:r>
            <a:r>
              <a:rPr lang="en-GB" dirty="0" err="1" smtClean="0"/>
              <a:t>naar</a:t>
            </a:r>
            <a:r>
              <a:rPr lang="en-GB" dirty="0" smtClean="0"/>
              <a:t> de </a:t>
            </a:r>
            <a:r>
              <a:rPr lang="en-GB" dirty="0" err="1" smtClean="0"/>
              <a:t>wikiwijs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maak</a:t>
            </a:r>
            <a:r>
              <a:rPr lang="en-GB" dirty="0" smtClean="0"/>
              <a:t> </a:t>
            </a:r>
            <a:r>
              <a:rPr lang="nl-NL" sz="1600" dirty="0" smtClean="0"/>
              <a:t>Opdracht </a:t>
            </a:r>
            <a:r>
              <a:rPr lang="nl-NL" sz="1600" dirty="0"/>
              <a:t>1 ‘’Nieuwe verantwoordelijkheden</a:t>
            </a:r>
            <a:r>
              <a:rPr lang="nl-NL" sz="1600" dirty="0" smtClean="0"/>
              <a:t>’’ </a:t>
            </a:r>
          </a:p>
          <a:p>
            <a:endParaRPr lang="nl-NL" sz="1600" dirty="0"/>
          </a:p>
          <a:p>
            <a:r>
              <a:rPr lang="nl-NL" sz="1600" dirty="0" smtClean="0"/>
              <a:t>Liever papier gebruiken? Download het werkblad om de opdracht te maken!</a:t>
            </a:r>
            <a:endParaRPr lang="nl-NL" sz="1600" dirty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601245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middelen</a:t>
            </a:r>
            <a:r>
              <a:rPr lang="en-GB" dirty="0" smtClean="0"/>
              <a:t> </a:t>
            </a:r>
            <a:r>
              <a:rPr lang="en-GB" dirty="0" err="1" smtClean="0"/>
              <a:t>passen</a:t>
            </a:r>
            <a:r>
              <a:rPr lang="en-GB" dirty="0" smtClean="0"/>
              <a:t> het </a:t>
            </a:r>
            <a:r>
              <a:rPr lang="en-GB" dirty="0" err="1" smtClean="0"/>
              <a:t>beste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mij</a:t>
            </a:r>
            <a:r>
              <a:rPr lang="en-GB" dirty="0" smtClean="0"/>
              <a:t> (5)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err="1" smtClean="0"/>
              <a:t>Doel</a:t>
            </a:r>
            <a:r>
              <a:rPr lang="en-GB" b="1" dirty="0" smtClean="0"/>
              <a:t>:</a:t>
            </a:r>
            <a:r>
              <a:rPr lang="en-GB" dirty="0"/>
              <a:t> </a:t>
            </a:r>
            <a:r>
              <a:rPr lang="en-GB" dirty="0" err="1" smtClean="0"/>
              <a:t>Ik</a:t>
            </a:r>
            <a:r>
              <a:rPr lang="en-GB" dirty="0" smtClean="0"/>
              <a:t> </a:t>
            </a:r>
            <a:r>
              <a:rPr lang="en-GB" dirty="0" err="1" smtClean="0"/>
              <a:t>heb</a:t>
            </a:r>
            <a:r>
              <a:rPr lang="en-GB" dirty="0" smtClean="0"/>
              <a:t> </a:t>
            </a:r>
            <a:r>
              <a:rPr lang="en-GB" dirty="0" err="1"/>
              <a:t>opgeschreven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middelen</a:t>
            </a:r>
            <a:r>
              <a:rPr lang="en-GB" dirty="0"/>
              <a:t> het </a:t>
            </a:r>
            <a:r>
              <a:rPr lang="en-GB" dirty="0" err="1"/>
              <a:t>beste</a:t>
            </a:r>
            <a:r>
              <a:rPr lang="en-GB" dirty="0"/>
              <a:t> </a:t>
            </a:r>
            <a:r>
              <a:rPr lang="en-GB" dirty="0" err="1"/>
              <a:t>bij</a:t>
            </a:r>
            <a:r>
              <a:rPr lang="en-GB" dirty="0"/>
              <a:t> </a:t>
            </a:r>
            <a:r>
              <a:rPr lang="en-GB" dirty="0" err="1"/>
              <a:t>mij</a:t>
            </a:r>
            <a:r>
              <a:rPr lang="en-GB" dirty="0"/>
              <a:t> </a:t>
            </a:r>
            <a:r>
              <a:rPr lang="en-GB" dirty="0" err="1" smtClean="0"/>
              <a:t>passen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Ga </a:t>
            </a:r>
            <a:r>
              <a:rPr lang="en-GB" dirty="0" err="1"/>
              <a:t>naar</a:t>
            </a:r>
            <a:r>
              <a:rPr lang="en-GB" dirty="0"/>
              <a:t> de </a:t>
            </a:r>
            <a:r>
              <a:rPr lang="en-GB" dirty="0" err="1"/>
              <a:t>wikiwijs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maak</a:t>
            </a:r>
            <a:r>
              <a:rPr lang="en-GB" dirty="0"/>
              <a:t> </a:t>
            </a:r>
            <a:r>
              <a:rPr lang="en-GB" dirty="0" err="1"/>
              <a:t>Opdracht</a:t>
            </a:r>
            <a:r>
              <a:rPr lang="en-GB" dirty="0"/>
              <a:t> 2 ‘’</a:t>
            </a:r>
            <a:r>
              <a:rPr lang="en-GB" dirty="0" err="1"/>
              <a:t>Nieuwe</a:t>
            </a:r>
            <a:r>
              <a:rPr lang="en-GB" dirty="0"/>
              <a:t> </a:t>
            </a:r>
            <a:r>
              <a:rPr lang="en-GB" dirty="0" err="1"/>
              <a:t>ideeën</a:t>
            </a:r>
            <a:r>
              <a:rPr lang="en-GB" dirty="0"/>
              <a:t> </a:t>
            </a:r>
            <a:r>
              <a:rPr lang="en-GB" dirty="0" smtClean="0"/>
              <a:t>’’ </a:t>
            </a:r>
          </a:p>
          <a:p>
            <a:endParaRPr lang="en-GB" dirty="0"/>
          </a:p>
          <a:p>
            <a:r>
              <a:rPr lang="en-GB" dirty="0" smtClean="0"/>
              <a:t>Neem </a:t>
            </a:r>
            <a:r>
              <a:rPr lang="en-GB" dirty="0" smtClean="0"/>
              <a:t>het </a:t>
            </a:r>
            <a:r>
              <a:rPr lang="en-GB" dirty="0" err="1" smtClean="0"/>
              <a:t>lijstje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nog </a:t>
            </a:r>
            <a:r>
              <a:rPr lang="en-GB" dirty="0" err="1" smtClean="0"/>
              <a:t>eens</a:t>
            </a:r>
            <a:r>
              <a:rPr lang="en-GB" dirty="0" smtClean="0"/>
              <a:t> </a:t>
            </a:r>
            <a:r>
              <a:rPr lang="en-GB" dirty="0" err="1" smtClean="0"/>
              <a:t>rustig</a:t>
            </a:r>
            <a:r>
              <a:rPr lang="en-GB" dirty="0" smtClean="0"/>
              <a:t> door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err="1" smtClean="0"/>
              <a:t>Kies</a:t>
            </a:r>
            <a:r>
              <a:rPr lang="en-GB" dirty="0" smtClean="0"/>
              <a:t> </a:t>
            </a:r>
            <a:r>
              <a:rPr lang="en-GB" dirty="0" err="1" smtClean="0"/>
              <a:t>vervolgens</a:t>
            </a:r>
            <a:r>
              <a:rPr lang="en-GB" dirty="0" smtClean="0"/>
              <a:t> 2 </a:t>
            </a:r>
            <a:r>
              <a:rPr lang="en-GB" dirty="0" err="1" smtClean="0"/>
              <a:t>hulpmiddelen</a:t>
            </a:r>
            <a:r>
              <a:rPr lang="en-GB" dirty="0" smtClean="0"/>
              <a:t> die </a:t>
            </a:r>
            <a:r>
              <a:rPr lang="en-GB" dirty="0" err="1" smtClean="0"/>
              <a:t>jij</a:t>
            </a:r>
            <a:r>
              <a:rPr lang="en-GB" dirty="0" smtClean="0"/>
              <a:t> de </a:t>
            </a:r>
            <a:r>
              <a:rPr lang="en-GB" dirty="0" err="1" smtClean="0"/>
              <a:t>komende</a:t>
            </a:r>
            <a:r>
              <a:rPr lang="en-GB" dirty="0" smtClean="0"/>
              <a:t> </a:t>
            </a:r>
            <a:r>
              <a:rPr lang="en-GB" dirty="0" err="1" smtClean="0"/>
              <a:t>weken</a:t>
            </a:r>
            <a:r>
              <a:rPr lang="en-GB" dirty="0" smtClean="0"/>
              <a:t> </a:t>
            </a:r>
            <a:r>
              <a:rPr lang="en-GB" dirty="0" err="1" smtClean="0"/>
              <a:t>wil</a:t>
            </a:r>
            <a:r>
              <a:rPr lang="en-GB" dirty="0" smtClean="0"/>
              <a:t> </a:t>
            </a:r>
            <a:r>
              <a:rPr lang="en-GB" dirty="0" err="1" smtClean="0"/>
              <a:t>gaan</a:t>
            </a:r>
            <a:r>
              <a:rPr lang="en-GB" dirty="0" smtClean="0"/>
              <a:t> </a:t>
            </a:r>
            <a:r>
              <a:rPr lang="en-GB" dirty="0" err="1" smtClean="0"/>
              <a:t>proberen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Waarom</a:t>
            </a:r>
            <a:r>
              <a:rPr lang="en-GB" dirty="0" smtClean="0"/>
              <a:t> </a:t>
            </a:r>
            <a:r>
              <a:rPr lang="en-GB" dirty="0" err="1" smtClean="0"/>
              <a:t>heb</a:t>
            </a:r>
            <a:r>
              <a:rPr lang="en-GB" dirty="0" smtClean="0"/>
              <a:t> je 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r>
              <a:rPr lang="en-GB" dirty="0" err="1" smtClean="0"/>
              <a:t>gekozen</a:t>
            </a:r>
            <a:r>
              <a:rPr lang="en-GB" dirty="0" smtClean="0"/>
              <a:t>? </a:t>
            </a:r>
            <a:endParaRPr lang="en-GB" dirty="0"/>
          </a:p>
          <a:p>
            <a:endParaRPr lang="en-GB" dirty="0" smtClean="0"/>
          </a:p>
          <a:p>
            <a:r>
              <a:rPr lang="nl-NL" dirty="0"/>
              <a:t>Liever papier gebruiken? Download het werkblad om de opdracht te maken!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7140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Hoe </a:t>
            </a:r>
            <a:r>
              <a:rPr lang="en-GB" dirty="0" err="1" smtClean="0"/>
              <a:t>werkt</a:t>
            </a:r>
            <a:r>
              <a:rPr lang="en-GB" dirty="0" smtClean="0"/>
              <a:t> </a:t>
            </a:r>
            <a:r>
              <a:rPr lang="en-GB" dirty="0" smtClean="0"/>
              <a:t>L2S (15)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err="1"/>
              <a:t>Doel</a:t>
            </a:r>
            <a:r>
              <a:rPr lang="en-GB" b="1" dirty="0"/>
              <a:t>: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kan</a:t>
            </a:r>
            <a:r>
              <a:rPr lang="en-GB" dirty="0"/>
              <a:t> L2S </a:t>
            </a:r>
            <a:r>
              <a:rPr lang="en-GB" dirty="0" err="1"/>
              <a:t>gebruiken</a:t>
            </a:r>
            <a:endParaRPr lang="en-GB" dirty="0"/>
          </a:p>
          <a:p>
            <a:endParaRPr lang="en-GB" dirty="0" smtClean="0"/>
          </a:p>
          <a:p>
            <a:r>
              <a:rPr lang="en-GB" dirty="0"/>
              <a:t>Ga </a:t>
            </a:r>
            <a:r>
              <a:rPr lang="en-GB" dirty="0" err="1"/>
              <a:t>naar</a:t>
            </a:r>
            <a:r>
              <a:rPr lang="en-GB" dirty="0"/>
              <a:t> de </a:t>
            </a:r>
            <a:r>
              <a:rPr lang="en-GB" dirty="0" err="1"/>
              <a:t>wikiwijs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maak</a:t>
            </a:r>
            <a:r>
              <a:rPr lang="en-GB" dirty="0"/>
              <a:t> </a:t>
            </a:r>
            <a:r>
              <a:rPr lang="en-GB" dirty="0" err="1"/>
              <a:t>Opdracht</a:t>
            </a:r>
            <a:r>
              <a:rPr lang="en-GB" dirty="0"/>
              <a:t> 3 ‘’ L2… wat?’’ </a:t>
            </a:r>
            <a:r>
              <a:rPr lang="en-GB" dirty="0" err="1"/>
              <a:t>Opdracht</a:t>
            </a:r>
            <a:r>
              <a:rPr lang="en-GB" dirty="0"/>
              <a:t> 4 ''</a:t>
            </a:r>
            <a:r>
              <a:rPr lang="en-GB" dirty="0" err="1"/>
              <a:t>En</a:t>
            </a:r>
            <a:r>
              <a:rPr lang="en-GB" dirty="0"/>
              <a:t> nu?'‘ &amp; </a:t>
            </a:r>
            <a:r>
              <a:rPr lang="en-GB" dirty="0" err="1"/>
              <a:t>Opdracht</a:t>
            </a:r>
            <a:r>
              <a:rPr lang="en-GB" dirty="0"/>
              <a:t> 5 ''</a:t>
            </a:r>
            <a:r>
              <a:rPr lang="en-GB" dirty="0" err="1"/>
              <a:t>Laatste</a:t>
            </a:r>
            <a:r>
              <a:rPr lang="en-GB" dirty="0"/>
              <a:t> test''</a:t>
            </a:r>
          </a:p>
          <a:p>
            <a:endParaRPr lang="en-GB" dirty="0"/>
          </a:p>
          <a:p>
            <a:r>
              <a:rPr lang="en-GB" dirty="0" err="1" smtClean="0"/>
              <a:t>Vragen</a:t>
            </a:r>
            <a:r>
              <a:rPr lang="en-GB" dirty="0" smtClean="0"/>
              <a:t>? </a:t>
            </a:r>
            <a:r>
              <a:rPr lang="en-GB" dirty="0" err="1" smtClean="0"/>
              <a:t>Stel</a:t>
            </a:r>
            <a:r>
              <a:rPr lang="en-GB" dirty="0" smtClean="0"/>
              <a:t> 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r>
              <a:rPr lang="en-GB" dirty="0" err="1" smtClean="0"/>
              <a:t>aan</a:t>
            </a:r>
            <a:r>
              <a:rPr lang="en-GB" dirty="0" smtClean="0"/>
              <a:t> de docent!</a:t>
            </a:r>
          </a:p>
          <a:p>
            <a:endParaRPr lang="en-GB" dirty="0"/>
          </a:p>
          <a:p>
            <a:r>
              <a:rPr lang="nl-NL" dirty="0"/>
              <a:t>Liever papier gebruiken? Download het werkblad om de opdracht te maken!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6119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Hoe nu </a:t>
            </a:r>
            <a:r>
              <a:rPr lang="en-GB" dirty="0" err="1" smtClean="0"/>
              <a:t>verder</a:t>
            </a:r>
            <a:r>
              <a:rPr lang="en-GB" dirty="0" smtClean="0"/>
              <a:t> (4)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b="1" dirty="0" err="1" smtClean="0"/>
              <a:t>Doel</a:t>
            </a:r>
            <a:r>
              <a:rPr lang="en-GB" b="1" dirty="0" smtClean="0"/>
              <a:t>: </a:t>
            </a:r>
            <a:r>
              <a:rPr lang="en-GB" dirty="0" err="1" smtClean="0"/>
              <a:t>Mijn</a:t>
            </a:r>
            <a:r>
              <a:rPr lang="en-GB" dirty="0" smtClean="0"/>
              <a:t> </a:t>
            </a:r>
            <a:r>
              <a:rPr lang="en-GB" dirty="0" err="1" smtClean="0"/>
              <a:t>eigen</a:t>
            </a:r>
            <a:r>
              <a:rPr lang="en-GB" dirty="0" smtClean="0"/>
              <a:t> </a:t>
            </a:r>
            <a:r>
              <a:rPr lang="en-GB" dirty="0" err="1" smtClean="0"/>
              <a:t>dyslexiebeleid</a:t>
            </a:r>
            <a:r>
              <a:rPr lang="en-GB" dirty="0" smtClean="0"/>
              <a:t> in </a:t>
            </a:r>
            <a:r>
              <a:rPr lang="en-GB" dirty="0" err="1" smtClean="0"/>
              <a:t>elkaar</a:t>
            </a:r>
            <a:r>
              <a:rPr lang="en-GB" dirty="0" smtClean="0"/>
              <a:t> </a:t>
            </a:r>
            <a:r>
              <a:rPr lang="en-GB" dirty="0" err="1" smtClean="0"/>
              <a:t>zetten</a:t>
            </a:r>
            <a:endParaRPr lang="en-GB" dirty="0" smtClean="0"/>
          </a:p>
          <a:p>
            <a:endParaRPr lang="en-GB" dirty="0"/>
          </a:p>
          <a:p>
            <a:r>
              <a:rPr lang="en-GB" dirty="0"/>
              <a:t>Open op de </a:t>
            </a:r>
            <a:r>
              <a:rPr lang="en-GB" dirty="0" err="1"/>
              <a:t>wikiwijs</a:t>
            </a:r>
            <a:r>
              <a:rPr lang="en-GB" dirty="0"/>
              <a:t> </a:t>
            </a:r>
            <a:r>
              <a:rPr lang="en-GB" dirty="0" smtClean="0"/>
              <a:t>het kopje Wat </a:t>
            </a:r>
            <a:r>
              <a:rPr lang="en-GB" dirty="0"/>
              <a:t>nu? </a:t>
            </a:r>
            <a:r>
              <a:rPr lang="en-GB" dirty="0" err="1" smtClean="0"/>
              <a:t>Evaluatie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download het </a:t>
            </a:r>
            <a:r>
              <a:rPr lang="en-GB" dirty="0" err="1" smtClean="0"/>
              <a:t>evaluatieformulier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De </a:t>
            </a:r>
            <a:r>
              <a:rPr lang="en-GB" dirty="0" err="1" smtClean="0"/>
              <a:t>komende</a:t>
            </a:r>
            <a:r>
              <a:rPr lang="en-GB" dirty="0" smtClean="0"/>
              <a:t> </a:t>
            </a:r>
            <a:r>
              <a:rPr lang="en-GB" dirty="0" err="1" smtClean="0"/>
              <a:t>weken</a:t>
            </a:r>
            <a:r>
              <a:rPr lang="en-GB" dirty="0" smtClean="0"/>
              <a:t> </a:t>
            </a:r>
            <a:r>
              <a:rPr lang="en-GB" dirty="0" err="1" smtClean="0"/>
              <a:t>ga</a:t>
            </a:r>
            <a:r>
              <a:rPr lang="en-GB" dirty="0" smtClean="0"/>
              <a:t> je </a:t>
            </a:r>
            <a:r>
              <a:rPr lang="en-GB" dirty="0" err="1" smtClean="0"/>
              <a:t>aan</a:t>
            </a:r>
            <a:r>
              <a:rPr lang="en-GB" dirty="0" smtClean="0"/>
              <a:t> de slag met de </a:t>
            </a:r>
            <a:r>
              <a:rPr lang="en-GB" dirty="0" err="1" smtClean="0"/>
              <a:t>hulpmiddelen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Hou</a:t>
            </a:r>
            <a:r>
              <a:rPr lang="en-GB" dirty="0" smtClean="0"/>
              <a:t> </a:t>
            </a:r>
            <a:r>
              <a:rPr lang="en-GB" dirty="0" err="1" smtClean="0"/>
              <a:t>bij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hulpmiddelen</a:t>
            </a:r>
            <a:r>
              <a:rPr lang="en-GB" dirty="0" smtClean="0"/>
              <a:t> </a:t>
            </a:r>
            <a:r>
              <a:rPr lang="en-GB" dirty="0" err="1" smtClean="0"/>
              <a:t>wel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welke</a:t>
            </a:r>
            <a:r>
              <a:rPr lang="en-GB" dirty="0" smtClean="0"/>
              <a:t> </a:t>
            </a:r>
            <a:r>
              <a:rPr lang="en-GB" dirty="0" err="1" smtClean="0"/>
              <a:t>dingen</a:t>
            </a:r>
            <a:r>
              <a:rPr lang="en-GB" dirty="0" smtClean="0"/>
              <a:t> </a:t>
            </a:r>
            <a:r>
              <a:rPr lang="en-GB" dirty="0" err="1" smtClean="0"/>
              <a:t>niet</a:t>
            </a:r>
            <a:r>
              <a:rPr lang="en-GB" dirty="0" smtClean="0"/>
              <a:t> </a:t>
            </a:r>
            <a:r>
              <a:rPr lang="en-GB" dirty="0" err="1" smtClean="0"/>
              <a:t>werken</a:t>
            </a: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Heb</a:t>
            </a:r>
            <a:r>
              <a:rPr lang="en-GB" dirty="0" smtClean="0"/>
              <a:t> je </a:t>
            </a:r>
            <a:r>
              <a:rPr lang="en-GB" dirty="0" err="1" smtClean="0"/>
              <a:t>vragen</a:t>
            </a:r>
            <a:r>
              <a:rPr lang="en-GB" dirty="0" smtClean="0"/>
              <a:t>? </a:t>
            </a:r>
            <a:r>
              <a:rPr lang="en-GB" dirty="0" err="1" smtClean="0"/>
              <a:t>Schrijf</a:t>
            </a:r>
            <a:r>
              <a:rPr lang="en-GB" dirty="0" smtClean="0"/>
              <a:t> </a:t>
            </a:r>
            <a:r>
              <a:rPr lang="en-GB" dirty="0" err="1" smtClean="0"/>
              <a:t>ze</a:t>
            </a:r>
            <a:r>
              <a:rPr lang="en-GB" dirty="0" smtClean="0"/>
              <a:t> op, de </a:t>
            </a:r>
            <a:r>
              <a:rPr lang="en-GB" dirty="0" err="1" smtClean="0"/>
              <a:t>volgende</a:t>
            </a:r>
            <a:r>
              <a:rPr lang="en-GB" dirty="0" smtClean="0"/>
              <a:t> </a:t>
            </a:r>
            <a:r>
              <a:rPr lang="en-GB" dirty="0" err="1" smtClean="0"/>
              <a:t>keer</a:t>
            </a:r>
            <a:r>
              <a:rPr lang="en-GB" dirty="0" smtClean="0"/>
              <a:t> </a:t>
            </a:r>
            <a:r>
              <a:rPr lang="en-GB" dirty="0" err="1" smtClean="0"/>
              <a:t>bespreken</a:t>
            </a:r>
            <a:r>
              <a:rPr lang="en-GB" dirty="0" smtClean="0"/>
              <a:t> we </a:t>
            </a:r>
            <a:r>
              <a:rPr lang="en-GB" dirty="0" err="1" smtClean="0"/>
              <a:t>deze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7833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Vragen</a:t>
            </a:r>
            <a:r>
              <a:rPr lang="en-GB" dirty="0" smtClean="0"/>
              <a:t> (4)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err="1" smtClean="0"/>
              <a:t>Doel</a:t>
            </a:r>
            <a:r>
              <a:rPr lang="en-GB" b="1" dirty="0" smtClean="0"/>
              <a:t>: </a:t>
            </a:r>
            <a:r>
              <a:rPr lang="en-GB" dirty="0" err="1" smtClean="0"/>
              <a:t>Vragen</a:t>
            </a:r>
            <a:r>
              <a:rPr lang="en-GB" dirty="0" smtClean="0"/>
              <a:t> over het </a:t>
            </a:r>
            <a:r>
              <a:rPr lang="en-GB" dirty="0" err="1" smtClean="0"/>
              <a:t>beleid</a:t>
            </a:r>
            <a:r>
              <a:rPr lang="en-GB" dirty="0" smtClean="0"/>
              <a:t> </a:t>
            </a:r>
            <a:r>
              <a:rPr lang="en-GB" dirty="0" err="1" smtClean="0"/>
              <a:t>en</a:t>
            </a:r>
            <a:r>
              <a:rPr lang="en-GB" dirty="0" smtClean="0"/>
              <a:t> L2S </a:t>
            </a:r>
            <a:r>
              <a:rPr lang="en-GB" dirty="0" err="1" smtClean="0"/>
              <a:t>beantwoorden</a:t>
            </a:r>
            <a:r>
              <a:rPr lang="en-GB" dirty="0" smtClean="0"/>
              <a:t> </a:t>
            </a:r>
            <a:endParaRPr lang="en-GB" b="1" dirty="0" smtClean="0"/>
          </a:p>
          <a:p>
            <a:endParaRPr lang="en-GB" dirty="0"/>
          </a:p>
          <a:p>
            <a:r>
              <a:rPr lang="en-GB" dirty="0" err="1" smtClean="0"/>
              <a:t>Zijn</a:t>
            </a:r>
            <a:r>
              <a:rPr lang="en-GB" dirty="0" smtClean="0"/>
              <a:t> </a:t>
            </a:r>
            <a:r>
              <a:rPr lang="en-GB" dirty="0" err="1" smtClean="0"/>
              <a:t>er</a:t>
            </a:r>
            <a:r>
              <a:rPr lang="en-GB" dirty="0" smtClean="0"/>
              <a:t> nu nog </a:t>
            </a:r>
            <a:r>
              <a:rPr lang="en-GB" dirty="0" err="1" smtClean="0"/>
              <a:t>vragen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err="1" smtClean="0"/>
              <a:t>Zijn</a:t>
            </a:r>
            <a:r>
              <a:rPr lang="en-GB" dirty="0" smtClean="0"/>
              <a:t> de </a:t>
            </a:r>
            <a:r>
              <a:rPr lang="en-GB" dirty="0" err="1" smtClean="0"/>
              <a:t>opdrachten</a:t>
            </a:r>
            <a:r>
              <a:rPr lang="en-GB" dirty="0" smtClean="0"/>
              <a:t> </a:t>
            </a:r>
            <a:r>
              <a:rPr lang="en-GB" dirty="0" err="1" smtClean="0"/>
              <a:t>duidelijk</a:t>
            </a:r>
            <a:r>
              <a:rPr lang="en-GB" dirty="0" smtClean="0"/>
              <a:t>?</a:t>
            </a:r>
          </a:p>
          <a:p>
            <a:endParaRPr lang="en-GB" dirty="0"/>
          </a:p>
          <a:p>
            <a:r>
              <a:rPr lang="en-GB" dirty="0" err="1" smtClean="0"/>
              <a:t>Weet</a:t>
            </a:r>
            <a:r>
              <a:rPr lang="en-GB" dirty="0" smtClean="0"/>
              <a:t> je wat je </a:t>
            </a:r>
            <a:r>
              <a:rPr lang="en-GB" dirty="0" err="1" smtClean="0"/>
              <a:t>moet</a:t>
            </a:r>
            <a:r>
              <a:rPr lang="en-GB" dirty="0" smtClean="0"/>
              <a:t> </a:t>
            </a:r>
            <a:r>
              <a:rPr lang="en-GB" dirty="0" err="1" smtClean="0"/>
              <a:t>doen</a:t>
            </a:r>
            <a:r>
              <a:rPr lang="en-GB" dirty="0" smtClean="0"/>
              <a:t> de </a:t>
            </a:r>
            <a:r>
              <a:rPr lang="en-GB" dirty="0" err="1" smtClean="0"/>
              <a:t>komende</a:t>
            </a:r>
            <a:r>
              <a:rPr lang="en-GB" dirty="0" smtClean="0"/>
              <a:t> </a:t>
            </a:r>
            <a:r>
              <a:rPr lang="en-GB" dirty="0" err="1" smtClean="0"/>
              <a:t>weken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285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Doel</a:t>
            </a:r>
            <a:r>
              <a:rPr lang="en-GB" dirty="0" smtClean="0"/>
              <a:t> </a:t>
            </a:r>
            <a:r>
              <a:rPr lang="en-GB" dirty="0" err="1" smtClean="0"/>
              <a:t>behaald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err="1"/>
              <a:t>Aan</a:t>
            </a:r>
            <a:r>
              <a:rPr lang="en-GB" dirty="0"/>
              <a:t> het </a:t>
            </a:r>
            <a:r>
              <a:rPr lang="en-GB" dirty="0" err="1"/>
              <a:t>einde</a:t>
            </a:r>
            <a:r>
              <a:rPr lang="en-GB" dirty="0"/>
              <a:t> van </a:t>
            </a:r>
            <a:r>
              <a:rPr lang="en-GB" dirty="0" err="1"/>
              <a:t>deze</a:t>
            </a:r>
            <a:r>
              <a:rPr lang="en-GB" dirty="0"/>
              <a:t> les:</a:t>
            </a:r>
          </a:p>
          <a:p>
            <a:endParaRPr lang="en-GB" dirty="0"/>
          </a:p>
          <a:p>
            <a:r>
              <a:rPr lang="en-GB" dirty="0" err="1"/>
              <a:t>Kan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beschrijven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middelen</a:t>
            </a:r>
            <a:r>
              <a:rPr lang="en-GB" dirty="0"/>
              <a:t> </a:t>
            </a:r>
            <a:r>
              <a:rPr lang="en-GB" dirty="0" err="1"/>
              <a:t>er</a:t>
            </a:r>
            <a:r>
              <a:rPr lang="en-GB" dirty="0"/>
              <a:t> </a:t>
            </a:r>
            <a:r>
              <a:rPr lang="en-GB" dirty="0" err="1"/>
              <a:t>beschikbaar</a:t>
            </a:r>
            <a:r>
              <a:rPr lang="en-GB" dirty="0"/>
              <a:t> </a:t>
            </a:r>
            <a:r>
              <a:rPr lang="en-GB" dirty="0" err="1"/>
              <a:t>zijn</a:t>
            </a:r>
            <a:r>
              <a:rPr lang="en-GB" dirty="0"/>
              <a:t> op school</a:t>
            </a:r>
          </a:p>
          <a:p>
            <a:endParaRPr lang="en-GB" dirty="0"/>
          </a:p>
          <a:p>
            <a:r>
              <a:rPr lang="en-GB" dirty="0" err="1"/>
              <a:t>Kan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beschrijven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verantwoordelijkheden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verantwoordelijkheden</a:t>
            </a:r>
            <a:r>
              <a:rPr lang="en-GB" dirty="0"/>
              <a:t> de </a:t>
            </a:r>
            <a:r>
              <a:rPr lang="en-GB" dirty="0" err="1"/>
              <a:t>docenten</a:t>
            </a:r>
            <a:r>
              <a:rPr lang="en-GB" dirty="0"/>
              <a:t> </a:t>
            </a:r>
            <a:r>
              <a:rPr lang="en-GB" dirty="0" err="1"/>
              <a:t>hebben</a:t>
            </a:r>
            <a:r>
              <a:rPr lang="en-GB" dirty="0"/>
              <a:t>.</a:t>
            </a:r>
          </a:p>
          <a:p>
            <a:endParaRPr lang="en-GB" dirty="0"/>
          </a:p>
          <a:p>
            <a:r>
              <a:rPr lang="en-GB" dirty="0" err="1"/>
              <a:t>Heb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</a:t>
            </a:r>
            <a:r>
              <a:rPr lang="en-GB" dirty="0" err="1"/>
              <a:t>opgeschreven</a:t>
            </a:r>
            <a:r>
              <a:rPr lang="en-GB" dirty="0"/>
              <a:t> </a:t>
            </a:r>
            <a:r>
              <a:rPr lang="en-GB" dirty="0" err="1"/>
              <a:t>welke</a:t>
            </a:r>
            <a:r>
              <a:rPr lang="en-GB" dirty="0"/>
              <a:t> </a:t>
            </a:r>
            <a:r>
              <a:rPr lang="en-GB" dirty="0" err="1"/>
              <a:t>middelen</a:t>
            </a:r>
            <a:r>
              <a:rPr lang="en-GB" dirty="0"/>
              <a:t> het </a:t>
            </a:r>
            <a:r>
              <a:rPr lang="en-GB" dirty="0" err="1"/>
              <a:t>beste</a:t>
            </a:r>
            <a:r>
              <a:rPr lang="en-GB" dirty="0"/>
              <a:t> </a:t>
            </a:r>
            <a:r>
              <a:rPr lang="en-GB" dirty="0" err="1"/>
              <a:t>bij</a:t>
            </a:r>
            <a:r>
              <a:rPr lang="en-GB" dirty="0"/>
              <a:t> </a:t>
            </a:r>
            <a:r>
              <a:rPr lang="en-GB" dirty="0" err="1"/>
              <a:t>mij</a:t>
            </a:r>
            <a:r>
              <a:rPr lang="en-GB" dirty="0"/>
              <a:t> </a:t>
            </a:r>
            <a:r>
              <a:rPr lang="en-GB" dirty="0" err="1"/>
              <a:t>passen</a:t>
            </a:r>
            <a:endParaRPr lang="en-GB" dirty="0"/>
          </a:p>
          <a:p>
            <a:endParaRPr lang="en-GB" dirty="0"/>
          </a:p>
          <a:p>
            <a:r>
              <a:rPr lang="en-GB" dirty="0" err="1"/>
              <a:t>Kan</a:t>
            </a:r>
            <a:r>
              <a:rPr lang="en-GB" dirty="0"/>
              <a:t> </a:t>
            </a:r>
            <a:r>
              <a:rPr lang="en-GB" dirty="0" err="1"/>
              <a:t>ik</a:t>
            </a:r>
            <a:r>
              <a:rPr lang="en-GB" dirty="0"/>
              <a:t> L2S </a:t>
            </a:r>
            <a:r>
              <a:rPr lang="en-GB" dirty="0" err="1"/>
              <a:t>gebruiken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8043843"/>
      </p:ext>
    </p:extLst>
  </p:cSld>
  <p:clrMapOvr>
    <a:masterClrMapping/>
  </p:clrMapOvr>
</p:sld>
</file>

<file path=ppt/theme/theme1.xml><?xml version="1.0" encoding="utf-8"?>
<a:theme xmlns:a="http://schemas.openxmlformats.org/drawingml/2006/main" name="Sliert">
  <a:themeElements>
    <a:clrScheme name="Sliert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lier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ert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4284</TotalTime>
  <Words>449</Words>
  <Application>Microsoft Office PowerPoint</Application>
  <PresentationFormat>Breedbeeld</PresentationFormat>
  <Paragraphs>82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Sliert</vt:lpstr>
      <vt:lpstr>Dyslexiebeleid </vt:lpstr>
      <vt:lpstr>Inhoud</vt:lpstr>
      <vt:lpstr>Doelen (2)</vt:lpstr>
      <vt:lpstr>Welke middelen zijn er? (10)</vt:lpstr>
      <vt:lpstr>Welke middelen passen het beste bij mij (5)</vt:lpstr>
      <vt:lpstr>Hoe werkt L2S (15)</vt:lpstr>
      <vt:lpstr>Hoe nu verder (4)</vt:lpstr>
      <vt:lpstr>Vragen (4)</vt:lpstr>
      <vt:lpstr>Doel behaald?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Dyslexiebeleid</dc:title>
  <dc:creator>Rothuizen, J.</dc:creator>
  <cp:lastModifiedBy>Rothuizen, J.</cp:lastModifiedBy>
  <cp:revision>20</cp:revision>
  <dcterms:created xsi:type="dcterms:W3CDTF">2018-11-26T12:47:46Z</dcterms:created>
  <dcterms:modified xsi:type="dcterms:W3CDTF">2019-04-04T16:13:29Z</dcterms:modified>
</cp:coreProperties>
</file>