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x-wav"/>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35"/>
  </p:notesMasterIdLst>
  <p:sldIdLst>
    <p:sldId id="258" r:id="rId2"/>
    <p:sldId id="341" r:id="rId3"/>
    <p:sldId id="338" r:id="rId4"/>
    <p:sldId id="339" r:id="rId5"/>
    <p:sldId id="340" r:id="rId6"/>
    <p:sldId id="273" r:id="rId7"/>
    <p:sldId id="274" r:id="rId8"/>
    <p:sldId id="347" r:id="rId9"/>
    <p:sldId id="276" r:id="rId10"/>
    <p:sldId id="285" r:id="rId11"/>
    <p:sldId id="286" r:id="rId12"/>
    <p:sldId id="287" r:id="rId13"/>
    <p:sldId id="281" r:id="rId14"/>
    <p:sldId id="283" r:id="rId15"/>
    <p:sldId id="284" r:id="rId16"/>
    <p:sldId id="289" r:id="rId17"/>
    <p:sldId id="282" r:id="rId18"/>
    <p:sldId id="290" r:id="rId19"/>
    <p:sldId id="321" r:id="rId20"/>
    <p:sldId id="330" r:id="rId21"/>
    <p:sldId id="331" r:id="rId22"/>
    <p:sldId id="332" r:id="rId23"/>
    <p:sldId id="295" r:id="rId24"/>
    <p:sldId id="334" r:id="rId25"/>
    <p:sldId id="333" r:id="rId26"/>
    <p:sldId id="346" r:id="rId27"/>
    <p:sldId id="348" r:id="rId28"/>
    <p:sldId id="345" r:id="rId29"/>
    <p:sldId id="349" r:id="rId30"/>
    <p:sldId id="337" r:id="rId31"/>
    <p:sldId id="304" r:id="rId32"/>
    <p:sldId id="303" r:id="rId33"/>
    <p:sldId id="325" r:id="rId34"/>
  </p:sldIdLst>
  <p:sldSz cx="9144000" cy="6858000" type="screen4x3"/>
  <p:notesSz cx="6858000" cy="9144000"/>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ijl, gemiddeld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7016" autoAdjust="0"/>
  </p:normalViewPr>
  <p:slideViewPr>
    <p:cSldViewPr>
      <p:cViewPr varScale="1">
        <p:scale>
          <a:sx n="59" d="100"/>
          <a:sy n="59" d="100"/>
        </p:scale>
        <p:origin x="1500" y="48"/>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3AD3AC5-52A1-4DAF-B770-C355186B205F}" type="datetimeFigureOut">
              <a:rPr lang="nl-NL" smtClean="0"/>
              <a:t>2-4-2019</a:t>
            </a:fld>
            <a:endParaRPr lang="nl-NL"/>
          </a:p>
        </p:txBody>
      </p:sp>
      <p:sp>
        <p:nvSpPr>
          <p:cNvPr id="4" name="Tijdelijke aanduiding voor dia-afbeelding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nl-NL"/>
          </a:p>
        </p:txBody>
      </p:sp>
      <p:sp>
        <p:nvSpPr>
          <p:cNvPr id="5" name="Tijdelijke aanduiding voor notities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6" name="Tijdelijke aanduiding voor voettekst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nl-NL"/>
          </a:p>
        </p:txBody>
      </p:sp>
      <p:sp>
        <p:nvSpPr>
          <p:cNvPr id="7" name="Tijdelijke aanduiding voor dianumm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5A227D2-1E6A-42BE-A98B-3FA956F8C152}" type="slidenum">
              <a:rPr lang="nl-NL" smtClean="0"/>
              <a:t>‹nr.›</a:t>
            </a:fld>
            <a:endParaRPr lang="nl-NL"/>
          </a:p>
        </p:txBody>
      </p:sp>
    </p:spTree>
    <p:extLst>
      <p:ext uri="{BB962C8B-B14F-4D97-AF65-F5344CB8AC3E}">
        <p14:creationId xmlns:p14="http://schemas.microsoft.com/office/powerpoint/2010/main" val="243441850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www.youtube.com/watch?v=5-Gdl5tj2Hs" TargetMode="External"/><Relationship Id="rId2" Type="http://schemas.openxmlformats.org/officeDocument/2006/relationships/slide" Target="../slides/slide5.xml"/><Relationship Id="rId1" Type="http://schemas.openxmlformats.org/officeDocument/2006/relationships/notesMaster" Target="../notesMasters/notesMaster1.xml"/><Relationship Id="rId5" Type="http://schemas.openxmlformats.org/officeDocument/2006/relationships/hyperlink" Target="https://www.youtube.com/watch?v=DeSZ1Zn9otU" TargetMode="External"/><Relationship Id="rId4" Type="http://schemas.openxmlformats.org/officeDocument/2006/relationships/hyperlink" Target="https://www.youtube.com/watch?v=GoyGlyrYb9c" TargetMode="Externa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10"/>
          </p:nvPr>
        </p:nvSpPr>
        <p:spPr/>
        <p:txBody>
          <a:bodyPr/>
          <a:lstStyle/>
          <a:p>
            <a:fld id="{85A227D2-1E6A-42BE-A98B-3FA956F8C152}" type="slidenum">
              <a:rPr lang="nl-NL" smtClean="0"/>
              <a:t>1</a:t>
            </a:fld>
            <a:endParaRPr lang="nl-NL"/>
          </a:p>
        </p:txBody>
      </p:sp>
    </p:spTree>
    <p:extLst>
      <p:ext uri="{BB962C8B-B14F-4D97-AF65-F5344CB8AC3E}">
        <p14:creationId xmlns:p14="http://schemas.microsoft.com/office/powerpoint/2010/main" val="2249411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Algemeen</a:t>
            </a:r>
            <a:r>
              <a:rPr lang="nl-NL" baseline="0" dirty="0"/>
              <a:t> format voor in de presentatie </a:t>
            </a:r>
            <a:endParaRPr lang="nl-NL" dirty="0"/>
          </a:p>
        </p:txBody>
      </p:sp>
      <p:sp>
        <p:nvSpPr>
          <p:cNvPr id="4" name="Tijdelijke aanduiding voor dianummer 3"/>
          <p:cNvSpPr>
            <a:spLocks noGrp="1"/>
          </p:cNvSpPr>
          <p:nvPr>
            <p:ph type="sldNum" sz="quarter" idx="10"/>
          </p:nvPr>
        </p:nvSpPr>
        <p:spPr/>
        <p:txBody>
          <a:bodyPr/>
          <a:lstStyle/>
          <a:p>
            <a:fld id="{16391FF8-D2F9-44DF-91EE-406AD9F53A3F}" type="slidenum">
              <a:rPr lang="nl-NL" smtClean="0">
                <a:solidFill>
                  <a:prstClr val="black"/>
                </a:solidFill>
              </a:rPr>
              <a:pPr/>
              <a:t>25</a:t>
            </a:fld>
            <a:endParaRPr lang="nl-NL">
              <a:solidFill>
                <a:prstClr val="black"/>
              </a:solidFill>
            </a:endParaRPr>
          </a:p>
        </p:txBody>
      </p:sp>
    </p:spTree>
    <p:extLst>
      <p:ext uri="{BB962C8B-B14F-4D97-AF65-F5344CB8AC3E}">
        <p14:creationId xmlns:p14="http://schemas.microsoft.com/office/powerpoint/2010/main" val="6058611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Filmpje via https://www.beroepeninbeeld.nl/beroep/gamedeveloper of alleen het filmpje https://youtu.be/yJnaKGTaThI</a:t>
            </a:r>
          </a:p>
          <a:p>
            <a:r>
              <a:rPr lang="nl-NL" dirty="0"/>
              <a:t>Beroepentest via https://www.jobpersonality.com/game-ontwerper </a:t>
            </a:r>
          </a:p>
        </p:txBody>
      </p:sp>
      <p:sp>
        <p:nvSpPr>
          <p:cNvPr id="4" name="Tijdelijke aanduiding voor dianummer 3"/>
          <p:cNvSpPr>
            <a:spLocks noGrp="1"/>
          </p:cNvSpPr>
          <p:nvPr>
            <p:ph type="sldNum" sz="quarter" idx="10"/>
          </p:nvPr>
        </p:nvSpPr>
        <p:spPr/>
        <p:txBody>
          <a:bodyPr/>
          <a:lstStyle/>
          <a:p>
            <a:fld id="{16391FF8-D2F9-44DF-91EE-406AD9F53A3F}" type="slidenum">
              <a:rPr lang="nl-NL" smtClean="0">
                <a:solidFill>
                  <a:prstClr val="black"/>
                </a:solidFill>
              </a:rPr>
              <a:pPr/>
              <a:t>26</a:t>
            </a:fld>
            <a:endParaRPr lang="nl-NL">
              <a:solidFill>
                <a:prstClr val="black"/>
              </a:solidFill>
            </a:endParaRPr>
          </a:p>
        </p:txBody>
      </p:sp>
    </p:spTree>
    <p:extLst>
      <p:ext uri="{BB962C8B-B14F-4D97-AF65-F5344CB8AC3E}">
        <p14:creationId xmlns:p14="http://schemas.microsoft.com/office/powerpoint/2010/main" val="6058611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Filmpje via https://www.beroepeninbeeld.nl/beroep/gamedeveloper of alleen het filmpje https://youtu.be/yJnaKGTaThI</a:t>
            </a:r>
          </a:p>
          <a:p>
            <a:r>
              <a:rPr lang="nl-NL" dirty="0"/>
              <a:t>Beroepentest via https://www.jobpersonality.com/game-ontwerper </a:t>
            </a:r>
          </a:p>
        </p:txBody>
      </p:sp>
      <p:sp>
        <p:nvSpPr>
          <p:cNvPr id="4" name="Tijdelijke aanduiding voor dianummer 3"/>
          <p:cNvSpPr>
            <a:spLocks noGrp="1"/>
          </p:cNvSpPr>
          <p:nvPr>
            <p:ph type="sldNum" sz="quarter" idx="10"/>
          </p:nvPr>
        </p:nvSpPr>
        <p:spPr/>
        <p:txBody>
          <a:bodyPr/>
          <a:lstStyle/>
          <a:p>
            <a:fld id="{16391FF8-D2F9-44DF-91EE-406AD9F53A3F}" type="slidenum">
              <a:rPr lang="nl-NL" smtClean="0">
                <a:solidFill>
                  <a:prstClr val="black"/>
                </a:solidFill>
              </a:rPr>
              <a:pPr/>
              <a:t>27</a:t>
            </a:fld>
            <a:endParaRPr lang="nl-NL">
              <a:solidFill>
                <a:prstClr val="black"/>
              </a:solidFill>
            </a:endParaRPr>
          </a:p>
        </p:txBody>
      </p:sp>
    </p:spTree>
    <p:extLst>
      <p:ext uri="{BB962C8B-B14F-4D97-AF65-F5344CB8AC3E}">
        <p14:creationId xmlns:p14="http://schemas.microsoft.com/office/powerpoint/2010/main" val="218671923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Filmpje</a:t>
            </a:r>
            <a:r>
              <a:rPr lang="nl-NL" baseline="0" dirty="0"/>
              <a:t> via https://www.youtube.com/watch?v=fucCS-butMg</a:t>
            </a:r>
            <a:endParaRPr lang="nl-NL" dirty="0"/>
          </a:p>
        </p:txBody>
      </p:sp>
      <p:sp>
        <p:nvSpPr>
          <p:cNvPr id="4" name="Tijdelijke aanduiding voor dianummer 3"/>
          <p:cNvSpPr>
            <a:spLocks noGrp="1"/>
          </p:cNvSpPr>
          <p:nvPr>
            <p:ph type="sldNum" sz="quarter" idx="10"/>
          </p:nvPr>
        </p:nvSpPr>
        <p:spPr/>
        <p:txBody>
          <a:bodyPr/>
          <a:lstStyle/>
          <a:p>
            <a:fld id="{16391FF8-D2F9-44DF-91EE-406AD9F53A3F}" type="slidenum">
              <a:rPr lang="nl-NL" smtClean="0">
                <a:solidFill>
                  <a:prstClr val="black"/>
                </a:solidFill>
              </a:rPr>
              <a:pPr/>
              <a:t>28</a:t>
            </a:fld>
            <a:endParaRPr lang="nl-NL">
              <a:solidFill>
                <a:prstClr val="black"/>
              </a:solidFill>
            </a:endParaRPr>
          </a:p>
        </p:txBody>
      </p:sp>
    </p:spTree>
    <p:extLst>
      <p:ext uri="{BB962C8B-B14F-4D97-AF65-F5344CB8AC3E}">
        <p14:creationId xmlns:p14="http://schemas.microsoft.com/office/powerpoint/2010/main" val="6058611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Filmpje</a:t>
            </a:r>
            <a:r>
              <a:rPr lang="nl-NL" baseline="0" dirty="0"/>
              <a:t> via https://www.youtube.com/watch?v=fucCS-butMg</a:t>
            </a:r>
            <a:endParaRPr lang="nl-NL" dirty="0"/>
          </a:p>
        </p:txBody>
      </p:sp>
      <p:sp>
        <p:nvSpPr>
          <p:cNvPr id="4" name="Tijdelijke aanduiding voor dianummer 3"/>
          <p:cNvSpPr>
            <a:spLocks noGrp="1"/>
          </p:cNvSpPr>
          <p:nvPr>
            <p:ph type="sldNum" sz="quarter" idx="10"/>
          </p:nvPr>
        </p:nvSpPr>
        <p:spPr/>
        <p:txBody>
          <a:bodyPr/>
          <a:lstStyle/>
          <a:p>
            <a:fld id="{16391FF8-D2F9-44DF-91EE-406AD9F53A3F}" type="slidenum">
              <a:rPr lang="nl-NL" smtClean="0">
                <a:solidFill>
                  <a:prstClr val="black"/>
                </a:solidFill>
              </a:rPr>
              <a:pPr/>
              <a:t>29</a:t>
            </a:fld>
            <a:endParaRPr lang="nl-NL">
              <a:solidFill>
                <a:prstClr val="black"/>
              </a:solidFill>
            </a:endParaRPr>
          </a:p>
        </p:txBody>
      </p:sp>
    </p:spTree>
    <p:extLst>
      <p:ext uri="{BB962C8B-B14F-4D97-AF65-F5344CB8AC3E}">
        <p14:creationId xmlns:p14="http://schemas.microsoft.com/office/powerpoint/2010/main" val="313696486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nl-NL" dirty="0"/>
              <a:t>Bron:</a:t>
            </a:r>
            <a:r>
              <a:rPr lang="nl-NL" baseline="0" dirty="0"/>
              <a:t> </a:t>
            </a:r>
            <a:r>
              <a:rPr lang="en-US" dirty="0" err="1"/>
              <a:t>McGonigal</a:t>
            </a:r>
            <a:r>
              <a:rPr lang="en-US" dirty="0"/>
              <a:t>, J. (2011). </a:t>
            </a:r>
            <a:r>
              <a:rPr lang="en-US" i="1" dirty="0"/>
              <a:t>Reality is broken: Why games make us better and how they can change the world</a:t>
            </a:r>
            <a:r>
              <a:rPr lang="en-US" dirty="0"/>
              <a:t>. Penguin.</a:t>
            </a:r>
            <a:r>
              <a:rPr lang="en-US" baseline="0" dirty="0"/>
              <a:t> (p.4)</a:t>
            </a:r>
            <a:endParaRPr lang="nl-NL" dirty="0"/>
          </a:p>
          <a:p>
            <a:endParaRPr lang="nl-NL" dirty="0"/>
          </a:p>
        </p:txBody>
      </p:sp>
      <p:sp>
        <p:nvSpPr>
          <p:cNvPr id="4" name="Tijdelijke aanduiding voor dianummer 3"/>
          <p:cNvSpPr>
            <a:spLocks noGrp="1"/>
          </p:cNvSpPr>
          <p:nvPr>
            <p:ph type="sldNum" sz="quarter" idx="10"/>
          </p:nvPr>
        </p:nvSpPr>
        <p:spPr/>
        <p:txBody>
          <a:bodyPr/>
          <a:lstStyle/>
          <a:p>
            <a:fld id="{85A227D2-1E6A-42BE-A98B-3FA956F8C152}" type="slidenum">
              <a:rPr lang="nl-NL" smtClean="0"/>
              <a:t>32</a:t>
            </a:fld>
            <a:endParaRPr lang="nl-NL"/>
          </a:p>
        </p:txBody>
      </p:sp>
    </p:spTree>
    <p:extLst>
      <p:ext uri="{BB962C8B-B14F-4D97-AF65-F5344CB8AC3E}">
        <p14:creationId xmlns:p14="http://schemas.microsoft.com/office/powerpoint/2010/main" val="207532265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Ga naar de </a:t>
            </a:r>
            <a:r>
              <a:rPr lang="nl-NL" dirty="0" err="1"/>
              <a:t>Cospaces</a:t>
            </a:r>
            <a:r>
              <a:rPr lang="nl-NL" dirty="0"/>
              <a:t> wereld via https://edu.cospaces.io/Universe/Space/oyUTTXX2bVLyKPxEpQtuTS</a:t>
            </a:r>
          </a:p>
        </p:txBody>
      </p:sp>
      <p:sp>
        <p:nvSpPr>
          <p:cNvPr id="4" name="Tijdelijke aanduiding voor dianummer 3"/>
          <p:cNvSpPr>
            <a:spLocks noGrp="1"/>
          </p:cNvSpPr>
          <p:nvPr>
            <p:ph type="sldNum" sz="quarter" idx="10"/>
          </p:nvPr>
        </p:nvSpPr>
        <p:spPr/>
        <p:txBody>
          <a:bodyPr/>
          <a:lstStyle/>
          <a:p>
            <a:fld id="{85A227D2-1E6A-42BE-A98B-3FA956F8C152}" type="slidenum">
              <a:rPr lang="nl-NL" smtClean="0"/>
              <a:t>33</a:t>
            </a:fld>
            <a:endParaRPr lang="nl-NL"/>
          </a:p>
        </p:txBody>
      </p:sp>
    </p:spTree>
    <p:extLst>
      <p:ext uri="{BB962C8B-B14F-4D97-AF65-F5344CB8AC3E}">
        <p14:creationId xmlns:p14="http://schemas.microsoft.com/office/powerpoint/2010/main" val="264171974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10"/>
          </p:nvPr>
        </p:nvSpPr>
        <p:spPr/>
        <p:txBody>
          <a:bodyPr/>
          <a:lstStyle/>
          <a:p>
            <a:fld id="{85A227D2-1E6A-42BE-A98B-3FA956F8C152}" type="slidenum">
              <a:rPr lang="nl-NL" smtClean="0">
                <a:solidFill>
                  <a:prstClr val="black"/>
                </a:solidFill>
              </a:rPr>
              <a:pPr/>
              <a:t>3</a:t>
            </a:fld>
            <a:endParaRPr lang="nl-NL">
              <a:solidFill>
                <a:prstClr val="black"/>
              </a:solidFill>
            </a:endParaRPr>
          </a:p>
        </p:txBody>
      </p:sp>
    </p:spTree>
    <p:extLst>
      <p:ext uri="{BB962C8B-B14F-4D97-AF65-F5344CB8AC3E}">
        <p14:creationId xmlns:p14="http://schemas.microsoft.com/office/powerpoint/2010/main" val="404340341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err="1"/>
              <a:t>Pong</a:t>
            </a:r>
            <a:r>
              <a:rPr lang="nl-NL" dirty="0"/>
              <a:t> http://www.ponggame.org/ </a:t>
            </a:r>
          </a:p>
        </p:txBody>
      </p:sp>
      <p:sp>
        <p:nvSpPr>
          <p:cNvPr id="4" name="Tijdelijke aanduiding voor dianummer 3"/>
          <p:cNvSpPr>
            <a:spLocks noGrp="1"/>
          </p:cNvSpPr>
          <p:nvPr>
            <p:ph type="sldNum" sz="quarter" idx="10"/>
          </p:nvPr>
        </p:nvSpPr>
        <p:spPr/>
        <p:txBody>
          <a:bodyPr/>
          <a:lstStyle/>
          <a:p>
            <a:fld id="{85A227D2-1E6A-42BE-A98B-3FA956F8C152}" type="slidenum">
              <a:rPr lang="nl-NL" smtClean="0">
                <a:solidFill>
                  <a:prstClr val="black"/>
                </a:solidFill>
              </a:rPr>
              <a:pPr/>
              <a:t>4</a:t>
            </a:fld>
            <a:endParaRPr lang="nl-NL">
              <a:solidFill>
                <a:prstClr val="black"/>
              </a:solidFill>
            </a:endParaRPr>
          </a:p>
        </p:txBody>
      </p:sp>
    </p:spTree>
    <p:extLst>
      <p:ext uri="{BB962C8B-B14F-4D97-AF65-F5344CB8AC3E}">
        <p14:creationId xmlns:p14="http://schemas.microsoft.com/office/powerpoint/2010/main" val="404340341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Geschiedenis</a:t>
            </a:r>
            <a:r>
              <a:rPr lang="nl-NL" baseline="0" dirty="0"/>
              <a:t> </a:t>
            </a:r>
            <a:r>
              <a:rPr lang="nl-NL" baseline="0" dirty="0" err="1"/>
              <a:t>gaming</a:t>
            </a:r>
            <a:r>
              <a:rPr lang="nl-NL" baseline="0" dirty="0"/>
              <a:t> </a:t>
            </a:r>
            <a:r>
              <a:rPr lang="nl-NL" dirty="0">
                <a:hlinkClick r:id="rId3"/>
              </a:rPr>
              <a:t>https://www.youtube.com/watch?v=5-Gdl5tj2Hs</a:t>
            </a:r>
            <a:r>
              <a:rPr lang="nl-NL" dirty="0"/>
              <a:t> </a:t>
            </a:r>
          </a:p>
          <a:p>
            <a:pPr marL="0" marR="0" indent="0" algn="l" defTabSz="914400" rtl="0" eaLnBrk="1" fontAlgn="auto" latinLnBrk="0" hangingPunct="1">
              <a:lnSpc>
                <a:spcPct val="100000"/>
              </a:lnSpc>
              <a:spcBef>
                <a:spcPts val="0"/>
              </a:spcBef>
              <a:spcAft>
                <a:spcPts val="0"/>
              </a:spcAft>
              <a:buClrTx/>
              <a:buSzTx/>
              <a:buFontTx/>
              <a:buNone/>
              <a:tabLst/>
              <a:defRPr/>
            </a:pPr>
            <a:r>
              <a:rPr lang="nl-NL" dirty="0"/>
              <a:t>Brief</a:t>
            </a:r>
            <a:r>
              <a:rPr lang="nl-NL" baseline="0" dirty="0"/>
              <a:t> </a:t>
            </a:r>
            <a:r>
              <a:rPr lang="nl-NL" baseline="0" dirty="0" err="1"/>
              <a:t>history</a:t>
            </a:r>
            <a:r>
              <a:rPr lang="nl-NL" baseline="0" dirty="0"/>
              <a:t> of video games (19 min.) </a:t>
            </a:r>
            <a:r>
              <a:rPr lang="nl-NL" dirty="0">
                <a:hlinkClick r:id="rId4"/>
              </a:rPr>
              <a:t>https://www.youtube.com/watch?v=GoyGlyrYb9c</a:t>
            </a:r>
            <a:r>
              <a:rPr lang="nl-NL" dirty="0"/>
              <a:t> </a:t>
            </a:r>
          </a:p>
          <a:p>
            <a:pPr marL="0" marR="0" indent="0" algn="l" defTabSz="914400" rtl="0" eaLnBrk="1" fontAlgn="auto" latinLnBrk="0" hangingPunct="1">
              <a:lnSpc>
                <a:spcPct val="100000"/>
              </a:lnSpc>
              <a:spcBef>
                <a:spcPts val="0"/>
              </a:spcBef>
              <a:spcAft>
                <a:spcPts val="0"/>
              </a:spcAft>
              <a:buClrTx/>
              <a:buSzTx/>
              <a:buFontTx/>
              <a:buNone/>
              <a:tabLst/>
              <a:defRPr/>
            </a:pPr>
            <a:r>
              <a:rPr lang="nl-NL" baseline="0" dirty="0"/>
              <a:t>Spelcomputer Museum Zwolle </a:t>
            </a:r>
            <a:r>
              <a:rPr lang="nl-NL" dirty="0">
                <a:hlinkClick r:id="rId5"/>
              </a:rPr>
              <a:t>https://www.youtube.com/watch?v=DeSZ1Zn9otU</a:t>
            </a:r>
            <a:r>
              <a:rPr lang="nl-NL" dirty="0"/>
              <a:t> </a:t>
            </a:r>
          </a:p>
          <a:p>
            <a:r>
              <a:rPr lang="nl-NL" dirty="0"/>
              <a:t> </a:t>
            </a:r>
          </a:p>
        </p:txBody>
      </p:sp>
      <p:sp>
        <p:nvSpPr>
          <p:cNvPr id="4" name="Tijdelijke aanduiding voor dianummer 3"/>
          <p:cNvSpPr>
            <a:spLocks noGrp="1"/>
          </p:cNvSpPr>
          <p:nvPr>
            <p:ph type="sldNum" sz="quarter" idx="10"/>
          </p:nvPr>
        </p:nvSpPr>
        <p:spPr/>
        <p:txBody>
          <a:bodyPr/>
          <a:lstStyle/>
          <a:p>
            <a:fld id="{85A227D2-1E6A-42BE-A98B-3FA956F8C152}" type="slidenum">
              <a:rPr lang="nl-NL" smtClean="0">
                <a:solidFill>
                  <a:prstClr val="black"/>
                </a:solidFill>
              </a:rPr>
              <a:pPr/>
              <a:t>5</a:t>
            </a:fld>
            <a:endParaRPr lang="nl-NL">
              <a:solidFill>
                <a:prstClr val="black"/>
              </a:solidFill>
            </a:endParaRPr>
          </a:p>
        </p:txBody>
      </p:sp>
    </p:spTree>
    <p:extLst>
      <p:ext uri="{BB962C8B-B14F-4D97-AF65-F5344CB8AC3E}">
        <p14:creationId xmlns:p14="http://schemas.microsoft.com/office/powerpoint/2010/main" val="404340341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Bron:</a:t>
            </a:r>
            <a:r>
              <a:rPr lang="nl-NL" baseline="0" dirty="0"/>
              <a:t> </a:t>
            </a:r>
            <a:r>
              <a:rPr lang="en-US" dirty="0" err="1"/>
              <a:t>McGonigal</a:t>
            </a:r>
            <a:r>
              <a:rPr lang="en-US" dirty="0"/>
              <a:t>, J. (2011). </a:t>
            </a:r>
            <a:r>
              <a:rPr lang="en-US" i="1" dirty="0"/>
              <a:t>Reality is broken: Why games make us better and how they can change the world</a:t>
            </a:r>
            <a:r>
              <a:rPr lang="en-US" dirty="0"/>
              <a:t>. Penguin.</a:t>
            </a:r>
            <a:r>
              <a:rPr lang="en-US" baseline="0" dirty="0"/>
              <a:t> (p.38)</a:t>
            </a:r>
            <a:endParaRPr lang="nl-NL" dirty="0"/>
          </a:p>
        </p:txBody>
      </p:sp>
      <p:sp>
        <p:nvSpPr>
          <p:cNvPr id="4" name="Tijdelijke aanduiding voor dianummer 3"/>
          <p:cNvSpPr>
            <a:spLocks noGrp="1"/>
          </p:cNvSpPr>
          <p:nvPr>
            <p:ph type="sldNum" sz="quarter" idx="10"/>
          </p:nvPr>
        </p:nvSpPr>
        <p:spPr/>
        <p:txBody>
          <a:bodyPr/>
          <a:lstStyle/>
          <a:p>
            <a:fld id="{85A227D2-1E6A-42BE-A98B-3FA956F8C152}" type="slidenum">
              <a:rPr lang="nl-NL" smtClean="0"/>
              <a:t>18</a:t>
            </a:fld>
            <a:endParaRPr lang="nl-NL"/>
          </a:p>
        </p:txBody>
      </p:sp>
    </p:spTree>
    <p:extLst>
      <p:ext uri="{BB962C8B-B14F-4D97-AF65-F5344CB8AC3E}">
        <p14:creationId xmlns:p14="http://schemas.microsoft.com/office/powerpoint/2010/main" val="387383147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10"/>
          </p:nvPr>
        </p:nvSpPr>
        <p:spPr/>
        <p:txBody>
          <a:bodyPr/>
          <a:lstStyle/>
          <a:p>
            <a:fld id="{85A227D2-1E6A-42BE-A98B-3FA956F8C152}" type="slidenum">
              <a:rPr lang="nl-NL" smtClean="0"/>
              <a:t>19</a:t>
            </a:fld>
            <a:endParaRPr lang="nl-NL"/>
          </a:p>
        </p:txBody>
      </p:sp>
    </p:spTree>
    <p:extLst>
      <p:ext uri="{BB962C8B-B14F-4D97-AF65-F5344CB8AC3E}">
        <p14:creationId xmlns:p14="http://schemas.microsoft.com/office/powerpoint/2010/main" val="387383147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Algemeen</a:t>
            </a:r>
            <a:r>
              <a:rPr lang="nl-NL" baseline="0" dirty="0"/>
              <a:t> format voor in de presentatie </a:t>
            </a:r>
            <a:endParaRPr lang="nl-NL" dirty="0"/>
          </a:p>
        </p:txBody>
      </p:sp>
      <p:sp>
        <p:nvSpPr>
          <p:cNvPr id="4" name="Tijdelijke aanduiding voor dianummer 3"/>
          <p:cNvSpPr>
            <a:spLocks noGrp="1"/>
          </p:cNvSpPr>
          <p:nvPr>
            <p:ph type="sldNum" sz="quarter" idx="10"/>
          </p:nvPr>
        </p:nvSpPr>
        <p:spPr/>
        <p:txBody>
          <a:bodyPr/>
          <a:lstStyle/>
          <a:p>
            <a:fld id="{16391FF8-D2F9-44DF-91EE-406AD9F53A3F}" type="slidenum">
              <a:rPr lang="nl-NL" smtClean="0">
                <a:solidFill>
                  <a:prstClr val="black"/>
                </a:solidFill>
              </a:rPr>
              <a:pPr/>
              <a:t>21</a:t>
            </a:fld>
            <a:endParaRPr lang="nl-NL">
              <a:solidFill>
                <a:prstClr val="black"/>
              </a:solidFill>
            </a:endParaRPr>
          </a:p>
        </p:txBody>
      </p:sp>
    </p:spTree>
    <p:extLst>
      <p:ext uri="{BB962C8B-B14F-4D97-AF65-F5344CB8AC3E}">
        <p14:creationId xmlns:p14="http://schemas.microsoft.com/office/powerpoint/2010/main" val="6058611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10"/>
          </p:nvPr>
        </p:nvSpPr>
        <p:spPr/>
        <p:txBody>
          <a:bodyPr/>
          <a:lstStyle/>
          <a:p>
            <a:fld id="{16391FF8-D2F9-44DF-91EE-406AD9F53A3F}" type="slidenum">
              <a:rPr lang="nl-NL" smtClean="0">
                <a:solidFill>
                  <a:prstClr val="black"/>
                </a:solidFill>
              </a:rPr>
              <a:pPr/>
              <a:t>22</a:t>
            </a:fld>
            <a:endParaRPr lang="nl-NL">
              <a:solidFill>
                <a:prstClr val="black"/>
              </a:solidFill>
            </a:endParaRPr>
          </a:p>
        </p:txBody>
      </p:sp>
    </p:spTree>
    <p:extLst>
      <p:ext uri="{BB962C8B-B14F-4D97-AF65-F5344CB8AC3E}">
        <p14:creationId xmlns:p14="http://schemas.microsoft.com/office/powerpoint/2010/main" val="6058611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Afbeelding via Pixelcake.nl</a:t>
            </a:r>
          </a:p>
        </p:txBody>
      </p:sp>
      <p:sp>
        <p:nvSpPr>
          <p:cNvPr id="4" name="Tijdelijke aanduiding voor dianummer 3"/>
          <p:cNvSpPr>
            <a:spLocks noGrp="1"/>
          </p:cNvSpPr>
          <p:nvPr>
            <p:ph type="sldNum" sz="quarter" idx="10"/>
          </p:nvPr>
        </p:nvSpPr>
        <p:spPr/>
        <p:txBody>
          <a:bodyPr/>
          <a:lstStyle/>
          <a:p>
            <a:fld id="{85A227D2-1E6A-42BE-A98B-3FA956F8C152}" type="slidenum">
              <a:rPr lang="nl-NL" smtClean="0"/>
              <a:t>23</a:t>
            </a:fld>
            <a:endParaRPr lang="nl-NL"/>
          </a:p>
        </p:txBody>
      </p:sp>
    </p:spTree>
    <p:extLst>
      <p:ext uri="{BB962C8B-B14F-4D97-AF65-F5344CB8AC3E}">
        <p14:creationId xmlns:p14="http://schemas.microsoft.com/office/powerpoint/2010/main" val="387383147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eldia">
    <p:spTree>
      <p:nvGrpSpPr>
        <p:cNvPr id="1" name=""/>
        <p:cNvGrpSpPr/>
        <p:nvPr/>
      </p:nvGrpSpPr>
      <p:grpSpPr>
        <a:xfrm>
          <a:off x="0" y="0"/>
          <a:ext cx="0" cy="0"/>
          <a:chOff x="0" y="0"/>
          <a:chExt cx="0" cy="0"/>
        </a:xfrm>
      </p:grpSpPr>
      <p:sp>
        <p:nvSpPr>
          <p:cNvPr id="7" name="Rond diagonale hoek rechthoek 6"/>
          <p:cNvSpPr/>
          <p:nvPr/>
        </p:nvSpPr>
        <p:spPr>
          <a:xfrm>
            <a:off x="164592" y="146304"/>
            <a:ext cx="8814816" cy="2505456"/>
          </a:xfrm>
          <a:prstGeom prst="round2DiagRect">
            <a:avLst>
              <a:gd name="adj1" fmla="val 11807"/>
              <a:gd name="adj2" fmla="val 0"/>
            </a:avLst>
          </a:prstGeom>
          <a:solidFill>
            <a:schemeClr val="bg2">
              <a:tint val="85000"/>
              <a:shade val="90000"/>
              <a:satMod val="150000"/>
              <a:alpha val="65000"/>
            </a:schemeClr>
          </a:solidFill>
          <a:ln w="11000" cap="rnd" cmpd="sng" algn="ctr">
            <a:solidFill>
              <a:schemeClr val="bg2">
                <a:tint val="78000"/>
                <a:satMod val="180000"/>
                <a:alpha val="88000"/>
              </a:schemeClr>
            </a:solidFill>
            <a:prstDash val="solid"/>
          </a:ln>
          <a:effectLst>
            <a:innerShdw blurRad="114300">
              <a:srgbClr val="000000">
                <a:alpha val="100000"/>
              </a:srgbClr>
            </a:innerShdw>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8" name="Titel 7"/>
          <p:cNvSpPr>
            <a:spLocks noGrp="1"/>
          </p:cNvSpPr>
          <p:nvPr>
            <p:ph type="ctrTitle"/>
          </p:nvPr>
        </p:nvSpPr>
        <p:spPr>
          <a:xfrm>
            <a:off x="464234" y="381001"/>
            <a:ext cx="8229600" cy="2209800"/>
          </a:xfrm>
        </p:spPr>
        <p:txBody>
          <a:bodyPr lIns="45720" rIns="228600" anchor="b">
            <a:normAutofit/>
          </a:bodyPr>
          <a:lstStyle>
            <a:lvl1pPr marL="0" algn="r">
              <a:defRPr sz="4800"/>
            </a:lvl1pPr>
            <a:extLst/>
          </a:lstStyle>
          <a:p>
            <a:r>
              <a:rPr kumimoji="0" lang="nl-NL"/>
              <a:t>Klik om de stijl te bewerken</a:t>
            </a:r>
            <a:endParaRPr kumimoji="0" lang="en-US"/>
          </a:p>
        </p:txBody>
      </p:sp>
      <p:sp>
        <p:nvSpPr>
          <p:cNvPr id="9" name="Ondertitel 8"/>
          <p:cNvSpPr>
            <a:spLocks noGrp="1"/>
          </p:cNvSpPr>
          <p:nvPr>
            <p:ph type="subTitle" idx="1"/>
          </p:nvPr>
        </p:nvSpPr>
        <p:spPr>
          <a:xfrm>
            <a:off x="2133600" y="2819400"/>
            <a:ext cx="6560234" cy="1752600"/>
          </a:xfrm>
        </p:spPr>
        <p:txBody>
          <a:bodyPr lIns="45720" rIns="246888"/>
          <a:lstStyle>
            <a:lvl1pPr marL="0" indent="0" algn="r">
              <a:spcBef>
                <a:spcPts val="0"/>
              </a:spcBef>
              <a:buNone/>
              <a:defRPr>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nl-NL"/>
              <a:t>Klik om de ondertitelstijl van het model te bewerken</a:t>
            </a:r>
            <a:endParaRPr kumimoji="0" lang="en-US"/>
          </a:p>
        </p:txBody>
      </p:sp>
      <p:sp>
        <p:nvSpPr>
          <p:cNvPr id="10" name="Tijdelijke aanduiding voor datum 9"/>
          <p:cNvSpPr>
            <a:spLocks noGrp="1"/>
          </p:cNvSpPr>
          <p:nvPr>
            <p:ph type="dt" sz="half" idx="10"/>
          </p:nvPr>
        </p:nvSpPr>
        <p:spPr>
          <a:xfrm>
            <a:off x="5562600" y="6509004"/>
            <a:ext cx="3002280" cy="274320"/>
          </a:xfrm>
        </p:spPr>
        <p:txBody>
          <a:bodyPr vert="horz" rtlCol="0"/>
          <a:lstStyle/>
          <a:p>
            <a:fld id="{D09BE676-0ECC-4B1A-97C9-2AF613A80DF4}" type="datetimeFigureOut">
              <a:rPr lang="nl-NL" smtClean="0">
                <a:solidFill>
                  <a:srgbClr val="676A55">
                    <a:tint val="60000"/>
                    <a:satMod val="155000"/>
                  </a:srgbClr>
                </a:solidFill>
              </a:rPr>
              <a:pPr/>
              <a:t>2-4-2019</a:t>
            </a:fld>
            <a:endParaRPr lang="nl-NL">
              <a:solidFill>
                <a:srgbClr val="676A55">
                  <a:tint val="60000"/>
                  <a:satMod val="155000"/>
                </a:srgbClr>
              </a:solidFill>
            </a:endParaRPr>
          </a:p>
        </p:txBody>
      </p:sp>
      <p:sp>
        <p:nvSpPr>
          <p:cNvPr id="11" name="Tijdelijke aanduiding voor dianummer 10"/>
          <p:cNvSpPr>
            <a:spLocks noGrp="1"/>
          </p:cNvSpPr>
          <p:nvPr>
            <p:ph type="sldNum" sz="quarter" idx="11"/>
          </p:nvPr>
        </p:nvSpPr>
        <p:spPr>
          <a:xfrm>
            <a:off x="8638952" y="6509004"/>
            <a:ext cx="464288" cy="274320"/>
          </a:xfrm>
        </p:spPr>
        <p:txBody>
          <a:bodyPr vert="horz" rtlCol="0"/>
          <a:lstStyle>
            <a:lvl1pPr>
              <a:defRPr>
                <a:solidFill>
                  <a:schemeClr val="tx2">
                    <a:shade val="90000"/>
                  </a:schemeClr>
                </a:solidFill>
              </a:defRPr>
            </a:lvl1pPr>
            <a:extLst/>
          </a:lstStyle>
          <a:p>
            <a:fld id="{1C476EBC-3F42-4CE8-BD90-6CBF873EEDAA}" type="slidenum">
              <a:rPr lang="nl-NL" smtClean="0">
                <a:solidFill>
                  <a:srgbClr val="EAEBDE">
                    <a:shade val="90000"/>
                  </a:srgbClr>
                </a:solidFill>
              </a:rPr>
              <a:pPr/>
              <a:t>‹nr.›</a:t>
            </a:fld>
            <a:endParaRPr lang="nl-NL">
              <a:solidFill>
                <a:srgbClr val="EAEBDE">
                  <a:shade val="90000"/>
                </a:srgbClr>
              </a:solidFill>
            </a:endParaRPr>
          </a:p>
        </p:txBody>
      </p:sp>
      <p:sp>
        <p:nvSpPr>
          <p:cNvPr id="12" name="Tijdelijke aanduiding voor voettekst 11"/>
          <p:cNvSpPr>
            <a:spLocks noGrp="1"/>
          </p:cNvSpPr>
          <p:nvPr>
            <p:ph type="ftr" sz="quarter" idx="12"/>
          </p:nvPr>
        </p:nvSpPr>
        <p:spPr>
          <a:xfrm>
            <a:off x="1600200" y="6509004"/>
            <a:ext cx="3907464" cy="274320"/>
          </a:xfrm>
        </p:spPr>
        <p:txBody>
          <a:bodyPr vert="horz" rtlCol="0"/>
          <a:lstStyle/>
          <a:p>
            <a:endParaRPr lang="nl-NL">
              <a:solidFill>
                <a:srgbClr val="676A55">
                  <a:tint val="60000"/>
                  <a:satMod val="155000"/>
                </a:srgbClr>
              </a:solidFill>
            </a:endParaRPr>
          </a:p>
        </p:txBody>
      </p:sp>
    </p:spTree>
    <p:extLst>
      <p:ext uri="{BB962C8B-B14F-4D97-AF65-F5344CB8AC3E}">
        <p14:creationId xmlns:p14="http://schemas.microsoft.com/office/powerpoint/2010/main" val="227057873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kumimoji="0" lang="nl-NL"/>
              <a:t>Klik om de stijl te bewerken</a:t>
            </a:r>
            <a:endParaRPr kumimoji="0" lang="en-US"/>
          </a:p>
        </p:txBody>
      </p:sp>
      <p:sp>
        <p:nvSpPr>
          <p:cNvPr id="3" name="Tijdelijke aanduiding voor verticale tekst 2"/>
          <p:cNvSpPr>
            <a:spLocks noGrp="1"/>
          </p:cNvSpPr>
          <p:nvPr>
            <p:ph type="body" orient="vert" idx="1"/>
          </p:nvPr>
        </p:nvSpPr>
        <p:spPr/>
        <p:txBody>
          <a:bodyPr vert="eaVert"/>
          <a:lstStyle/>
          <a:p>
            <a:pPr lvl="0" eaLnBrk="1" latinLnBrk="0" hangingPunct="1"/>
            <a:r>
              <a:rPr lang="nl-NL"/>
              <a:t>Klik om de modelstijlen te bewerken</a:t>
            </a:r>
          </a:p>
          <a:p>
            <a:pPr lvl="1" eaLnBrk="1" latinLnBrk="0" hangingPunct="1"/>
            <a:r>
              <a:rPr lang="nl-NL"/>
              <a:t>Tweede niveau</a:t>
            </a:r>
          </a:p>
          <a:p>
            <a:pPr lvl="2" eaLnBrk="1" latinLnBrk="0" hangingPunct="1"/>
            <a:r>
              <a:rPr lang="nl-NL"/>
              <a:t>Derde niveau</a:t>
            </a:r>
          </a:p>
          <a:p>
            <a:pPr lvl="3" eaLnBrk="1" latinLnBrk="0" hangingPunct="1"/>
            <a:r>
              <a:rPr lang="nl-NL"/>
              <a:t>Vierde niveau</a:t>
            </a:r>
          </a:p>
          <a:p>
            <a:pPr lvl="4" eaLnBrk="1" latinLnBrk="0" hangingPunct="1"/>
            <a:r>
              <a:rPr lang="nl-NL"/>
              <a:t>Vijfde niveau</a:t>
            </a:r>
            <a:endParaRPr kumimoji="0" lang="en-US"/>
          </a:p>
        </p:txBody>
      </p:sp>
      <p:sp>
        <p:nvSpPr>
          <p:cNvPr id="4" name="Tijdelijke aanduiding voor datum 3"/>
          <p:cNvSpPr>
            <a:spLocks noGrp="1"/>
          </p:cNvSpPr>
          <p:nvPr>
            <p:ph type="dt" sz="half" idx="10"/>
          </p:nvPr>
        </p:nvSpPr>
        <p:spPr/>
        <p:txBody>
          <a:bodyPr/>
          <a:lstStyle/>
          <a:p>
            <a:fld id="{D09BE676-0ECC-4B1A-97C9-2AF613A80DF4}" type="datetimeFigureOut">
              <a:rPr lang="nl-NL" smtClean="0">
                <a:solidFill>
                  <a:srgbClr val="676A55">
                    <a:tint val="60000"/>
                    <a:satMod val="155000"/>
                  </a:srgbClr>
                </a:solidFill>
              </a:rPr>
              <a:pPr/>
              <a:t>2-4-2019</a:t>
            </a:fld>
            <a:endParaRPr lang="nl-NL">
              <a:solidFill>
                <a:srgbClr val="676A55">
                  <a:tint val="60000"/>
                  <a:satMod val="155000"/>
                </a:srgbClr>
              </a:solidFill>
            </a:endParaRPr>
          </a:p>
        </p:txBody>
      </p:sp>
      <p:sp>
        <p:nvSpPr>
          <p:cNvPr id="5" name="Tijdelijke aanduiding voor voettekst 4"/>
          <p:cNvSpPr>
            <a:spLocks noGrp="1"/>
          </p:cNvSpPr>
          <p:nvPr>
            <p:ph type="ftr" sz="quarter" idx="11"/>
          </p:nvPr>
        </p:nvSpPr>
        <p:spPr/>
        <p:txBody>
          <a:bodyPr/>
          <a:lstStyle/>
          <a:p>
            <a:endParaRPr lang="nl-NL">
              <a:solidFill>
                <a:srgbClr val="676A55">
                  <a:tint val="60000"/>
                  <a:satMod val="155000"/>
                </a:srgbClr>
              </a:solidFill>
            </a:endParaRPr>
          </a:p>
        </p:txBody>
      </p:sp>
      <p:sp>
        <p:nvSpPr>
          <p:cNvPr id="6" name="Tijdelijke aanduiding voor dianummer 5"/>
          <p:cNvSpPr>
            <a:spLocks noGrp="1"/>
          </p:cNvSpPr>
          <p:nvPr>
            <p:ph type="sldNum" sz="quarter" idx="12"/>
          </p:nvPr>
        </p:nvSpPr>
        <p:spPr/>
        <p:txBody>
          <a:bodyPr/>
          <a:lstStyle/>
          <a:p>
            <a:fld id="{1C476EBC-3F42-4CE8-BD90-6CBF873EEDAA}" type="slidenum">
              <a:rPr lang="nl-NL" smtClean="0">
                <a:solidFill>
                  <a:srgbClr val="EAEBDE">
                    <a:shade val="90000"/>
                  </a:srgbClr>
                </a:solidFill>
              </a:rPr>
              <a:pPr/>
              <a:t>‹nr.›</a:t>
            </a:fld>
            <a:endParaRPr lang="nl-NL">
              <a:solidFill>
                <a:srgbClr val="EAEBDE">
                  <a:shade val="90000"/>
                </a:srgbClr>
              </a:solidFill>
            </a:endParaRPr>
          </a:p>
        </p:txBody>
      </p:sp>
    </p:spTree>
    <p:extLst>
      <p:ext uri="{BB962C8B-B14F-4D97-AF65-F5344CB8AC3E}">
        <p14:creationId xmlns:p14="http://schemas.microsoft.com/office/powerpoint/2010/main" val="30839634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e titel 1"/>
          <p:cNvSpPr>
            <a:spLocks noGrp="1"/>
          </p:cNvSpPr>
          <p:nvPr>
            <p:ph type="title" orient="vert"/>
          </p:nvPr>
        </p:nvSpPr>
        <p:spPr>
          <a:xfrm>
            <a:off x="6629400" y="274638"/>
            <a:ext cx="2057400" cy="5851525"/>
          </a:xfrm>
        </p:spPr>
        <p:txBody>
          <a:bodyPr vert="eaVert"/>
          <a:lstStyle>
            <a:lvl1pPr algn="l">
              <a:defRPr/>
            </a:lvl1pPr>
            <a:extLst/>
          </a:lstStyle>
          <a:p>
            <a:r>
              <a:rPr kumimoji="0" lang="nl-NL"/>
              <a:t>Klik om de stijl te bewerken</a:t>
            </a:r>
            <a:endParaRPr kumimoji="0" lang="en-US"/>
          </a:p>
        </p:txBody>
      </p:sp>
      <p:sp>
        <p:nvSpPr>
          <p:cNvPr id="3" name="Tijdelijke aanduiding voor verticale tekst 2"/>
          <p:cNvSpPr>
            <a:spLocks noGrp="1"/>
          </p:cNvSpPr>
          <p:nvPr>
            <p:ph type="body" orient="vert" idx="1"/>
          </p:nvPr>
        </p:nvSpPr>
        <p:spPr>
          <a:xfrm>
            <a:off x="457200" y="274638"/>
            <a:ext cx="6019800" cy="5851525"/>
          </a:xfrm>
        </p:spPr>
        <p:txBody>
          <a:bodyPr vert="eaVert"/>
          <a:lstStyle/>
          <a:p>
            <a:pPr lvl="0" eaLnBrk="1" latinLnBrk="0" hangingPunct="1"/>
            <a:r>
              <a:rPr lang="nl-NL"/>
              <a:t>Klik om de modelstijlen te bewerken</a:t>
            </a:r>
          </a:p>
          <a:p>
            <a:pPr lvl="1" eaLnBrk="1" latinLnBrk="0" hangingPunct="1"/>
            <a:r>
              <a:rPr lang="nl-NL"/>
              <a:t>Tweede niveau</a:t>
            </a:r>
          </a:p>
          <a:p>
            <a:pPr lvl="2" eaLnBrk="1" latinLnBrk="0" hangingPunct="1"/>
            <a:r>
              <a:rPr lang="nl-NL"/>
              <a:t>Derde niveau</a:t>
            </a:r>
          </a:p>
          <a:p>
            <a:pPr lvl="3" eaLnBrk="1" latinLnBrk="0" hangingPunct="1"/>
            <a:r>
              <a:rPr lang="nl-NL"/>
              <a:t>Vierde niveau</a:t>
            </a:r>
          </a:p>
          <a:p>
            <a:pPr lvl="4" eaLnBrk="1" latinLnBrk="0" hangingPunct="1"/>
            <a:r>
              <a:rPr lang="nl-NL"/>
              <a:t>Vijfde niveau</a:t>
            </a:r>
            <a:endParaRPr kumimoji="0" lang="en-US"/>
          </a:p>
        </p:txBody>
      </p:sp>
      <p:sp>
        <p:nvSpPr>
          <p:cNvPr id="4" name="Tijdelijke aanduiding voor datum 3"/>
          <p:cNvSpPr>
            <a:spLocks noGrp="1"/>
          </p:cNvSpPr>
          <p:nvPr>
            <p:ph type="dt" sz="half" idx="10"/>
          </p:nvPr>
        </p:nvSpPr>
        <p:spPr/>
        <p:txBody>
          <a:bodyPr/>
          <a:lstStyle/>
          <a:p>
            <a:fld id="{D09BE676-0ECC-4B1A-97C9-2AF613A80DF4}" type="datetimeFigureOut">
              <a:rPr lang="nl-NL" smtClean="0">
                <a:solidFill>
                  <a:srgbClr val="676A55">
                    <a:tint val="60000"/>
                    <a:satMod val="155000"/>
                  </a:srgbClr>
                </a:solidFill>
              </a:rPr>
              <a:pPr/>
              <a:t>2-4-2019</a:t>
            </a:fld>
            <a:endParaRPr lang="nl-NL">
              <a:solidFill>
                <a:srgbClr val="676A55">
                  <a:tint val="60000"/>
                  <a:satMod val="155000"/>
                </a:srgbClr>
              </a:solidFill>
            </a:endParaRPr>
          </a:p>
        </p:txBody>
      </p:sp>
      <p:sp>
        <p:nvSpPr>
          <p:cNvPr id="5" name="Tijdelijke aanduiding voor voettekst 4"/>
          <p:cNvSpPr>
            <a:spLocks noGrp="1"/>
          </p:cNvSpPr>
          <p:nvPr>
            <p:ph type="ftr" sz="quarter" idx="11"/>
          </p:nvPr>
        </p:nvSpPr>
        <p:spPr/>
        <p:txBody>
          <a:bodyPr/>
          <a:lstStyle/>
          <a:p>
            <a:endParaRPr lang="nl-NL">
              <a:solidFill>
                <a:srgbClr val="676A55">
                  <a:tint val="60000"/>
                  <a:satMod val="155000"/>
                </a:srgbClr>
              </a:solidFill>
            </a:endParaRPr>
          </a:p>
        </p:txBody>
      </p:sp>
      <p:sp>
        <p:nvSpPr>
          <p:cNvPr id="6" name="Tijdelijke aanduiding voor dianummer 5"/>
          <p:cNvSpPr>
            <a:spLocks noGrp="1"/>
          </p:cNvSpPr>
          <p:nvPr>
            <p:ph type="sldNum" sz="quarter" idx="12"/>
          </p:nvPr>
        </p:nvSpPr>
        <p:spPr/>
        <p:txBody>
          <a:bodyPr/>
          <a:lstStyle/>
          <a:p>
            <a:fld id="{1C476EBC-3F42-4CE8-BD90-6CBF873EEDAA}" type="slidenum">
              <a:rPr lang="nl-NL" smtClean="0">
                <a:solidFill>
                  <a:srgbClr val="EAEBDE">
                    <a:shade val="90000"/>
                  </a:srgbClr>
                </a:solidFill>
              </a:rPr>
              <a:pPr/>
              <a:t>‹nr.›</a:t>
            </a:fld>
            <a:endParaRPr lang="nl-NL">
              <a:solidFill>
                <a:srgbClr val="EAEBDE">
                  <a:shade val="90000"/>
                </a:srgbClr>
              </a:solidFill>
            </a:endParaRPr>
          </a:p>
        </p:txBody>
      </p:sp>
    </p:spTree>
    <p:extLst>
      <p:ext uri="{BB962C8B-B14F-4D97-AF65-F5344CB8AC3E}">
        <p14:creationId xmlns:p14="http://schemas.microsoft.com/office/powerpoint/2010/main" val="25068899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7" name="Rechthoek 6"/>
          <p:cNvSpPr/>
          <p:nvPr/>
        </p:nvSpPr>
        <p:spPr>
          <a:xfrm>
            <a:off x="588392" y="1424588"/>
            <a:ext cx="800100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2" name="Titel 1"/>
          <p:cNvSpPr>
            <a:spLocks noGrp="1"/>
          </p:cNvSpPr>
          <p:nvPr>
            <p:ph type="title"/>
          </p:nvPr>
        </p:nvSpPr>
        <p:spPr/>
        <p:txBody>
          <a:bodyPr/>
          <a:lstStyle/>
          <a:p>
            <a:r>
              <a:rPr kumimoji="0" lang="nl-NL"/>
              <a:t>Klik om de stijl te bewerken</a:t>
            </a:r>
            <a:endParaRPr kumimoji="0" lang="en-US"/>
          </a:p>
        </p:txBody>
      </p:sp>
      <p:sp>
        <p:nvSpPr>
          <p:cNvPr id="3" name="Tijdelijke aanduiding voor inhoud 2"/>
          <p:cNvSpPr>
            <a:spLocks noGrp="1"/>
          </p:cNvSpPr>
          <p:nvPr>
            <p:ph idx="1"/>
          </p:nvPr>
        </p:nvSpPr>
        <p:spPr/>
        <p:txBody>
          <a:bodyPr/>
          <a:lstStyle/>
          <a:p>
            <a:pPr lvl="0" eaLnBrk="1" latinLnBrk="0" hangingPunct="1"/>
            <a:r>
              <a:rPr lang="nl-NL"/>
              <a:t>Klik om de modelstijlen te bewerken</a:t>
            </a:r>
          </a:p>
          <a:p>
            <a:pPr lvl="1" eaLnBrk="1" latinLnBrk="0" hangingPunct="1"/>
            <a:r>
              <a:rPr lang="nl-NL"/>
              <a:t>Tweede niveau</a:t>
            </a:r>
          </a:p>
          <a:p>
            <a:pPr lvl="2" eaLnBrk="1" latinLnBrk="0" hangingPunct="1"/>
            <a:r>
              <a:rPr lang="nl-NL"/>
              <a:t>Derde niveau</a:t>
            </a:r>
          </a:p>
          <a:p>
            <a:pPr lvl="3" eaLnBrk="1" latinLnBrk="0" hangingPunct="1"/>
            <a:r>
              <a:rPr lang="nl-NL"/>
              <a:t>Vierde niveau</a:t>
            </a:r>
          </a:p>
          <a:p>
            <a:pPr lvl="4" eaLnBrk="1" latinLnBrk="0" hangingPunct="1"/>
            <a:r>
              <a:rPr lang="nl-NL"/>
              <a:t>Vijfde niveau</a:t>
            </a:r>
            <a:endParaRPr kumimoji="0" lang="en-US"/>
          </a:p>
        </p:txBody>
      </p:sp>
      <p:sp>
        <p:nvSpPr>
          <p:cNvPr id="4" name="Tijdelijke aanduiding voor datum 3"/>
          <p:cNvSpPr>
            <a:spLocks noGrp="1"/>
          </p:cNvSpPr>
          <p:nvPr>
            <p:ph type="dt" sz="half" idx="10"/>
          </p:nvPr>
        </p:nvSpPr>
        <p:spPr/>
        <p:txBody>
          <a:bodyPr/>
          <a:lstStyle/>
          <a:p>
            <a:fld id="{D09BE676-0ECC-4B1A-97C9-2AF613A80DF4}" type="datetimeFigureOut">
              <a:rPr lang="nl-NL" smtClean="0">
                <a:solidFill>
                  <a:srgbClr val="676A55">
                    <a:tint val="60000"/>
                    <a:satMod val="155000"/>
                  </a:srgbClr>
                </a:solidFill>
              </a:rPr>
              <a:pPr/>
              <a:t>2-4-2019</a:t>
            </a:fld>
            <a:endParaRPr lang="nl-NL">
              <a:solidFill>
                <a:srgbClr val="676A55">
                  <a:tint val="60000"/>
                  <a:satMod val="155000"/>
                </a:srgbClr>
              </a:solidFill>
            </a:endParaRPr>
          </a:p>
        </p:txBody>
      </p:sp>
      <p:sp>
        <p:nvSpPr>
          <p:cNvPr id="5" name="Tijdelijke aanduiding voor voettekst 4"/>
          <p:cNvSpPr>
            <a:spLocks noGrp="1"/>
          </p:cNvSpPr>
          <p:nvPr>
            <p:ph type="ftr" sz="quarter" idx="11"/>
          </p:nvPr>
        </p:nvSpPr>
        <p:spPr/>
        <p:txBody>
          <a:bodyPr/>
          <a:lstStyle/>
          <a:p>
            <a:endParaRPr lang="nl-NL">
              <a:solidFill>
                <a:srgbClr val="676A55">
                  <a:tint val="60000"/>
                  <a:satMod val="155000"/>
                </a:srgbClr>
              </a:solidFill>
            </a:endParaRPr>
          </a:p>
        </p:txBody>
      </p:sp>
      <p:sp>
        <p:nvSpPr>
          <p:cNvPr id="6" name="Tijdelijke aanduiding voor dianummer 5"/>
          <p:cNvSpPr>
            <a:spLocks noGrp="1"/>
          </p:cNvSpPr>
          <p:nvPr>
            <p:ph type="sldNum" sz="quarter" idx="12"/>
          </p:nvPr>
        </p:nvSpPr>
        <p:spPr/>
        <p:txBody>
          <a:bodyPr/>
          <a:lstStyle/>
          <a:p>
            <a:fld id="{1C476EBC-3F42-4CE8-BD90-6CBF873EEDAA}" type="slidenum">
              <a:rPr lang="nl-NL" smtClean="0">
                <a:solidFill>
                  <a:srgbClr val="EAEBDE">
                    <a:shade val="90000"/>
                  </a:srgbClr>
                </a:solidFill>
              </a:rPr>
              <a:pPr/>
              <a:t>‹nr.›</a:t>
            </a:fld>
            <a:endParaRPr lang="nl-NL">
              <a:solidFill>
                <a:srgbClr val="EAEBDE">
                  <a:shade val="90000"/>
                </a:srgbClr>
              </a:solidFill>
            </a:endParaRPr>
          </a:p>
        </p:txBody>
      </p:sp>
    </p:spTree>
    <p:extLst>
      <p:ext uri="{BB962C8B-B14F-4D97-AF65-F5344CB8AC3E}">
        <p14:creationId xmlns:p14="http://schemas.microsoft.com/office/powerpoint/2010/main" val="105369995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ekop">
    <p:bg>
      <p:bgRef idx="1001">
        <a:schemeClr val="bg2"/>
      </p:bgRef>
    </p:bg>
    <p:spTree>
      <p:nvGrpSpPr>
        <p:cNvPr id="1" name=""/>
        <p:cNvGrpSpPr/>
        <p:nvPr/>
      </p:nvGrpSpPr>
      <p:grpSpPr>
        <a:xfrm>
          <a:off x="0" y="0"/>
          <a:ext cx="0" cy="0"/>
          <a:chOff x="0" y="0"/>
          <a:chExt cx="0" cy="0"/>
        </a:xfrm>
      </p:grpSpPr>
      <p:sp>
        <p:nvSpPr>
          <p:cNvPr id="7" name="Rechthoek 6"/>
          <p:cNvSpPr/>
          <p:nvPr/>
        </p:nvSpPr>
        <p:spPr>
          <a:xfrm>
            <a:off x="1000128" y="3267456"/>
            <a:ext cx="740664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2" name="Titel 1"/>
          <p:cNvSpPr>
            <a:spLocks noGrp="1"/>
          </p:cNvSpPr>
          <p:nvPr>
            <p:ph type="title"/>
          </p:nvPr>
        </p:nvSpPr>
        <p:spPr>
          <a:xfrm>
            <a:off x="722376" y="498230"/>
            <a:ext cx="7772400" cy="2731008"/>
          </a:xfrm>
        </p:spPr>
        <p:txBody>
          <a:bodyPr rIns="100584"/>
          <a:lstStyle>
            <a:lvl1pPr algn="r">
              <a:buNone/>
              <a:defRPr sz="4000" b="1" cap="none">
                <a:solidFill>
                  <a:schemeClr val="accent1">
                    <a:tint val="95000"/>
                    <a:satMod val="200000"/>
                  </a:schemeClr>
                </a:solidFill>
              </a:defRPr>
            </a:lvl1pPr>
            <a:extLst/>
          </a:lstStyle>
          <a:p>
            <a:r>
              <a:rPr kumimoji="0" lang="nl-NL"/>
              <a:t>Klik om de stijl te bewerken</a:t>
            </a:r>
            <a:endParaRPr kumimoji="0" lang="en-US"/>
          </a:p>
        </p:txBody>
      </p:sp>
      <p:sp>
        <p:nvSpPr>
          <p:cNvPr id="3" name="Tijdelijke aanduiding voor tekst 2"/>
          <p:cNvSpPr>
            <a:spLocks noGrp="1"/>
          </p:cNvSpPr>
          <p:nvPr>
            <p:ph type="body" idx="1"/>
          </p:nvPr>
        </p:nvSpPr>
        <p:spPr>
          <a:xfrm>
            <a:off x="722313" y="3287713"/>
            <a:ext cx="7772400" cy="1509712"/>
          </a:xfrm>
        </p:spPr>
        <p:txBody>
          <a:bodyPr rIns="128016" anchor="t"/>
          <a:lstStyle>
            <a:lvl1pPr marL="0" indent="0" algn="r">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nl-NL"/>
              <a:t>Klik om de modelstijlen te bewerken</a:t>
            </a:r>
          </a:p>
        </p:txBody>
      </p:sp>
      <p:sp>
        <p:nvSpPr>
          <p:cNvPr id="8" name="Tijdelijke aanduiding voor datum 7"/>
          <p:cNvSpPr>
            <a:spLocks noGrp="1"/>
          </p:cNvSpPr>
          <p:nvPr>
            <p:ph type="dt" sz="half" idx="10"/>
          </p:nvPr>
        </p:nvSpPr>
        <p:spPr>
          <a:xfrm>
            <a:off x="5562600" y="6513670"/>
            <a:ext cx="3002280" cy="274320"/>
          </a:xfrm>
        </p:spPr>
        <p:txBody>
          <a:bodyPr vert="horz" rtlCol="0"/>
          <a:lstStyle/>
          <a:p>
            <a:fld id="{D09BE676-0ECC-4B1A-97C9-2AF613A80DF4}" type="datetimeFigureOut">
              <a:rPr lang="nl-NL" smtClean="0">
                <a:solidFill>
                  <a:srgbClr val="676A55">
                    <a:tint val="60000"/>
                    <a:satMod val="155000"/>
                  </a:srgbClr>
                </a:solidFill>
              </a:rPr>
              <a:pPr/>
              <a:t>2-4-2019</a:t>
            </a:fld>
            <a:endParaRPr lang="nl-NL">
              <a:solidFill>
                <a:srgbClr val="676A55">
                  <a:tint val="60000"/>
                  <a:satMod val="155000"/>
                </a:srgbClr>
              </a:solidFill>
            </a:endParaRPr>
          </a:p>
        </p:txBody>
      </p:sp>
      <p:sp>
        <p:nvSpPr>
          <p:cNvPr id="9" name="Tijdelijke aanduiding voor dianummer 8"/>
          <p:cNvSpPr>
            <a:spLocks noGrp="1"/>
          </p:cNvSpPr>
          <p:nvPr>
            <p:ph type="sldNum" sz="quarter" idx="11"/>
          </p:nvPr>
        </p:nvSpPr>
        <p:spPr>
          <a:xfrm>
            <a:off x="8638952" y="6513670"/>
            <a:ext cx="464288" cy="274320"/>
          </a:xfrm>
        </p:spPr>
        <p:txBody>
          <a:bodyPr vert="horz" rtlCol="0"/>
          <a:lstStyle>
            <a:lvl1pPr>
              <a:defRPr>
                <a:solidFill>
                  <a:schemeClr val="tx2">
                    <a:shade val="90000"/>
                  </a:schemeClr>
                </a:solidFill>
              </a:defRPr>
            </a:lvl1pPr>
            <a:extLst/>
          </a:lstStyle>
          <a:p>
            <a:fld id="{1C476EBC-3F42-4CE8-BD90-6CBF873EEDAA}" type="slidenum">
              <a:rPr lang="nl-NL" smtClean="0">
                <a:solidFill>
                  <a:srgbClr val="EAEBDE">
                    <a:shade val="90000"/>
                  </a:srgbClr>
                </a:solidFill>
              </a:rPr>
              <a:pPr/>
              <a:t>‹nr.›</a:t>
            </a:fld>
            <a:endParaRPr lang="nl-NL">
              <a:solidFill>
                <a:srgbClr val="EAEBDE">
                  <a:shade val="90000"/>
                </a:srgbClr>
              </a:solidFill>
            </a:endParaRPr>
          </a:p>
        </p:txBody>
      </p:sp>
      <p:sp>
        <p:nvSpPr>
          <p:cNvPr id="10" name="Tijdelijke aanduiding voor voettekst 9"/>
          <p:cNvSpPr>
            <a:spLocks noGrp="1"/>
          </p:cNvSpPr>
          <p:nvPr>
            <p:ph type="ftr" sz="quarter" idx="12"/>
          </p:nvPr>
        </p:nvSpPr>
        <p:spPr>
          <a:xfrm>
            <a:off x="1600200" y="6513670"/>
            <a:ext cx="3907464" cy="274320"/>
          </a:xfrm>
        </p:spPr>
        <p:txBody>
          <a:bodyPr vert="horz" rtlCol="0"/>
          <a:lstStyle/>
          <a:p>
            <a:endParaRPr lang="nl-NL">
              <a:solidFill>
                <a:srgbClr val="676A55">
                  <a:tint val="60000"/>
                  <a:satMod val="155000"/>
                </a:srgbClr>
              </a:solidFill>
            </a:endParaRPr>
          </a:p>
        </p:txBody>
      </p:sp>
    </p:spTree>
    <p:extLst>
      <p:ext uri="{BB962C8B-B14F-4D97-AF65-F5344CB8AC3E}">
        <p14:creationId xmlns:p14="http://schemas.microsoft.com/office/powerpoint/2010/main" val="1202477346"/>
      </p:ext>
    </p:extLst>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kumimoji="0" lang="nl-NL"/>
              <a:t>Klik om de stijl te bewerken</a:t>
            </a:r>
            <a:endParaRPr kumimoji="0" lang="en-US"/>
          </a:p>
        </p:txBody>
      </p:sp>
      <p:sp>
        <p:nvSpPr>
          <p:cNvPr id="3" name="Tijdelijke aanduiding voor inhoud 2"/>
          <p:cNvSpPr>
            <a:spLocks noGrp="1"/>
          </p:cNvSpPr>
          <p:nvPr>
            <p:ph sz="half" idx="1"/>
          </p:nvPr>
        </p:nvSpPr>
        <p:spPr>
          <a:xfrm>
            <a:off x="457200" y="1645920"/>
            <a:ext cx="4038600" cy="452628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nl-NL"/>
              <a:t>Klik om de modelstijlen te bewerken</a:t>
            </a:r>
          </a:p>
          <a:p>
            <a:pPr lvl="1" eaLnBrk="1" latinLnBrk="0" hangingPunct="1"/>
            <a:r>
              <a:rPr lang="nl-NL"/>
              <a:t>Tweede niveau</a:t>
            </a:r>
          </a:p>
          <a:p>
            <a:pPr lvl="2" eaLnBrk="1" latinLnBrk="0" hangingPunct="1"/>
            <a:r>
              <a:rPr lang="nl-NL"/>
              <a:t>Derde niveau</a:t>
            </a:r>
          </a:p>
          <a:p>
            <a:pPr lvl="3" eaLnBrk="1" latinLnBrk="0" hangingPunct="1"/>
            <a:r>
              <a:rPr lang="nl-NL"/>
              <a:t>Vierde niveau</a:t>
            </a:r>
          </a:p>
          <a:p>
            <a:pPr lvl="4" eaLnBrk="1" latinLnBrk="0" hangingPunct="1"/>
            <a:r>
              <a:rPr lang="nl-NL"/>
              <a:t>Vijfde niveau</a:t>
            </a:r>
            <a:endParaRPr kumimoji="0" lang="en-US"/>
          </a:p>
        </p:txBody>
      </p:sp>
      <p:sp>
        <p:nvSpPr>
          <p:cNvPr id="4" name="Tijdelijke aanduiding voor inhoud 3"/>
          <p:cNvSpPr>
            <a:spLocks noGrp="1"/>
          </p:cNvSpPr>
          <p:nvPr>
            <p:ph sz="half" idx="2"/>
          </p:nvPr>
        </p:nvSpPr>
        <p:spPr>
          <a:xfrm>
            <a:off x="4648200" y="1645920"/>
            <a:ext cx="4038600" cy="452628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nl-NL"/>
              <a:t>Klik om de modelstijlen te bewerken</a:t>
            </a:r>
          </a:p>
          <a:p>
            <a:pPr lvl="1" eaLnBrk="1" latinLnBrk="0" hangingPunct="1"/>
            <a:r>
              <a:rPr lang="nl-NL"/>
              <a:t>Tweede niveau</a:t>
            </a:r>
          </a:p>
          <a:p>
            <a:pPr lvl="2" eaLnBrk="1" latinLnBrk="0" hangingPunct="1"/>
            <a:r>
              <a:rPr lang="nl-NL"/>
              <a:t>Derde niveau</a:t>
            </a:r>
          </a:p>
          <a:p>
            <a:pPr lvl="3" eaLnBrk="1" latinLnBrk="0" hangingPunct="1"/>
            <a:r>
              <a:rPr lang="nl-NL"/>
              <a:t>Vierde niveau</a:t>
            </a:r>
          </a:p>
          <a:p>
            <a:pPr lvl="4" eaLnBrk="1" latinLnBrk="0" hangingPunct="1"/>
            <a:r>
              <a:rPr lang="nl-NL"/>
              <a:t>Vijfde niveau</a:t>
            </a:r>
            <a:endParaRPr kumimoji="0" lang="en-US"/>
          </a:p>
        </p:txBody>
      </p:sp>
      <p:sp>
        <p:nvSpPr>
          <p:cNvPr id="5" name="Tijdelijke aanduiding voor datum 4"/>
          <p:cNvSpPr>
            <a:spLocks noGrp="1"/>
          </p:cNvSpPr>
          <p:nvPr>
            <p:ph type="dt" sz="half" idx="10"/>
          </p:nvPr>
        </p:nvSpPr>
        <p:spPr/>
        <p:txBody>
          <a:bodyPr/>
          <a:lstStyle/>
          <a:p>
            <a:fld id="{D09BE676-0ECC-4B1A-97C9-2AF613A80DF4}" type="datetimeFigureOut">
              <a:rPr lang="nl-NL" smtClean="0">
                <a:solidFill>
                  <a:srgbClr val="676A55">
                    <a:tint val="60000"/>
                    <a:satMod val="155000"/>
                  </a:srgbClr>
                </a:solidFill>
              </a:rPr>
              <a:pPr/>
              <a:t>2-4-2019</a:t>
            </a:fld>
            <a:endParaRPr lang="nl-NL">
              <a:solidFill>
                <a:srgbClr val="676A55">
                  <a:tint val="60000"/>
                  <a:satMod val="155000"/>
                </a:srgbClr>
              </a:solidFill>
            </a:endParaRPr>
          </a:p>
        </p:txBody>
      </p:sp>
      <p:sp>
        <p:nvSpPr>
          <p:cNvPr id="6" name="Tijdelijke aanduiding voor voettekst 5"/>
          <p:cNvSpPr>
            <a:spLocks noGrp="1"/>
          </p:cNvSpPr>
          <p:nvPr>
            <p:ph type="ftr" sz="quarter" idx="11"/>
          </p:nvPr>
        </p:nvSpPr>
        <p:spPr/>
        <p:txBody>
          <a:bodyPr/>
          <a:lstStyle/>
          <a:p>
            <a:endParaRPr lang="nl-NL">
              <a:solidFill>
                <a:srgbClr val="676A55">
                  <a:tint val="60000"/>
                  <a:satMod val="155000"/>
                </a:srgbClr>
              </a:solidFill>
            </a:endParaRPr>
          </a:p>
        </p:txBody>
      </p:sp>
      <p:sp>
        <p:nvSpPr>
          <p:cNvPr id="7" name="Tijdelijke aanduiding voor dianummer 6"/>
          <p:cNvSpPr>
            <a:spLocks noGrp="1"/>
          </p:cNvSpPr>
          <p:nvPr>
            <p:ph type="sldNum" sz="quarter" idx="12"/>
          </p:nvPr>
        </p:nvSpPr>
        <p:spPr>
          <a:xfrm>
            <a:off x="8641080" y="6514568"/>
            <a:ext cx="464288" cy="274320"/>
          </a:xfrm>
        </p:spPr>
        <p:txBody>
          <a:bodyPr/>
          <a:lstStyle/>
          <a:p>
            <a:fld id="{1C476EBC-3F42-4CE8-BD90-6CBF873EEDAA}" type="slidenum">
              <a:rPr lang="nl-NL" smtClean="0">
                <a:solidFill>
                  <a:srgbClr val="EAEBDE">
                    <a:shade val="90000"/>
                  </a:srgbClr>
                </a:solidFill>
              </a:rPr>
              <a:pPr/>
              <a:t>‹nr.›</a:t>
            </a:fld>
            <a:endParaRPr lang="nl-NL">
              <a:solidFill>
                <a:srgbClr val="EAEBDE">
                  <a:shade val="90000"/>
                </a:srgbClr>
              </a:solidFill>
            </a:endParaRPr>
          </a:p>
        </p:txBody>
      </p:sp>
      <p:sp>
        <p:nvSpPr>
          <p:cNvPr id="10" name="Rechthoek 9"/>
          <p:cNvSpPr/>
          <p:nvPr/>
        </p:nvSpPr>
        <p:spPr>
          <a:xfrm>
            <a:off x="588392" y="1424588"/>
            <a:ext cx="800100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Tree>
    <p:extLst>
      <p:ext uri="{BB962C8B-B14F-4D97-AF65-F5344CB8AC3E}">
        <p14:creationId xmlns:p14="http://schemas.microsoft.com/office/powerpoint/2010/main" val="112637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10" name="Rechthoek 9"/>
          <p:cNvSpPr/>
          <p:nvPr/>
        </p:nvSpPr>
        <p:spPr>
          <a:xfrm>
            <a:off x="616744" y="2165216"/>
            <a:ext cx="374904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b"/>
          <a:lstStyle/>
          <a:p>
            <a:pPr algn="ctr"/>
            <a:endParaRPr lang="en-US">
              <a:solidFill>
                <a:prstClr val="white"/>
              </a:solidFill>
            </a:endParaRPr>
          </a:p>
        </p:txBody>
      </p:sp>
      <p:sp>
        <p:nvSpPr>
          <p:cNvPr id="11" name="Rechthoek 10"/>
          <p:cNvSpPr/>
          <p:nvPr/>
        </p:nvSpPr>
        <p:spPr>
          <a:xfrm>
            <a:off x="4800600" y="2165216"/>
            <a:ext cx="374904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b"/>
          <a:lstStyle/>
          <a:p>
            <a:pPr algn="ctr"/>
            <a:endParaRPr lang="en-US">
              <a:solidFill>
                <a:prstClr val="white"/>
              </a:solidFill>
            </a:endParaRPr>
          </a:p>
        </p:txBody>
      </p:sp>
      <p:sp>
        <p:nvSpPr>
          <p:cNvPr id="2" name="Titel 1"/>
          <p:cNvSpPr>
            <a:spLocks noGrp="1"/>
          </p:cNvSpPr>
          <p:nvPr>
            <p:ph type="title"/>
          </p:nvPr>
        </p:nvSpPr>
        <p:spPr>
          <a:xfrm>
            <a:off x="457200" y="251948"/>
            <a:ext cx="8229600" cy="1143000"/>
          </a:xfrm>
        </p:spPr>
        <p:txBody>
          <a:bodyPr anchor="b"/>
          <a:lstStyle>
            <a:lvl1pPr>
              <a:defRPr/>
            </a:lvl1pPr>
            <a:extLst/>
          </a:lstStyle>
          <a:p>
            <a:r>
              <a:rPr kumimoji="0" lang="nl-NL"/>
              <a:t>Klik om de stijl te bewerken</a:t>
            </a:r>
            <a:endParaRPr kumimoji="0" lang="en-US"/>
          </a:p>
        </p:txBody>
      </p:sp>
      <p:sp>
        <p:nvSpPr>
          <p:cNvPr id="3" name="Tijdelijke aanduiding voor tekst 2"/>
          <p:cNvSpPr>
            <a:spLocks noGrp="1"/>
          </p:cNvSpPr>
          <p:nvPr>
            <p:ph type="body" idx="1"/>
          </p:nvPr>
        </p:nvSpPr>
        <p:spPr>
          <a:xfrm>
            <a:off x="457200" y="1535113"/>
            <a:ext cx="4040188" cy="639762"/>
          </a:xfrm>
        </p:spPr>
        <p:txBody>
          <a:bodyPr anchor="b">
            <a:noAutofit/>
          </a:bodyPr>
          <a:lstStyle>
            <a:lvl1pPr marL="91440" indent="0" algn="l">
              <a:spcBef>
                <a:spcPts val="0"/>
              </a:spcBef>
              <a:buNone/>
              <a:defRPr sz="2200" b="0" cap="all" baseline="0"/>
            </a:lvl1pPr>
            <a:lvl2pPr>
              <a:buNone/>
              <a:defRPr sz="2000" b="1"/>
            </a:lvl2pPr>
            <a:lvl3pPr>
              <a:buNone/>
              <a:defRPr sz="1800" b="1"/>
            </a:lvl3pPr>
            <a:lvl4pPr>
              <a:buNone/>
              <a:defRPr sz="1600" b="1"/>
            </a:lvl4pPr>
            <a:lvl5pPr>
              <a:buNone/>
              <a:defRPr sz="1600" b="1"/>
            </a:lvl5pPr>
            <a:extLst/>
          </a:lstStyle>
          <a:p>
            <a:pPr lvl="0" eaLnBrk="1" latinLnBrk="0" hangingPunct="1"/>
            <a:r>
              <a:rPr kumimoji="0" lang="nl-NL"/>
              <a:t>Klik om de modelstijlen te bewerken</a:t>
            </a:r>
          </a:p>
        </p:txBody>
      </p:sp>
      <p:sp>
        <p:nvSpPr>
          <p:cNvPr id="4" name="Tijdelijke aanduiding voor tekst 3"/>
          <p:cNvSpPr>
            <a:spLocks noGrp="1"/>
          </p:cNvSpPr>
          <p:nvPr>
            <p:ph type="body" sz="half" idx="3"/>
          </p:nvPr>
        </p:nvSpPr>
        <p:spPr>
          <a:xfrm>
            <a:off x="4645025" y="1535113"/>
            <a:ext cx="4041775" cy="639762"/>
          </a:xfrm>
        </p:spPr>
        <p:txBody>
          <a:bodyPr anchor="b">
            <a:noAutofit/>
          </a:bodyPr>
          <a:lstStyle>
            <a:lvl1pPr marL="91440" indent="0" algn="l">
              <a:spcBef>
                <a:spcPts val="0"/>
              </a:spcBef>
              <a:buNone/>
              <a:defRPr sz="2200" b="0" cap="all" baseline="0"/>
            </a:lvl1pPr>
            <a:lvl2pPr>
              <a:buNone/>
              <a:defRPr sz="2000" b="1"/>
            </a:lvl2pPr>
            <a:lvl3pPr>
              <a:buNone/>
              <a:defRPr sz="1800" b="1"/>
            </a:lvl3pPr>
            <a:lvl4pPr>
              <a:buNone/>
              <a:defRPr sz="1600" b="1"/>
            </a:lvl4pPr>
            <a:lvl5pPr>
              <a:buNone/>
              <a:defRPr sz="1600" b="1"/>
            </a:lvl5pPr>
            <a:extLst/>
          </a:lstStyle>
          <a:p>
            <a:pPr lvl="0" eaLnBrk="1" latinLnBrk="0" hangingPunct="1"/>
            <a:r>
              <a:rPr kumimoji="0" lang="nl-NL"/>
              <a:t>Klik om de modelstijlen te bewerken</a:t>
            </a:r>
          </a:p>
        </p:txBody>
      </p:sp>
      <p:sp>
        <p:nvSpPr>
          <p:cNvPr id="5" name="Tijdelijke aanduiding voor inhoud 4"/>
          <p:cNvSpPr>
            <a:spLocks noGrp="1"/>
          </p:cNvSpPr>
          <p:nvPr>
            <p:ph sz="quarter" idx="2"/>
          </p:nvPr>
        </p:nvSpPr>
        <p:spPr>
          <a:xfrm>
            <a:off x="457200" y="2362200"/>
            <a:ext cx="4040188" cy="3941763"/>
          </a:xfrm>
        </p:spPr>
        <p:txBody>
          <a:bodyPr lIns="91440"/>
          <a:lstStyle>
            <a:lvl1pPr>
              <a:defRPr sz="2200"/>
            </a:lvl1pPr>
            <a:lvl2pPr>
              <a:defRPr sz="2000"/>
            </a:lvl2pPr>
            <a:lvl3pPr>
              <a:defRPr sz="1800"/>
            </a:lvl3pPr>
            <a:lvl4pPr>
              <a:defRPr sz="1600"/>
            </a:lvl4pPr>
            <a:lvl5pPr>
              <a:defRPr sz="1600"/>
            </a:lvl5pPr>
            <a:extLst/>
          </a:lstStyle>
          <a:p>
            <a:pPr lvl="0" eaLnBrk="1" latinLnBrk="0" hangingPunct="1"/>
            <a:r>
              <a:rPr lang="nl-NL"/>
              <a:t>Klik om de modelstijlen te bewerken</a:t>
            </a:r>
          </a:p>
          <a:p>
            <a:pPr lvl="1" eaLnBrk="1" latinLnBrk="0" hangingPunct="1"/>
            <a:r>
              <a:rPr lang="nl-NL"/>
              <a:t>Tweede niveau</a:t>
            </a:r>
          </a:p>
          <a:p>
            <a:pPr lvl="2" eaLnBrk="1" latinLnBrk="0" hangingPunct="1"/>
            <a:r>
              <a:rPr lang="nl-NL"/>
              <a:t>Derde niveau</a:t>
            </a:r>
          </a:p>
          <a:p>
            <a:pPr lvl="3" eaLnBrk="1" latinLnBrk="0" hangingPunct="1"/>
            <a:r>
              <a:rPr lang="nl-NL"/>
              <a:t>Vierde niveau</a:t>
            </a:r>
          </a:p>
          <a:p>
            <a:pPr lvl="4" eaLnBrk="1" latinLnBrk="0" hangingPunct="1"/>
            <a:r>
              <a:rPr lang="nl-NL"/>
              <a:t>Vijfde niveau</a:t>
            </a:r>
            <a:endParaRPr kumimoji="0" lang="en-US"/>
          </a:p>
        </p:txBody>
      </p:sp>
      <p:sp>
        <p:nvSpPr>
          <p:cNvPr id="6" name="Tijdelijke aanduiding voor inhoud 5"/>
          <p:cNvSpPr>
            <a:spLocks noGrp="1"/>
          </p:cNvSpPr>
          <p:nvPr>
            <p:ph sz="quarter" idx="4"/>
          </p:nvPr>
        </p:nvSpPr>
        <p:spPr>
          <a:xfrm>
            <a:off x="4645025" y="2362200"/>
            <a:ext cx="4041775" cy="3941763"/>
          </a:xfrm>
        </p:spPr>
        <p:txBody>
          <a:bodyPr/>
          <a:lstStyle>
            <a:lvl1pPr>
              <a:defRPr sz="2200"/>
            </a:lvl1pPr>
            <a:lvl2pPr>
              <a:defRPr sz="2000"/>
            </a:lvl2pPr>
            <a:lvl3pPr>
              <a:defRPr sz="1800"/>
            </a:lvl3pPr>
            <a:lvl4pPr>
              <a:defRPr sz="1600"/>
            </a:lvl4pPr>
            <a:lvl5pPr>
              <a:defRPr sz="1600"/>
            </a:lvl5pPr>
            <a:extLst/>
          </a:lstStyle>
          <a:p>
            <a:pPr lvl="0" eaLnBrk="1" latinLnBrk="0" hangingPunct="1"/>
            <a:r>
              <a:rPr lang="nl-NL"/>
              <a:t>Klik om de modelstijlen te bewerken</a:t>
            </a:r>
          </a:p>
          <a:p>
            <a:pPr lvl="1" eaLnBrk="1" latinLnBrk="0" hangingPunct="1"/>
            <a:r>
              <a:rPr lang="nl-NL"/>
              <a:t>Tweede niveau</a:t>
            </a:r>
          </a:p>
          <a:p>
            <a:pPr lvl="2" eaLnBrk="1" latinLnBrk="0" hangingPunct="1"/>
            <a:r>
              <a:rPr lang="nl-NL"/>
              <a:t>Derde niveau</a:t>
            </a:r>
          </a:p>
          <a:p>
            <a:pPr lvl="3" eaLnBrk="1" latinLnBrk="0" hangingPunct="1"/>
            <a:r>
              <a:rPr lang="nl-NL"/>
              <a:t>Vierde niveau</a:t>
            </a:r>
          </a:p>
          <a:p>
            <a:pPr lvl="4" eaLnBrk="1" latinLnBrk="0" hangingPunct="1"/>
            <a:r>
              <a:rPr lang="nl-NL"/>
              <a:t>Vijfde niveau</a:t>
            </a:r>
            <a:endParaRPr kumimoji="0" lang="en-US"/>
          </a:p>
        </p:txBody>
      </p:sp>
      <p:sp>
        <p:nvSpPr>
          <p:cNvPr id="7" name="Tijdelijke aanduiding voor datum 6"/>
          <p:cNvSpPr>
            <a:spLocks noGrp="1"/>
          </p:cNvSpPr>
          <p:nvPr>
            <p:ph type="dt" sz="half" idx="10"/>
          </p:nvPr>
        </p:nvSpPr>
        <p:spPr/>
        <p:txBody>
          <a:bodyPr/>
          <a:lstStyle/>
          <a:p>
            <a:fld id="{D09BE676-0ECC-4B1A-97C9-2AF613A80DF4}" type="datetimeFigureOut">
              <a:rPr lang="nl-NL" smtClean="0">
                <a:solidFill>
                  <a:srgbClr val="676A55">
                    <a:tint val="60000"/>
                    <a:satMod val="155000"/>
                  </a:srgbClr>
                </a:solidFill>
              </a:rPr>
              <a:pPr/>
              <a:t>2-4-2019</a:t>
            </a:fld>
            <a:endParaRPr lang="nl-NL">
              <a:solidFill>
                <a:srgbClr val="676A55">
                  <a:tint val="60000"/>
                  <a:satMod val="155000"/>
                </a:srgbClr>
              </a:solidFill>
            </a:endParaRPr>
          </a:p>
        </p:txBody>
      </p:sp>
      <p:sp>
        <p:nvSpPr>
          <p:cNvPr id="8" name="Tijdelijke aanduiding voor voettekst 7"/>
          <p:cNvSpPr>
            <a:spLocks noGrp="1"/>
          </p:cNvSpPr>
          <p:nvPr>
            <p:ph type="ftr" sz="quarter" idx="11"/>
          </p:nvPr>
        </p:nvSpPr>
        <p:spPr/>
        <p:txBody>
          <a:bodyPr/>
          <a:lstStyle/>
          <a:p>
            <a:endParaRPr lang="nl-NL">
              <a:solidFill>
                <a:srgbClr val="676A55">
                  <a:tint val="60000"/>
                  <a:satMod val="155000"/>
                </a:srgbClr>
              </a:solidFill>
            </a:endParaRPr>
          </a:p>
        </p:txBody>
      </p:sp>
      <p:sp>
        <p:nvSpPr>
          <p:cNvPr id="9" name="Tijdelijke aanduiding voor dianummer 8"/>
          <p:cNvSpPr>
            <a:spLocks noGrp="1"/>
          </p:cNvSpPr>
          <p:nvPr>
            <p:ph type="sldNum" sz="quarter" idx="12"/>
          </p:nvPr>
        </p:nvSpPr>
        <p:spPr>
          <a:xfrm>
            <a:off x="8641080" y="6514568"/>
            <a:ext cx="464288" cy="274320"/>
          </a:xfrm>
        </p:spPr>
        <p:txBody>
          <a:bodyPr/>
          <a:lstStyle/>
          <a:p>
            <a:fld id="{1C476EBC-3F42-4CE8-BD90-6CBF873EEDAA}" type="slidenum">
              <a:rPr lang="nl-NL" smtClean="0">
                <a:solidFill>
                  <a:srgbClr val="EAEBDE">
                    <a:shade val="90000"/>
                  </a:srgbClr>
                </a:solidFill>
              </a:rPr>
              <a:pPr/>
              <a:t>‹nr.›</a:t>
            </a:fld>
            <a:endParaRPr lang="nl-NL">
              <a:solidFill>
                <a:srgbClr val="EAEBDE">
                  <a:shade val="90000"/>
                </a:srgbClr>
              </a:solidFill>
            </a:endParaRPr>
          </a:p>
        </p:txBody>
      </p:sp>
    </p:spTree>
    <p:extLst>
      <p:ext uri="{BB962C8B-B14F-4D97-AF65-F5344CB8AC3E}">
        <p14:creationId xmlns:p14="http://schemas.microsoft.com/office/powerpoint/2010/main" val="21785304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el 1"/>
          <p:cNvSpPr>
            <a:spLocks noGrp="1"/>
          </p:cNvSpPr>
          <p:nvPr>
            <p:ph type="title"/>
          </p:nvPr>
        </p:nvSpPr>
        <p:spPr>
          <a:xfrm>
            <a:off x="457200" y="253218"/>
            <a:ext cx="8229600" cy="1143000"/>
          </a:xfrm>
        </p:spPr>
        <p:txBody>
          <a:bodyPr/>
          <a:lstStyle/>
          <a:p>
            <a:r>
              <a:rPr kumimoji="0" lang="nl-NL"/>
              <a:t>Klik om de stijl te bewerken</a:t>
            </a:r>
            <a:endParaRPr kumimoji="0" lang="en-US"/>
          </a:p>
        </p:txBody>
      </p:sp>
      <p:sp>
        <p:nvSpPr>
          <p:cNvPr id="3" name="Tijdelijke aanduiding voor datum 2"/>
          <p:cNvSpPr>
            <a:spLocks noGrp="1"/>
          </p:cNvSpPr>
          <p:nvPr>
            <p:ph type="dt" sz="half" idx="10"/>
          </p:nvPr>
        </p:nvSpPr>
        <p:spPr/>
        <p:txBody>
          <a:bodyPr/>
          <a:lstStyle/>
          <a:p>
            <a:fld id="{D09BE676-0ECC-4B1A-97C9-2AF613A80DF4}" type="datetimeFigureOut">
              <a:rPr lang="nl-NL" smtClean="0">
                <a:solidFill>
                  <a:srgbClr val="676A55">
                    <a:tint val="60000"/>
                    <a:satMod val="155000"/>
                  </a:srgbClr>
                </a:solidFill>
              </a:rPr>
              <a:pPr/>
              <a:t>2-4-2019</a:t>
            </a:fld>
            <a:endParaRPr lang="nl-NL">
              <a:solidFill>
                <a:srgbClr val="676A55">
                  <a:tint val="60000"/>
                  <a:satMod val="155000"/>
                </a:srgbClr>
              </a:solidFill>
            </a:endParaRPr>
          </a:p>
        </p:txBody>
      </p:sp>
      <p:sp>
        <p:nvSpPr>
          <p:cNvPr id="4" name="Tijdelijke aanduiding voor voettekst 3"/>
          <p:cNvSpPr>
            <a:spLocks noGrp="1"/>
          </p:cNvSpPr>
          <p:nvPr>
            <p:ph type="ftr" sz="quarter" idx="11"/>
          </p:nvPr>
        </p:nvSpPr>
        <p:spPr/>
        <p:txBody>
          <a:bodyPr/>
          <a:lstStyle/>
          <a:p>
            <a:endParaRPr lang="nl-NL">
              <a:solidFill>
                <a:srgbClr val="676A55">
                  <a:tint val="60000"/>
                  <a:satMod val="155000"/>
                </a:srgbClr>
              </a:solidFill>
            </a:endParaRPr>
          </a:p>
        </p:txBody>
      </p:sp>
      <p:sp>
        <p:nvSpPr>
          <p:cNvPr id="5" name="Tijdelijke aanduiding voor dianummer 4"/>
          <p:cNvSpPr>
            <a:spLocks noGrp="1"/>
          </p:cNvSpPr>
          <p:nvPr>
            <p:ph type="sldNum" sz="quarter" idx="12"/>
          </p:nvPr>
        </p:nvSpPr>
        <p:spPr/>
        <p:txBody>
          <a:bodyPr/>
          <a:lstStyle/>
          <a:p>
            <a:fld id="{1C476EBC-3F42-4CE8-BD90-6CBF873EEDAA}" type="slidenum">
              <a:rPr lang="nl-NL" smtClean="0">
                <a:solidFill>
                  <a:srgbClr val="EAEBDE">
                    <a:shade val="90000"/>
                  </a:srgbClr>
                </a:solidFill>
              </a:rPr>
              <a:pPr/>
              <a:t>‹nr.›</a:t>
            </a:fld>
            <a:endParaRPr lang="nl-NL">
              <a:solidFill>
                <a:srgbClr val="EAEBDE">
                  <a:shade val="90000"/>
                </a:srgbClr>
              </a:solidFill>
            </a:endParaRPr>
          </a:p>
        </p:txBody>
      </p:sp>
      <p:sp>
        <p:nvSpPr>
          <p:cNvPr id="7" name="Rechthoek 6"/>
          <p:cNvSpPr/>
          <p:nvPr/>
        </p:nvSpPr>
        <p:spPr>
          <a:xfrm>
            <a:off x="588392" y="1424588"/>
            <a:ext cx="800100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Tree>
    <p:extLst>
      <p:ext uri="{BB962C8B-B14F-4D97-AF65-F5344CB8AC3E}">
        <p14:creationId xmlns:p14="http://schemas.microsoft.com/office/powerpoint/2010/main" val="376995950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Tijdelijke aanduiding voor datum 1"/>
          <p:cNvSpPr>
            <a:spLocks noGrp="1"/>
          </p:cNvSpPr>
          <p:nvPr>
            <p:ph type="dt" sz="half" idx="10"/>
          </p:nvPr>
        </p:nvSpPr>
        <p:spPr/>
        <p:txBody>
          <a:bodyPr/>
          <a:lstStyle/>
          <a:p>
            <a:fld id="{D09BE676-0ECC-4B1A-97C9-2AF613A80DF4}" type="datetimeFigureOut">
              <a:rPr lang="nl-NL" smtClean="0">
                <a:solidFill>
                  <a:srgbClr val="676A55">
                    <a:tint val="60000"/>
                    <a:satMod val="155000"/>
                  </a:srgbClr>
                </a:solidFill>
              </a:rPr>
              <a:pPr/>
              <a:t>2-4-2019</a:t>
            </a:fld>
            <a:endParaRPr lang="nl-NL">
              <a:solidFill>
                <a:srgbClr val="676A55">
                  <a:tint val="60000"/>
                  <a:satMod val="155000"/>
                </a:srgbClr>
              </a:solidFill>
            </a:endParaRPr>
          </a:p>
        </p:txBody>
      </p:sp>
      <p:sp>
        <p:nvSpPr>
          <p:cNvPr id="3" name="Tijdelijke aanduiding voor voettekst 2"/>
          <p:cNvSpPr>
            <a:spLocks noGrp="1"/>
          </p:cNvSpPr>
          <p:nvPr>
            <p:ph type="ftr" sz="quarter" idx="11"/>
          </p:nvPr>
        </p:nvSpPr>
        <p:spPr/>
        <p:txBody>
          <a:bodyPr/>
          <a:lstStyle/>
          <a:p>
            <a:endParaRPr lang="nl-NL">
              <a:solidFill>
                <a:srgbClr val="676A55">
                  <a:tint val="60000"/>
                  <a:satMod val="155000"/>
                </a:srgbClr>
              </a:solidFill>
            </a:endParaRPr>
          </a:p>
        </p:txBody>
      </p:sp>
      <p:sp>
        <p:nvSpPr>
          <p:cNvPr id="4" name="Tijdelijke aanduiding voor dianummer 3"/>
          <p:cNvSpPr>
            <a:spLocks noGrp="1"/>
          </p:cNvSpPr>
          <p:nvPr>
            <p:ph type="sldNum" sz="quarter" idx="12"/>
          </p:nvPr>
        </p:nvSpPr>
        <p:spPr/>
        <p:txBody>
          <a:bodyPr/>
          <a:lstStyle/>
          <a:p>
            <a:fld id="{1C476EBC-3F42-4CE8-BD90-6CBF873EEDAA}" type="slidenum">
              <a:rPr lang="nl-NL" smtClean="0">
                <a:solidFill>
                  <a:srgbClr val="EAEBDE">
                    <a:shade val="90000"/>
                  </a:srgbClr>
                </a:solidFill>
              </a:rPr>
              <a:pPr/>
              <a:t>‹nr.›</a:t>
            </a:fld>
            <a:endParaRPr lang="nl-NL">
              <a:solidFill>
                <a:srgbClr val="EAEBDE">
                  <a:shade val="90000"/>
                </a:srgbClr>
              </a:solidFill>
            </a:endParaRPr>
          </a:p>
        </p:txBody>
      </p:sp>
    </p:spTree>
    <p:extLst>
      <p:ext uri="{BB962C8B-B14F-4D97-AF65-F5344CB8AC3E}">
        <p14:creationId xmlns:p14="http://schemas.microsoft.com/office/powerpoint/2010/main" val="57927844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Inhoud met bijschrift">
    <p:bg>
      <p:bgRef idx="1001">
        <a:schemeClr val="bg2"/>
      </p:bgRef>
    </p:bg>
    <p:spTree>
      <p:nvGrpSpPr>
        <p:cNvPr id="1" name=""/>
        <p:cNvGrpSpPr/>
        <p:nvPr/>
      </p:nvGrpSpPr>
      <p:grpSpPr>
        <a:xfrm>
          <a:off x="0" y="0"/>
          <a:ext cx="0" cy="0"/>
          <a:chOff x="0" y="0"/>
          <a:chExt cx="0" cy="0"/>
        </a:xfrm>
      </p:grpSpPr>
      <p:sp>
        <p:nvSpPr>
          <p:cNvPr id="8" name="Rechthoek 7"/>
          <p:cNvSpPr/>
          <p:nvPr/>
        </p:nvSpPr>
        <p:spPr>
          <a:xfrm>
            <a:off x="5057552" y="1057656"/>
            <a:ext cx="374904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2" name="Titel 1"/>
          <p:cNvSpPr>
            <a:spLocks noGrp="1"/>
          </p:cNvSpPr>
          <p:nvPr>
            <p:ph type="title"/>
          </p:nvPr>
        </p:nvSpPr>
        <p:spPr>
          <a:xfrm>
            <a:off x="4963136" y="304800"/>
            <a:ext cx="3931920" cy="762000"/>
          </a:xfrm>
        </p:spPr>
        <p:txBody>
          <a:bodyPr anchor="b"/>
          <a:lstStyle>
            <a:lvl1pPr marL="0" algn="r">
              <a:buNone/>
              <a:defRPr sz="2000" b="1"/>
            </a:lvl1pPr>
            <a:extLst/>
          </a:lstStyle>
          <a:p>
            <a:r>
              <a:rPr kumimoji="0" lang="nl-NL"/>
              <a:t>Klik om de stijl te bewerken</a:t>
            </a:r>
            <a:endParaRPr kumimoji="0" lang="en-US"/>
          </a:p>
        </p:txBody>
      </p:sp>
      <p:sp>
        <p:nvSpPr>
          <p:cNvPr id="3" name="Tijdelijke aanduiding voor tekst 2"/>
          <p:cNvSpPr>
            <a:spLocks noGrp="1"/>
          </p:cNvSpPr>
          <p:nvPr>
            <p:ph type="body" idx="2"/>
          </p:nvPr>
        </p:nvSpPr>
        <p:spPr>
          <a:xfrm>
            <a:off x="4963136" y="1107560"/>
            <a:ext cx="3931920" cy="1066800"/>
          </a:xfrm>
        </p:spPr>
        <p:txBody>
          <a:bodyPr/>
          <a:lstStyle>
            <a:lvl1pPr marL="0" indent="0" algn="r">
              <a:spcBef>
                <a:spcPts val="0"/>
              </a:spcBef>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nl-NL"/>
              <a:t>Klik om de modelstijlen te bewerken</a:t>
            </a:r>
          </a:p>
        </p:txBody>
      </p:sp>
      <p:sp>
        <p:nvSpPr>
          <p:cNvPr id="4" name="Tijdelijke aanduiding voor inhoud 3"/>
          <p:cNvSpPr>
            <a:spLocks noGrp="1"/>
          </p:cNvSpPr>
          <p:nvPr>
            <p:ph sz="half" idx="1"/>
          </p:nvPr>
        </p:nvSpPr>
        <p:spPr>
          <a:xfrm>
            <a:off x="228600" y="2209800"/>
            <a:ext cx="8666456" cy="3977640"/>
          </a:xfrm>
        </p:spPr>
        <p:txBody>
          <a:bodyPr/>
          <a:lstStyle>
            <a:lvl1pPr marL="292608">
              <a:defRPr sz="3200"/>
            </a:lvl1pPr>
            <a:lvl2pPr marL="594360">
              <a:defRPr sz="2800"/>
            </a:lvl2pPr>
            <a:lvl3pPr marL="822960">
              <a:defRPr sz="2400"/>
            </a:lvl3pPr>
            <a:lvl4pPr marL="1051560">
              <a:defRPr sz="2000"/>
            </a:lvl4pPr>
            <a:lvl5pPr marL="1261872">
              <a:defRPr sz="2000"/>
            </a:lvl5pPr>
            <a:extLst/>
          </a:lstStyle>
          <a:p>
            <a:pPr lvl="0" eaLnBrk="1" latinLnBrk="0" hangingPunct="1"/>
            <a:r>
              <a:rPr lang="nl-NL"/>
              <a:t>Klik om de modelstijlen te bewerken</a:t>
            </a:r>
          </a:p>
          <a:p>
            <a:pPr lvl="1" eaLnBrk="1" latinLnBrk="0" hangingPunct="1"/>
            <a:r>
              <a:rPr lang="nl-NL"/>
              <a:t>Tweede niveau</a:t>
            </a:r>
          </a:p>
          <a:p>
            <a:pPr lvl="2" eaLnBrk="1" latinLnBrk="0" hangingPunct="1"/>
            <a:r>
              <a:rPr lang="nl-NL"/>
              <a:t>Derde niveau</a:t>
            </a:r>
          </a:p>
          <a:p>
            <a:pPr lvl="3" eaLnBrk="1" latinLnBrk="0" hangingPunct="1"/>
            <a:r>
              <a:rPr lang="nl-NL"/>
              <a:t>Vierde niveau</a:t>
            </a:r>
          </a:p>
          <a:p>
            <a:pPr lvl="4" eaLnBrk="1" latinLnBrk="0" hangingPunct="1"/>
            <a:r>
              <a:rPr lang="nl-NL"/>
              <a:t>Vijfde niveau</a:t>
            </a:r>
            <a:endParaRPr kumimoji="0" lang="en-US"/>
          </a:p>
        </p:txBody>
      </p:sp>
      <p:sp>
        <p:nvSpPr>
          <p:cNvPr id="9" name="Tijdelijke aanduiding voor datum 8"/>
          <p:cNvSpPr>
            <a:spLocks noGrp="1"/>
          </p:cNvSpPr>
          <p:nvPr>
            <p:ph type="dt" sz="half" idx="10"/>
          </p:nvPr>
        </p:nvSpPr>
        <p:spPr>
          <a:xfrm>
            <a:off x="5562600" y="6513670"/>
            <a:ext cx="3002280" cy="274320"/>
          </a:xfrm>
        </p:spPr>
        <p:txBody>
          <a:bodyPr vert="horz" rtlCol="0"/>
          <a:lstStyle/>
          <a:p>
            <a:fld id="{D09BE676-0ECC-4B1A-97C9-2AF613A80DF4}" type="datetimeFigureOut">
              <a:rPr lang="nl-NL" smtClean="0">
                <a:solidFill>
                  <a:srgbClr val="676A55">
                    <a:tint val="60000"/>
                    <a:satMod val="155000"/>
                  </a:srgbClr>
                </a:solidFill>
              </a:rPr>
              <a:pPr/>
              <a:t>2-4-2019</a:t>
            </a:fld>
            <a:endParaRPr lang="nl-NL">
              <a:solidFill>
                <a:srgbClr val="676A55">
                  <a:tint val="60000"/>
                  <a:satMod val="155000"/>
                </a:srgbClr>
              </a:solidFill>
            </a:endParaRPr>
          </a:p>
        </p:txBody>
      </p:sp>
      <p:sp>
        <p:nvSpPr>
          <p:cNvPr id="10" name="Tijdelijke aanduiding voor dianummer 9"/>
          <p:cNvSpPr>
            <a:spLocks noGrp="1"/>
          </p:cNvSpPr>
          <p:nvPr>
            <p:ph type="sldNum" sz="quarter" idx="11"/>
          </p:nvPr>
        </p:nvSpPr>
        <p:spPr>
          <a:xfrm>
            <a:off x="8638952" y="6513670"/>
            <a:ext cx="464288" cy="274320"/>
          </a:xfrm>
        </p:spPr>
        <p:txBody>
          <a:bodyPr vert="horz" rtlCol="0"/>
          <a:lstStyle>
            <a:lvl1pPr>
              <a:defRPr>
                <a:solidFill>
                  <a:schemeClr val="tx2">
                    <a:shade val="90000"/>
                  </a:schemeClr>
                </a:solidFill>
              </a:defRPr>
            </a:lvl1pPr>
            <a:extLst/>
          </a:lstStyle>
          <a:p>
            <a:fld id="{1C476EBC-3F42-4CE8-BD90-6CBF873EEDAA}" type="slidenum">
              <a:rPr lang="nl-NL" smtClean="0">
                <a:solidFill>
                  <a:srgbClr val="EAEBDE">
                    <a:shade val="90000"/>
                  </a:srgbClr>
                </a:solidFill>
              </a:rPr>
              <a:pPr/>
              <a:t>‹nr.›</a:t>
            </a:fld>
            <a:endParaRPr lang="nl-NL">
              <a:solidFill>
                <a:srgbClr val="EAEBDE">
                  <a:shade val="90000"/>
                </a:srgbClr>
              </a:solidFill>
            </a:endParaRPr>
          </a:p>
        </p:txBody>
      </p:sp>
      <p:sp>
        <p:nvSpPr>
          <p:cNvPr id="11" name="Tijdelijke aanduiding voor voettekst 10"/>
          <p:cNvSpPr>
            <a:spLocks noGrp="1"/>
          </p:cNvSpPr>
          <p:nvPr>
            <p:ph type="ftr" sz="quarter" idx="12"/>
          </p:nvPr>
        </p:nvSpPr>
        <p:spPr>
          <a:xfrm>
            <a:off x="1600200" y="6513670"/>
            <a:ext cx="3907464" cy="274320"/>
          </a:xfrm>
        </p:spPr>
        <p:txBody>
          <a:bodyPr vert="horz" rtlCol="0"/>
          <a:lstStyle/>
          <a:p>
            <a:endParaRPr lang="nl-NL">
              <a:solidFill>
                <a:srgbClr val="676A55">
                  <a:tint val="60000"/>
                  <a:satMod val="155000"/>
                </a:srgbClr>
              </a:solidFill>
            </a:endParaRPr>
          </a:p>
        </p:txBody>
      </p:sp>
    </p:spTree>
    <p:extLst>
      <p:ext uri="{BB962C8B-B14F-4D97-AF65-F5344CB8AC3E}">
        <p14:creationId xmlns:p14="http://schemas.microsoft.com/office/powerpoint/2010/main" val="1259280683"/>
      </p:ext>
    </p:extLst>
  </p:cSld>
  <p:clrMapOvr>
    <a:overrideClrMapping bg1="dk1" tx1="lt1" bg2="dk2" tx2="lt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Afbeelding met bijschrift">
    <p:spTree>
      <p:nvGrpSpPr>
        <p:cNvPr id="1" name=""/>
        <p:cNvGrpSpPr/>
        <p:nvPr/>
      </p:nvGrpSpPr>
      <p:grpSpPr>
        <a:xfrm>
          <a:off x="0" y="0"/>
          <a:ext cx="0" cy="0"/>
          <a:chOff x="0" y="0"/>
          <a:chExt cx="0" cy="0"/>
        </a:xfrm>
      </p:grpSpPr>
      <p:sp>
        <p:nvSpPr>
          <p:cNvPr id="2" name="Titel 1"/>
          <p:cNvSpPr>
            <a:spLocks noGrp="1"/>
          </p:cNvSpPr>
          <p:nvPr>
            <p:ph type="title"/>
          </p:nvPr>
        </p:nvSpPr>
        <p:spPr>
          <a:xfrm>
            <a:off x="3040443" y="4724400"/>
            <a:ext cx="5486400" cy="664536"/>
          </a:xfrm>
        </p:spPr>
        <p:txBody>
          <a:bodyPr anchor="b"/>
          <a:lstStyle>
            <a:lvl1pPr marL="0" algn="r">
              <a:buNone/>
              <a:defRPr sz="2000" b="1"/>
            </a:lvl1pPr>
            <a:extLst/>
          </a:lstStyle>
          <a:p>
            <a:r>
              <a:rPr kumimoji="0" lang="nl-NL"/>
              <a:t>Klik om de stijl te bewerken</a:t>
            </a:r>
            <a:endParaRPr kumimoji="0" lang="en-US"/>
          </a:p>
        </p:txBody>
      </p:sp>
      <p:sp>
        <p:nvSpPr>
          <p:cNvPr id="4" name="Tijdelijke aanduiding voor tekst 3"/>
          <p:cNvSpPr>
            <a:spLocks noGrp="1"/>
          </p:cNvSpPr>
          <p:nvPr>
            <p:ph type="body" sz="half" idx="2"/>
          </p:nvPr>
        </p:nvSpPr>
        <p:spPr>
          <a:xfrm>
            <a:off x="3040443" y="5388936"/>
            <a:ext cx="5486400" cy="912255"/>
          </a:xfrm>
        </p:spPr>
        <p:txBody>
          <a:bodyPr/>
          <a:lstStyle>
            <a:lvl1pPr marL="0" indent="0" algn="r">
              <a:spcBef>
                <a:spcPts val="0"/>
              </a:spcBef>
              <a:buNone/>
              <a:defRPr sz="1400"/>
            </a:lvl1pPr>
            <a:lvl2pPr>
              <a:defRPr sz="1200"/>
            </a:lvl2pPr>
            <a:lvl3pPr>
              <a:defRPr sz="1000"/>
            </a:lvl3pPr>
            <a:lvl4pPr>
              <a:defRPr sz="900"/>
            </a:lvl4pPr>
            <a:lvl5pPr>
              <a:defRPr sz="900"/>
            </a:lvl5pPr>
            <a:extLst/>
          </a:lstStyle>
          <a:p>
            <a:pPr lvl="0" eaLnBrk="1" latinLnBrk="0" hangingPunct="1"/>
            <a:r>
              <a:rPr kumimoji="0" lang="nl-NL"/>
              <a:t>Klik om de modelstijlen te bewerken</a:t>
            </a:r>
          </a:p>
        </p:txBody>
      </p:sp>
      <p:sp>
        <p:nvSpPr>
          <p:cNvPr id="13" name="Tijdelijke aanduiding voor afbeelding 12"/>
          <p:cNvSpPr>
            <a:spLocks noGrp="1"/>
          </p:cNvSpPr>
          <p:nvPr>
            <p:ph type="pic" idx="1"/>
          </p:nvPr>
        </p:nvSpPr>
        <p:spPr>
          <a:xfrm>
            <a:off x="304800" y="249864"/>
            <a:ext cx="8534400" cy="4343400"/>
          </a:xfrm>
          <a:prstGeom prst="round2DiagRect">
            <a:avLst>
              <a:gd name="adj1" fmla="val 11403"/>
              <a:gd name="adj2" fmla="val 0"/>
            </a:avLst>
          </a:prstGeom>
          <a:solidFill>
            <a:schemeClr val="bg2">
              <a:tint val="85000"/>
              <a:shade val="90000"/>
              <a:satMod val="150000"/>
              <a:alpha val="65000"/>
            </a:schemeClr>
          </a:solidFill>
          <a:ln w="11000" cap="rnd" cmpd="sng" algn="ctr">
            <a:solidFill>
              <a:schemeClr val="bg2">
                <a:tint val="78000"/>
                <a:satMod val="180000"/>
                <a:alpha val="88000"/>
              </a:schemeClr>
            </a:solidFill>
            <a:prstDash val="solid"/>
          </a:ln>
          <a:effectLst>
            <a:innerShdw blurRad="114300">
              <a:srgbClr val="000000">
                <a:alpha val="100000"/>
              </a:srgbClr>
            </a:innerShdw>
          </a:effectLst>
        </p:spPr>
        <p:style>
          <a:lnRef idx="3">
            <a:schemeClr val="lt1"/>
          </a:lnRef>
          <a:fillRef idx="1">
            <a:schemeClr val="accent1"/>
          </a:fillRef>
          <a:effectRef idx="1">
            <a:schemeClr val="accent1"/>
          </a:effectRef>
          <a:fontRef idx="minor">
            <a:schemeClr val="lt1"/>
          </a:fontRef>
        </p:style>
        <p:txBody>
          <a:bodyPr anchor="t"/>
          <a:lstStyle>
            <a:lvl1pPr indent="0">
              <a:buNone/>
              <a:defRPr sz="3200"/>
            </a:lvl1pPr>
            <a:extLst/>
          </a:lstStyle>
          <a:p>
            <a:pPr marL="0" algn="l" rtl="0" eaLnBrk="1" latinLnBrk="0" hangingPunct="1"/>
            <a:r>
              <a:rPr kumimoji="0" lang="nl-NL">
                <a:solidFill>
                  <a:schemeClr val="lt1"/>
                </a:solidFill>
                <a:latin typeface="+mn-lt"/>
                <a:ea typeface="+mn-ea"/>
                <a:cs typeface="+mn-cs"/>
              </a:rPr>
              <a:t>Klik op het pictogram als u een afbeelding wilt toevoegen</a:t>
            </a:r>
            <a:endParaRPr kumimoji="0" lang="en-US" dirty="0">
              <a:solidFill>
                <a:schemeClr val="lt1"/>
              </a:solidFill>
              <a:latin typeface="+mn-lt"/>
              <a:ea typeface="+mn-ea"/>
              <a:cs typeface="+mn-cs"/>
            </a:endParaRPr>
          </a:p>
        </p:txBody>
      </p:sp>
      <p:sp>
        <p:nvSpPr>
          <p:cNvPr id="8" name="Tijdelijke aanduiding voor datum 7"/>
          <p:cNvSpPr>
            <a:spLocks noGrp="1"/>
          </p:cNvSpPr>
          <p:nvPr>
            <p:ph type="dt" sz="half" idx="10"/>
          </p:nvPr>
        </p:nvSpPr>
        <p:spPr>
          <a:xfrm>
            <a:off x="5562600" y="6509004"/>
            <a:ext cx="3002280" cy="274320"/>
          </a:xfrm>
        </p:spPr>
        <p:txBody>
          <a:bodyPr vert="horz" rtlCol="0"/>
          <a:lstStyle/>
          <a:p>
            <a:fld id="{D09BE676-0ECC-4B1A-97C9-2AF613A80DF4}" type="datetimeFigureOut">
              <a:rPr lang="nl-NL" smtClean="0">
                <a:solidFill>
                  <a:srgbClr val="676A55">
                    <a:tint val="60000"/>
                    <a:satMod val="155000"/>
                  </a:srgbClr>
                </a:solidFill>
              </a:rPr>
              <a:pPr/>
              <a:t>2-4-2019</a:t>
            </a:fld>
            <a:endParaRPr lang="nl-NL">
              <a:solidFill>
                <a:srgbClr val="676A55">
                  <a:tint val="60000"/>
                  <a:satMod val="155000"/>
                </a:srgbClr>
              </a:solidFill>
            </a:endParaRPr>
          </a:p>
        </p:txBody>
      </p:sp>
      <p:sp>
        <p:nvSpPr>
          <p:cNvPr id="9" name="Tijdelijke aanduiding voor dianummer 8"/>
          <p:cNvSpPr>
            <a:spLocks noGrp="1"/>
          </p:cNvSpPr>
          <p:nvPr>
            <p:ph type="sldNum" sz="quarter" idx="11"/>
          </p:nvPr>
        </p:nvSpPr>
        <p:spPr>
          <a:xfrm>
            <a:off x="8638952" y="6509004"/>
            <a:ext cx="464288" cy="274320"/>
          </a:xfrm>
        </p:spPr>
        <p:txBody>
          <a:bodyPr vert="horz" rtlCol="0"/>
          <a:lstStyle>
            <a:lvl1pPr>
              <a:defRPr>
                <a:solidFill>
                  <a:schemeClr val="tx2">
                    <a:shade val="90000"/>
                  </a:schemeClr>
                </a:solidFill>
              </a:defRPr>
            </a:lvl1pPr>
            <a:extLst/>
          </a:lstStyle>
          <a:p>
            <a:fld id="{1C476EBC-3F42-4CE8-BD90-6CBF873EEDAA}" type="slidenum">
              <a:rPr lang="nl-NL" smtClean="0">
                <a:solidFill>
                  <a:srgbClr val="EAEBDE">
                    <a:shade val="90000"/>
                  </a:srgbClr>
                </a:solidFill>
              </a:rPr>
              <a:pPr/>
              <a:t>‹nr.›</a:t>
            </a:fld>
            <a:endParaRPr lang="nl-NL">
              <a:solidFill>
                <a:srgbClr val="EAEBDE">
                  <a:shade val="90000"/>
                </a:srgbClr>
              </a:solidFill>
            </a:endParaRPr>
          </a:p>
        </p:txBody>
      </p:sp>
      <p:sp>
        <p:nvSpPr>
          <p:cNvPr id="10" name="Tijdelijke aanduiding voor voettekst 9"/>
          <p:cNvSpPr>
            <a:spLocks noGrp="1"/>
          </p:cNvSpPr>
          <p:nvPr>
            <p:ph type="ftr" sz="quarter" idx="12"/>
          </p:nvPr>
        </p:nvSpPr>
        <p:spPr>
          <a:xfrm>
            <a:off x="1600200" y="6509004"/>
            <a:ext cx="3907464" cy="274320"/>
          </a:xfrm>
        </p:spPr>
        <p:txBody>
          <a:bodyPr vert="horz" rtlCol="0"/>
          <a:lstStyle/>
          <a:p>
            <a:endParaRPr lang="nl-NL">
              <a:solidFill>
                <a:srgbClr val="676A55">
                  <a:tint val="60000"/>
                  <a:satMod val="155000"/>
                </a:srgbClr>
              </a:solidFill>
            </a:endParaRPr>
          </a:p>
        </p:txBody>
      </p:sp>
    </p:spTree>
    <p:extLst>
      <p:ext uri="{BB962C8B-B14F-4D97-AF65-F5344CB8AC3E}">
        <p14:creationId xmlns:p14="http://schemas.microsoft.com/office/powerpoint/2010/main" val="5090837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Rond diagonale hoek rechthoek 6"/>
          <p:cNvSpPr/>
          <p:nvPr/>
        </p:nvSpPr>
        <p:spPr>
          <a:xfrm>
            <a:off x="164592" y="147085"/>
            <a:ext cx="8810846" cy="6565392"/>
          </a:xfrm>
          <a:prstGeom prst="round2DiagRect">
            <a:avLst>
              <a:gd name="adj1" fmla="val 11807"/>
              <a:gd name="adj2" fmla="val 0"/>
            </a:avLst>
          </a:prstGeom>
          <a:solidFill>
            <a:schemeClr val="bg2">
              <a:tint val="85000"/>
              <a:shade val="90000"/>
              <a:satMod val="150000"/>
              <a:alpha val="65000"/>
            </a:schemeClr>
          </a:solidFill>
          <a:ln w="11000" cap="rnd" cmpd="sng" algn="ctr">
            <a:solidFill>
              <a:schemeClr val="bg2">
                <a:tint val="78000"/>
                <a:satMod val="180000"/>
                <a:alpha val="88000"/>
              </a:schemeClr>
            </a:solidFill>
            <a:prstDash val="solid"/>
          </a:ln>
          <a:effectLst>
            <a:innerShdw blurRad="114300">
              <a:srgbClr val="000000">
                <a:alpha val="100000"/>
              </a:srgbClr>
            </a:innerShdw>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3" name="Tijdelijke aanduiding voor voettekst 2"/>
          <p:cNvSpPr>
            <a:spLocks noGrp="1"/>
          </p:cNvSpPr>
          <p:nvPr>
            <p:ph type="ftr" sz="quarter" idx="3"/>
          </p:nvPr>
        </p:nvSpPr>
        <p:spPr>
          <a:xfrm>
            <a:off x="1295400" y="6400800"/>
            <a:ext cx="4212264" cy="274320"/>
          </a:xfrm>
          <a:prstGeom prst="rect">
            <a:avLst/>
          </a:prstGeom>
        </p:spPr>
        <p:txBody>
          <a:bodyPr/>
          <a:lstStyle>
            <a:lvl1pPr algn="r" eaLnBrk="1" latinLnBrk="0" hangingPunct="1">
              <a:defRPr kumimoji="0" sz="1300">
                <a:solidFill>
                  <a:schemeClr val="bg2">
                    <a:tint val="60000"/>
                    <a:satMod val="155000"/>
                  </a:schemeClr>
                </a:solidFill>
              </a:defRPr>
            </a:lvl1pPr>
            <a:extLst/>
          </a:lstStyle>
          <a:p>
            <a:endParaRPr lang="nl-NL">
              <a:solidFill>
                <a:srgbClr val="676A55">
                  <a:tint val="60000"/>
                  <a:satMod val="155000"/>
                </a:srgbClr>
              </a:solidFill>
            </a:endParaRPr>
          </a:p>
        </p:txBody>
      </p:sp>
      <p:sp>
        <p:nvSpPr>
          <p:cNvPr id="14" name="Tijdelijke aanduiding voor datum 13"/>
          <p:cNvSpPr>
            <a:spLocks noGrp="1"/>
          </p:cNvSpPr>
          <p:nvPr>
            <p:ph type="dt" sz="half" idx="2"/>
          </p:nvPr>
        </p:nvSpPr>
        <p:spPr>
          <a:xfrm>
            <a:off x="5562600" y="6400800"/>
            <a:ext cx="3002280" cy="274320"/>
          </a:xfrm>
          <a:prstGeom prst="rect">
            <a:avLst/>
          </a:prstGeom>
        </p:spPr>
        <p:txBody>
          <a:bodyPr/>
          <a:lstStyle>
            <a:lvl1pPr algn="l" eaLnBrk="1" latinLnBrk="0" hangingPunct="1">
              <a:defRPr kumimoji="0" sz="1300">
                <a:solidFill>
                  <a:schemeClr val="bg2">
                    <a:tint val="60000"/>
                    <a:satMod val="155000"/>
                  </a:schemeClr>
                </a:solidFill>
              </a:defRPr>
            </a:lvl1pPr>
            <a:extLst/>
          </a:lstStyle>
          <a:p>
            <a:fld id="{D09BE676-0ECC-4B1A-97C9-2AF613A80DF4}" type="datetimeFigureOut">
              <a:rPr lang="nl-NL" smtClean="0">
                <a:solidFill>
                  <a:srgbClr val="676A55">
                    <a:tint val="60000"/>
                    <a:satMod val="155000"/>
                  </a:srgbClr>
                </a:solidFill>
              </a:rPr>
              <a:pPr/>
              <a:t>2-4-2019</a:t>
            </a:fld>
            <a:endParaRPr lang="nl-NL">
              <a:solidFill>
                <a:srgbClr val="676A55">
                  <a:tint val="60000"/>
                  <a:satMod val="155000"/>
                </a:srgbClr>
              </a:solidFill>
            </a:endParaRPr>
          </a:p>
        </p:txBody>
      </p:sp>
      <p:sp>
        <p:nvSpPr>
          <p:cNvPr id="23" name="Tijdelijke aanduiding voor dianummer 22"/>
          <p:cNvSpPr>
            <a:spLocks noGrp="1"/>
          </p:cNvSpPr>
          <p:nvPr>
            <p:ph type="sldNum" sz="quarter" idx="4"/>
          </p:nvPr>
        </p:nvSpPr>
        <p:spPr>
          <a:xfrm>
            <a:off x="8638952" y="6514568"/>
            <a:ext cx="464288" cy="274320"/>
          </a:xfrm>
          <a:prstGeom prst="rect">
            <a:avLst/>
          </a:prstGeom>
        </p:spPr>
        <p:txBody>
          <a:bodyPr anchor="ctr"/>
          <a:lstStyle>
            <a:lvl1pPr algn="r" eaLnBrk="1" latinLnBrk="0" hangingPunct="1">
              <a:defRPr kumimoji="0" sz="1600">
                <a:solidFill>
                  <a:schemeClr val="tx2">
                    <a:shade val="90000"/>
                  </a:schemeClr>
                </a:solidFill>
                <a:effectLst/>
              </a:defRPr>
            </a:lvl1pPr>
            <a:extLst/>
          </a:lstStyle>
          <a:p>
            <a:fld id="{1C476EBC-3F42-4CE8-BD90-6CBF873EEDAA}" type="slidenum">
              <a:rPr lang="nl-NL" smtClean="0">
                <a:solidFill>
                  <a:srgbClr val="EAEBDE">
                    <a:shade val="90000"/>
                  </a:srgbClr>
                </a:solidFill>
              </a:rPr>
              <a:pPr/>
              <a:t>‹nr.›</a:t>
            </a:fld>
            <a:endParaRPr lang="nl-NL">
              <a:solidFill>
                <a:srgbClr val="EAEBDE">
                  <a:shade val="90000"/>
                </a:srgbClr>
              </a:solidFill>
            </a:endParaRPr>
          </a:p>
        </p:txBody>
      </p:sp>
      <p:sp>
        <p:nvSpPr>
          <p:cNvPr id="22" name="Tijdelijke aanduiding voor titel 21"/>
          <p:cNvSpPr>
            <a:spLocks noGrp="1"/>
          </p:cNvSpPr>
          <p:nvPr>
            <p:ph type="title"/>
          </p:nvPr>
        </p:nvSpPr>
        <p:spPr>
          <a:xfrm>
            <a:off x="457200" y="253536"/>
            <a:ext cx="8229600" cy="1143000"/>
          </a:xfrm>
          <a:prstGeom prst="rect">
            <a:avLst/>
          </a:prstGeom>
        </p:spPr>
        <p:txBody>
          <a:bodyPr rIns="91440" anchor="b">
            <a:normAutofit/>
            <a:scene3d>
              <a:camera prst="orthographicFront"/>
              <a:lightRig rig="soft" dir="t">
                <a:rot lat="0" lon="0" rev="2400000"/>
              </a:lightRig>
            </a:scene3d>
            <a:sp3d>
              <a:bevelT w="19050" h="12700"/>
            </a:sp3d>
          </a:bodyPr>
          <a:lstStyle/>
          <a:p>
            <a:r>
              <a:rPr kumimoji="0" lang="nl-NL"/>
              <a:t>Klik om de stijl te bewerken</a:t>
            </a:r>
            <a:endParaRPr kumimoji="0" lang="en-US"/>
          </a:p>
        </p:txBody>
      </p:sp>
      <p:sp>
        <p:nvSpPr>
          <p:cNvPr id="13" name="Tijdelijke aanduiding voor tekst 12"/>
          <p:cNvSpPr>
            <a:spLocks noGrp="1"/>
          </p:cNvSpPr>
          <p:nvPr>
            <p:ph type="body" idx="1"/>
          </p:nvPr>
        </p:nvSpPr>
        <p:spPr>
          <a:xfrm>
            <a:off x="457200" y="1646237"/>
            <a:ext cx="8229600" cy="4526280"/>
          </a:xfrm>
          <a:prstGeom prst="rect">
            <a:avLst/>
          </a:prstGeom>
        </p:spPr>
        <p:txBody>
          <a:bodyPr>
            <a:normAutofit/>
          </a:bodyPr>
          <a:lstStyle/>
          <a:p>
            <a:pPr lvl="0" eaLnBrk="1" latinLnBrk="0" hangingPunct="1"/>
            <a:r>
              <a:rPr kumimoji="0" lang="nl-NL"/>
              <a:t>Klik om de modelstijlen te bewerken</a:t>
            </a:r>
          </a:p>
          <a:p>
            <a:pPr lvl="1" eaLnBrk="1" latinLnBrk="0" hangingPunct="1"/>
            <a:r>
              <a:rPr kumimoji="0" lang="nl-NL"/>
              <a:t>Tweede niveau</a:t>
            </a:r>
          </a:p>
          <a:p>
            <a:pPr lvl="2" eaLnBrk="1" latinLnBrk="0" hangingPunct="1"/>
            <a:r>
              <a:rPr kumimoji="0" lang="nl-NL"/>
              <a:t>Derde niveau</a:t>
            </a:r>
          </a:p>
          <a:p>
            <a:pPr lvl="3" eaLnBrk="1" latinLnBrk="0" hangingPunct="1"/>
            <a:r>
              <a:rPr kumimoji="0" lang="nl-NL"/>
              <a:t>Vierde niveau</a:t>
            </a:r>
          </a:p>
          <a:p>
            <a:pPr lvl="4" eaLnBrk="1" latinLnBrk="0" hangingPunct="1"/>
            <a:r>
              <a:rPr kumimoji="0" lang="nl-NL"/>
              <a:t>Vijfde niveau</a:t>
            </a:r>
            <a:endParaRPr kumimoji="0" lang="en-US"/>
          </a:p>
        </p:txBody>
      </p:sp>
    </p:spTree>
    <p:extLst>
      <p:ext uri="{BB962C8B-B14F-4D97-AF65-F5344CB8AC3E}">
        <p14:creationId xmlns:p14="http://schemas.microsoft.com/office/powerpoint/2010/main" val="1870071342"/>
      </p:ext>
    </p:extLst>
  </p:cSld>
  <p:clrMap bg1="dk1" tx1="lt1" bg2="dk2" tx2="lt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marL="54864" algn="r" rtl="0" eaLnBrk="1" latinLnBrk="0" hangingPunct="1">
        <a:spcBef>
          <a:spcPct val="0"/>
        </a:spcBef>
        <a:buNone/>
        <a:defRPr kumimoji="0" sz="4600" kern="1200">
          <a:solidFill>
            <a:schemeClr val="tx2">
              <a:tint val="100000"/>
              <a:shade val="90000"/>
              <a:satMod val="250000"/>
              <a:alpha val="100000"/>
            </a:schemeClr>
          </a:solidFill>
          <a:effectLst>
            <a:outerShdw blurRad="38100" dist="25500" dir="5400000" algn="tl" rotWithShape="0">
              <a:srgbClr val="000000">
                <a:satMod val="180000"/>
                <a:alpha val="75000"/>
              </a:srgbClr>
            </a:outerShdw>
          </a:effectLst>
          <a:latin typeface="+mj-lt"/>
          <a:ea typeface="+mj-ea"/>
          <a:cs typeface="+mj-cs"/>
        </a:defRPr>
      </a:lvl1pPr>
      <a:extLst/>
    </p:titleStyle>
    <p:bodyStyle>
      <a:lvl1pPr marL="292100" indent="-292100" algn="l" rtl="0" eaLnBrk="1" latinLnBrk="0" hangingPunct="1">
        <a:spcBef>
          <a:spcPts val="0"/>
        </a:spcBef>
        <a:buClr>
          <a:schemeClr val="accent1"/>
        </a:buClr>
        <a:buSzPct val="70000"/>
        <a:buFont typeface="Wingdings 2"/>
        <a:buChar char=""/>
        <a:defRPr kumimoji="0" sz="3200" kern="1200">
          <a:solidFill>
            <a:schemeClr val="tx1"/>
          </a:solidFill>
          <a:latin typeface="+mn-lt"/>
          <a:ea typeface="+mn-ea"/>
          <a:cs typeface="+mn-cs"/>
        </a:defRPr>
      </a:lvl1pPr>
      <a:lvl2pPr marL="640080" indent="-228600" algn="l" rtl="0" eaLnBrk="1" latinLnBrk="0" hangingPunct="1">
        <a:spcBef>
          <a:spcPts val="400"/>
        </a:spcBef>
        <a:buClr>
          <a:schemeClr val="accent2"/>
        </a:buClr>
        <a:buSzPct val="90000"/>
        <a:buFontTx/>
        <a:buChar char="•"/>
        <a:defRPr kumimoji="0" sz="2600" kern="1200">
          <a:solidFill>
            <a:schemeClr val="tx1"/>
          </a:solidFill>
          <a:latin typeface="+mn-lt"/>
          <a:ea typeface="+mn-ea"/>
          <a:cs typeface="+mn-cs"/>
        </a:defRPr>
      </a:lvl2pPr>
      <a:lvl3pPr marL="822960" indent="-192024" algn="l" rtl="0" eaLnBrk="1" latinLnBrk="0" hangingPunct="1">
        <a:spcBef>
          <a:spcPts val="400"/>
        </a:spcBef>
        <a:buClr>
          <a:schemeClr val="accent3"/>
        </a:buClr>
        <a:buSzPct val="100000"/>
        <a:buFont typeface="Wingdings 2"/>
        <a:buChar char=""/>
        <a:defRPr kumimoji="0" sz="2300" kern="1200">
          <a:solidFill>
            <a:schemeClr val="tx1"/>
          </a:solidFill>
          <a:latin typeface="+mn-lt"/>
          <a:ea typeface="+mn-ea"/>
          <a:cs typeface="+mn-cs"/>
        </a:defRPr>
      </a:lvl3pPr>
      <a:lvl4pPr marL="1005840" indent="-182880" algn="l" rtl="0" eaLnBrk="1" latinLnBrk="0" hangingPunct="1">
        <a:spcBef>
          <a:spcPts val="400"/>
        </a:spcBef>
        <a:buClr>
          <a:schemeClr val="accent3"/>
        </a:buClr>
        <a:buSzPct val="100000"/>
        <a:buFont typeface="Wingdings 2"/>
        <a:buChar char=""/>
        <a:defRPr kumimoji="0" sz="2000" kern="1200">
          <a:solidFill>
            <a:schemeClr val="tx1"/>
          </a:solidFill>
          <a:latin typeface="+mn-lt"/>
          <a:ea typeface="+mn-ea"/>
          <a:cs typeface="+mn-cs"/>
        </a:defRPr>
      </a:lvl4pPr>
      <a:lvl5pPr marL="1188720" indent="-182880" algn="l" rtl="0" eaLnBrk="1" latinLnBrk="0" hangingPunct="1">
        <a:spcBef>
          <a:spcPts val="400"/>
        </a:spcBef>
        <a:buClr>
          <a:schemeClr val="accent3"/>
        </a:buClr>
        <a:buSzPct val="100000"/>
        <a:buFont typeface="Wingdings 2"/>
        <a:buChar char=""/>
        <a:defRPr kumimoji="0" sz="1900" kern="1200">
          <a:solidFill>
            <a:schemeClr val="tx1"/>
          </a:solidFill>
          <a:latin typeface="+mn-lt"/>
          <a:ea typeface="+mn-ea"/>
          <a:cs typeface="+mn-cs"/>
        </a:defRPr>
      </a:lvl5pPr>
      <a:lvl6pPr marL="1371600" indent="-173736" algn="l" rtl="0" eaLnBrk="1" latinLnBrk="0" hangingPunct="1">
        <a:spcBef>
          <a:spcPts val="400"/>
        </a:spcBef>
        <a:buClr>
          <a:schemeClr val="accent4"/>
        </a:buClr>
        <a:buFont typeface="Wingdings 2"/>
        <a:buChar char=""/>
        <a:defRPr kumimoji="0" sz="1800" kern="1200" baseline="0">
          <a:solidFill>
            <a:schemeClr val="tx1"/>
          </a:solidFill>
          <a:latin typeface="+mn-lt"/>
          <a:ea typeface="+mn-ea"/>
          <a:cs typeface="+mn-cs"/>
        </a:defRPr>
      </a:lvl6pPr>
      <a:lvl7pPr marL="1554480" indent="-173736" algn="l" rtl="0" eaLnBrk="1" latinLnBrk="0" hangingPunct="1">
        <a:spcBef>
          <a:spcPts val="400"/>
        </a:spcBef>
        <a:buClr>
          <a:schemeClr val="accent4"/>
        </a:buClr>
        <a:buFont typeface="Wingdings 2"/>
        <a:buChar char=""/>
        <a:defRPr kumimoji="0" sz="1600" kern="1200" baseline="0">
          <a:solidFill>
            <a:schemeClr val="tx1"/>
          </a:solidFill>
          <a:latin typeface="+mn-lt"/>
          <a:ea typeface="+mn-ea"/>
          <a:cs typeface="+mn-cs"/>
        </a:defRPr>
      </a:lvl7pPr>
      <a:lvl8pPr marL="1737360" indent="-173736" algn="l" rtl="0" eaLnBrk="1" latinLnBrk="0" hangingPunct="1">
        <a:spcBef>
          <a:spcPts val="400"/>
        </a:spcBef>
        <a:buClr>
          <a:schemeClr val="accent4"/>
        </a:buClr>
        <a:buFont typeface="Wingdings 2"/>
        <a:buChar char=""/>
        <a:defRPr kumimoji="0" sz="1600" kern="1200" baseline="0">
          <a:solidFill>
            <a:schemeClr val="tx1"/>
          </a:solidFill>
          <a:latin typeface="+mn-lt"/>
          <a:ea typeface="+mn-ea"/>
          <a:cs typeface="+mn-cs"/>
        </a:defRPr>
      </a:lvl8pPr>
      <a:lvl9pPr marL="1920240" indent="-173736" algn="l" rtl="0" eaLnBrk="1" latinLnBrk="0" hangingPunct="1">
        <a:spcBef>
          <a:spcPts val="400"/>
        </a:spcBef>
        <a:buClr>
          <a:schemeClr val="accent4"/>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image" Target="../media/image13.png"/><Relationship Id="rId1" Type="http://schemas.openxmlformats.org/officeDocument/2006/relationships/slideLayout" Target="../slideLayouts/slideLayout4.xml"/><Relationship Id="rId6" Type="http://schemas.openxmlformats.org/officeDocument/2006/relationships/image" Target="../media/image12.png"/><Relationship Id="rId5" Type="http://schemas.openxmlformats.org/officeDocument/2006/relationships/slide" Target="slide17.xml"/><Relationship Id="rId4" Type="http://schemas.openxmlformats.org/officeDocument/2006/relationships/image" Target="../media/image11.png"/></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slide" Target="slide17.xml"/><Relationship Id="rId1" Type="http://schemas.openxmlformats.org/officeDocument/2006/relationships/slideLayout" Target="../slideLayouts/slideLayout4.xml"/><Relationship Id="rId6" Type="http://schemas.openxmlformats.org/officeDocument/2006/relationships/image" Target="../media/image14.png"/><Relationship Id="rId5" Type="http://schemas.openxmlformats.org/officeDocument/2006/relationships/image" Target="../media/image12.png"/><Relationship Id="rId4" Type="http://schemas.openxmlformats.org/officeDocument/2006/relationships/slide" Target="slide15.xml"/></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slide" Target="slide17.xml"/><Relationship Id="rId1" Type="http://schemas.openxmlformats.org/officeDocument/2006/relationships/slideLayout" Target="../slideLayouts/slideLayout4.xml"/><Relationship Id="rId6" Type="http://schemas.openxmlformats.org/officeDocument/2006/relationships/image" Target="../media/image15.png"/><Relationship Id="rId5" Type="http://schemas.openxmlformats.org/officeDocument/2006/relationships/image" Target="../media/image12.png"/><Relationship Id="rId4" Type="http://schemas.openxmlformats.org/officeDocument/2006/relationships/slide" Target="slide16.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1.wav"/><Relationship Id="rId1" Type="http://schemas.microsoft.com/office/2007/relationships/media" Target="../media/media1.wav"/><Relationship Id="rId6" Type="http://schemas.openxmlformats.org/officeDocument/2006/relationships/image" Target="../media/image17.jpeg"/><Relationship Id="rId5" Type="http://schemas.openxmlformats.org/officeDocument/2006/relationships/slide" Target="slide10.xml"/><Relationship Id="rId4" Type="http://schemas.openxmlformats.org/officeDocument/2006/relationships/image" Target="../media/image16.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4.xml"/><Relationship Id="rId7" Type="http://schemas.microsoft.com/office/2007/relationships/hdphoto" Target="../media/hdphoto1.wdp"/><Relationship Id="rId2" Type="http://schemas.openxmlformats.org/officeDocument/2006/relationships/audio" Target="../media/media1.wav"/><Relationship Id="rId1" Type="http://schemas.microsoft.com/office/2007/relationships/media" Target="../media/media1.wav"/><Relationship Id="rId6" Type="http://schemas.openxmlformats.org/officeDocument/2006/relationships/image" Target="../media/image18.jpeg"/><Relationship Id="rId5" Type="http://schemas.openxmlformats.org/officeDocument/2006/relationships/slide" Target="slide11.xml"/><Relationship Id="rId4" Type="http://schemas.openxmlformats.org/officeDocument/2006/relationships/image" Target="../media/image16.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4.xml"/><Relationship Id="rId7" Type="http://schemas.microsoft.com/office/2007/relationships/hdphoto" Target="../media/hdphoto1.wdp"/><Relationship Id="rId2" Type="http://schemas.openxmlformats.org/officeDocument/2006/relationships/audio" Target="../media/media1.wav"/><Relationship Id="rId1" Type="http://schemas.microsoft.com/office/2007/relationships/media" Target="../media/media1.wav"/><Relationship Id="rId6" Type="http://schemas.openxmlformats.org/officeDocument/2006/relationships/image" Target="../media/image19.jpeg"/><Relationship Id="rId5" Type="http://schemas.openxmlformats.org/officeDocument/2006/relationships/slide" Target="slide12.xml"/><Relationship Id="rId4" Type="http://schemas.openxmlformats.org/officeDocument/2006/relationships/image" Target="../media/image16.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4.xml"/><Relationship Id="rId7" Type="http://schemas.microsoft.com/office/2007/relationships/hdphoto" Target="../media/hdphoto1.wdp"/><Relationship Id="rId2" Type="http://schemas.openxmlformats.org/officeDocument/2006/relationships/audio" Target="../media/media1.wav"/><Relationship Id="rId1" Type="http://schemas.microsoft.com/office/2007/relationships/media" Target="../media/media1.wav"/><Relationship Id="rId6" Type="http://schemas.openxmlformats.org/officeDocument/2006/relationships/image" Target="../media/image20.jpeg"/><Relationship Id="rId5" Type="http://schemas.openxmlformats.org/officeDocument/2006/relationships/slide" Target="slide18.xml"/><Relationship Id="rId4" Type="http://schemas.openxmlformats.org/officeDocument/2006/relationships/image" Target="../media/image16.png"/></Relationships>
</file>

<file path=ppt/slides/_rels/slide1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slide" Target="slide9.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22.png"/></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23.png"/></Relationships>
</file>

<file path=ppt/slides/_rels/slide2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hyperlink" Target="http://www.tetrisspellen.nl/spellen/16/naeve-tetris.html" TargetMode="External"/><Relationship Id="rId4" Type="http://schemas.openxmlformats.org/officeDocument/2006/relationships/image" Target="../media/image23.png"/></Relationships>
</file>

<file path=ppt/slides/_rels/slide23.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2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23.png"/></Relationships>
</file>

<file path=ppt/slides/_rels/slide2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hyperlink" Target="https://youtu.be/yJnaKGTaThI" TargetMode="External"/><Relationship Id="rId4" Type="http://schemas.openxmlformats.org/officeDocument/2006/relationships/image" Target="../media/image23.png"/></Relationships>
</file>

<file path=ppt/slides/_rels/slide2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hyperlink" Target="https://www.jobpersonality.com/game-ontwerper" TargetMode="External"/><Relationship Id="rId4" Type="http://schemas.openxmlformats.org/officeDocument/2006/relationships/image" Target="../media/image23.png"/></Relationships>
</file>

<file path=ppt/slides/_rels/slide2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hyperlink" Target="https://www.youtube.com/watch?v=fucCS-butMg" TargetMode="External"/><Relationship Id="rId4" Type="http://schemas.openxmlformats.org/officeDocument/2006/relationships/image" Target="../media/image23.png"/></Relationships>
</file>

<file path=ppt/slides/_rels/slide2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23.png"/></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3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slide" Target="slide31.xml"/><Relationship Id="rId1" Type="http://schemas.openxmlformats.org/officeDocument/2006/relationships/slideLayout" Target="../slideLayouts/slideLayout2.xml"/><Relationship Id="rId5" Type="http://schemas.openxmlformats.org/officeDocument/2006/relationships/image" Target="../media/image26.png"/><Relationship Id="rId4" Type="http://schemas.openxmlformats.org/officeDocument/2006/relationships/slide" Target="slide32.xml"/></Relationships>
</file>

<file path=ppt/slides/_rels/slide31.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hyperlink" Target="https://cospac.es/edu/OpS9" TargetMode="External"/><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28.png"/></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hyperlink" Target="http://www.ponggame.org/" TargetMode="External"/></Relationships>
</file>

<file path=ppt/slides/_rels/slide5.xml.rels><?xml version="1.0" encoding="UTF-8" standalone="yes"?>
<Relationships xmlns="http://schemas.openxmlformats.org/package/2006/relationships"><Relationship Id="rId3" Type="http://schemas.openxmlformats.org/officeDocument/2006/relationships/hyperlink" Target="https://www.youtube.com/watch?v=5-Gdl5tj2Hs" TargetMode="External"/><Relationship Id="rId7"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hyperlink" Target="https://www.youtube.com/watch?v=DeSZ1Zn9otU" TargetMode="External"/><Relationship Id="rId4" Type="http://schemas.openxmlformats.org/officeDocument/2006/relationships/hyperlink" Target="https://www.youtube.com/watch?v=GoyGlyrYb9c"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slide" Target="slide9.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image" Target="../media/image10.png"/><Relationship Id="rId1" Type="http://schemas.openxmlformats.org/officeDocument/2006/relationships/slideLayout" Target="../slideLayouts/slideLayout4.xml"/><Relationship Id="rId6" Type="http://schemas.openxmlformats.org/officeDocument/2006/relationships/image" Target="../media/image12.png"/><Relationship Id="rId5" Type="http://schemas.openxmlformats.org/officeDocument/2006/relationships/slide" Target="slide17.xml"/><Relationship Id="rId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81000"/>
            <a:lum/>
          </a:blip>
          <a:srcRect/>
          <a:stretch>
            <a:fillRect l="-6000" r="-6000"/>
          </a:stretch>
        </a:blipFill>
        <a:effectLst/>
      </p:bgPr>
    </p:bg>
    <p:spTree>
      <p:nvGrpSpPr>
        <p:cNvPr id="1" name=""/>
        <p:cNvGrpSpPr/>
        <p:nvPr/>
      </p:nvGrpSpPr>
      <p:grpSpPr>
        <a:xfrm>
          <a:off x="0" y="0"/>
          <a:ext cx="0" cy="0"/>
          <a:chOff x="0" y="0"/>
          <a:chExt cx="0" cy="0"/>
        </a:xfrm>
      </p:grpSpPr>
      <p:sp>
        <p:nvSpPr>
          <p:cNvPr id="6" name="Rechthoek 5"/>
          <p:cNvSpPr/>
          <p:nvPr/>
        </p:nvSpPr>
        <p:spPr>
          <a:xfrm>
            <a:off x="251520" y="1322745"/>
            <a:ext cx="7776864" cy="3693319"/>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91440" tIns="45720" rIns="91440" bIns="4572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endParaRPr lang="nl-NL" sz="5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a:p>
            <a:pPr algn="ctr"/>
            <a:r>
              <a:rPr lang="nl-NL" sz="7200" b="1" cap="all" dirty="0" err="1">
                <a:ln w="0"/>
                <a:gradFill flip="none" rotWithShape="1">
                  <a:gsLst>
                    <a:gs pos="0">
                      <a:srgbClr val="000082"/>
                    </a:gs>
                    <a:gs pos="13000">
                      <a:srgbClr val="0047FF"/>
                    </a:gs>
                    <a:gs pos="28000">
                      <a:srgbClr val="000082"/>
                    </a:gs>
                    <a:gs pos="42999">
                      <a:srgbClr val="0047FF"/>
                    </a:gs>
                    <a:gs pos="58000">
                      <a:srgbClr val="000082"/>
                    </a:gs>
                    <a:gs pos="72000">
                      <a:srgbClr val="0047FF"/>
                    </a:gs>
                    <a:gs pos="87000">
                      <a:srgbClr val="000082"/>
                    </a:gs>
                    <a:gs pos="100000">
                      <a:srgbClr val="0047FF"/>
                    </a:gs>
                  </a:gsLst>
                  <a:lin ang="5400000" scaled="0"/>
                  <a:tileRect r="-100000" b="-100000"/>
                </a:gradFill>
                <a:effectLst>
                  <a:reflection blurRad="12700" stA="50000" endPos="50000" dist="5000" dir="5400000" sy="-100000" rotWithShape="0"/>
                </a:effectLst>
                <a:latin typeface="Agency FB" panose="020B0503020202020204" pitchFamily="34" charset="0"/>
              </a:rPr>
              <a:t>Digispel</a:t>
            </a:r>
            <a:endParaRPr lang="nl-NL" sz="7200" b="1" cap="all" dirty="0">
              <a:ln w="0"/>
              <a:gradFill flip="none" rotWithShape="1">
                <a:gsLst>
                  <a:gs pos="0">
                    <a:srgbClr val="000082"/>
                  </a:gs>
                  <a:gs pos="13000">
                    <a:srgbClr val="0047FF"/>
                  </a:gs>
                  <a:gs pos="28000">
                    <a:srgbClr val="000082"/>
                  </a:gs>
                  <a:gs pos="42999">
                    <a:srgbClr val="0047FF"/>
                  </a:gs>
                  <a:gs pos="58000">
                    <a:srgbClr val="000082"/>
                  </a:gs>
                  <a:gs pos="72000">
                    <a:srgbClr val="0047FF"/>
                  </a:gs>
                  <a:gs pos="87000">
                    <a:srgbClr val="000082"/>
                  </a:gs>
                  <a:gs pos="100000">
                    <a:srgbClr val="0047FF"/>
                  </a:gs>
                </a:gsLst>
                <a:lin ang="5400000" scaled="0"/>
                <a:tileRect r="-100000" b="-100000"/>
              </a:gradFill>
              <a:effectLst>
                <a:reflection blurRad="12700" stA="50000" endPos="50000" dist="5000" dir="5400000" sy="-100000" rotWithShape="0"/>
              </a:effectLst>
              <a:latin typeface="Agency FB" panose="020B0503020202020204" pitchFamily="34" charset="0"/>
            </a:endParaRPr>
          </a:p>
          <a:p>
            <a:pPr algn="ctr"/>
            <a:r>
              <a:rPr lang="nl-NL" sz="7200" b="1" cap="all" dirty="0">
                <a:ln w="0"/>
                <a:gradFill flip="none" rotWithShape="1">
                  <a:gsLst>
                    <a:gs pos="0">
                      <a:srgbClr val="000082"/>
                    </a:gs>
                    <a:gs pos="13000">
                      <a:srgbClr val="0047FF"/>
                    </a:gs>
                    <a:gs pos="28000">
                      <a:srgbClr val="000082"/>
                    </a:gs>
                    <a:gs pos="42999">
                      <a:srgbClr val="0047FF"/>
                    </a:gs>
                    <a:gs pos="58000">
                      <a:srgbClr val="000082"/>
                    </a:gs>
                    <a:gs pos="72000">
                      <a:srgbClr val="0047FF"/>
                    </a:gs>
                    <a:gs pos="87000">
                      <a:srgbClr val="000082"/>
                    </a:gs>
                    <a:gs pos="100000">
                      <a:srgbClr val="0047FF"/>
                    </a:gs>
                  </a:gsLst>
                  <a:lin ang="5400000" scaled="0"/>
                  <a:tileRect r="-100000" b="-100000"/>
                </a:gradFill>
                <a:effectLst>
                  <a:reflection blurRad="12700" stA="50000" endPos="50000" dist="5000" dir="5400000" sy="-100000" rotWithShape="0"/>
                </a:effectLst>
                <a:latin typeface="Agency FB" panose="020B0503020202020204" pitchFamily="34" charset="0"/>
              </a:rPr>
              <a:t>level</a:t>
            </a:r>
          </a:p>
          <a:p>
            <a:pPr algn="ctr"/>
            <a:endParaRPr lang="nl-NL" sz="36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p:txBody>
      </p:sp>
      <p:pic>
        <p:nvPicPr>
          <p:cNvPr id="1026" name="Picture 2" descr="C:\Users\hs0057596\AppData\Local\Microsoft\Windows\Temporary Internet Files\Content.IE5\YK40MUJO\TVE_La1_-_Logo_2008[1].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652120" y="2647964"/>
            <a:ext cx="1754430" cy="1562072"/>
          </a:xfrm>
          <a:prstGeom prst="rect">
            <a:avLst/>
          </a:prstGeom>
          <a:noFill/>
          <a:extLst>
            <a:ext uri="{909E8E84-426E-40DD-AFC4-6F175D3DCCD1}">
              <a14:hiddenFill xmlns:a14="http://schemas.microsoft.com/office/drawing/2010/main">
                <a:solidFill>
                  <a:srgbClr val="FFFFFF"/>
                </a:solidFill>
              </a14:hiddenFill>
            </a:ext>
          </a:extLst>
        </p:spPr>
      </p:pic>
      <p:pic>
        <p:nvPicPr>
          <p:cNvPr id="9" name="Afbeelding 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flipV="1">
            <a:off x="7740352" y="5598152"/>
            <a:ext cx="998759" cy="998759"/>
          </a:xfrm>
          <a:prstGeom prst="rect">
            <a:avLst/>
          </a:prstGeom>
        </p:spPr>
      </p:pic>
    </p:spTree>
    <p:extLst>
      <p:ext uri="{BB962C8B-B14F-4D97-AF65-F5344CB8AC3E}">
        <p14:creationId xmlns:p14="http://schemas.microsoft.com/office/powerpoint/2010/main" val="428376325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3101179" y="404664"/>
            <a:ext cx="2941642" cy="378803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descr="C:\Users\hs0057596\AppData\Local\Microsoft\Windows\Temporary Internet Files\Content.IE5\21RA6MTR\check-mark-29114_960_720[1].png">
            <a:hlinkClick r:id="rId3" action="ppaction://hlinksldjump"/>
          </p:cNvPr>
          <p:cNvPicPr>
            <a:picLocks noGrp="1" noChangeAspect="1" noChangeArrowheads="1"/>
          </p:cNvPicPr>
          <p:nvPr>
            <p:ph sz="half" idx="1"/>
          </p:nvPr>
        </p:nvPicPr>
        <p:blipFill>
          <a:blip r:embed="rId4" cstate="print">
            <a:extLst>
              <a:ext uri="{28A0092B-C50C-407E-A947-70E740481C1C}">
                <a14:useLocalDpi xmlns:a14="http://schemas.microsoft.com/office/drawing/2010/main" val="0"/>
              </a:ext>
            </a:extLst>
          </a:blip>
          <a:stretch>
            <a:fillRect/>
          </a:stretch>
        </p:blipFill>
        <p:spPr bwMode="auto">
          <a:xfrm>
            <a:off x="1403648" y="4581128"/>
            <a:ext cx="2290267" cy="1762383"/>
          </a:xfrm>
          <a:prstGeom prst="rect">
            <a:avLst/>
          </a:prstGeom>
          <a:noFill/>
          <a:extLst>
            <a:ext uri="{909E8E84-426E-40DD-AFC4-6F175D3DCCD1}">
              <a14:hiddenFill xmlns:a14="http://schemas.microsoft.com/office/drawing/2010/main">
                <a:solidFill>
                  <a:srgbClr val="FFFFFF"/>
                </a:solidFill>
              </a14:hiddenFill>
            </a:ext>
          </a:extLst>
        </p:spPr>
      </p:pic>
      <p:pic>
        <p:nvPicPr>
          <p:cNvPr id="1029" name="Picture 5" descr="C:\Users\hs0057596\AppData\Local\Microsoft\Windows\Temporary Internet Files\Content.IE5\PEFOVKP6\Fxemoji_u274C.svg[1].png">
            <a:hlinkClick r:id="rId5" action="ppaction://hlinksldjump"/>
          </p:cNvPr>
          <p:cNvPicPr>
            <a:picLocks noGrp="1" noChangeAspect="1" noChangeArrowheads="1"/>
          </p:cNvPicPr>
          <p:nvPr>
            <p:ph sz="half" idx="2"/>
          </p:nvPr>
        </p:nvPicPr>
        <p:blipFill>
          <a:blip r:embed="rId6" cstate="print">
            <a:extLst>
              <a:ext uri="{28A0092B-C50C-407E-A947-70E740481C1C}">
                <a14:useLocalDpi xmlns:a14="http://schemas.microsoft.com/office/drawing/2010/main" val="0"/>
              </a:ext>
            </a:extLst>
          </a:blip>
          <a:stretch>
            <a:fillRect/>
          </a:stretch>
        </p:blipFill>
        <p:spPr bwMode="auto">
          <a:xfrm>
            <a:off x="5724128" y="4739898"/>
            <a:ext cx="1758227" cy="175822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2700547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Users\hs0057596\AppData\Local\Microsoft\Windows\Temporary Internet Files\Content.IE5\21RA6MTR\check-mark-29114_960_720[1].png">
            <a:hlinkClick r:id="rId2" action="ppaction://hlinksldjump"/>
          </p:cNvPr>
          <p:cNvPicPr>
            <a:picLocks noGrp="1" noChangeAspect="1" noChangeArrowheads="1"/>
          </p:cNvPicPr>
          <p:nvPr>
            <p:ph sz="half" idx="1"/>
          </p:nvPr>
        </p:nvPicPr>
        <p:blipFill>
          <a:blip r:embed="rId3" cstate="print">
            <a:extLst>
              <a:ext uri="{28A0092B-C50C-407E-A947-70E740481C1C}">
                <a14:useLocalDpi xmlns:a14="http://schemas.microsoft.com/office/drawing/2010/main" val="0"/>
              </a:ext>
            </a:extLst>
          </a:blip>
          <a:stretch>
            <a:fillRect/>
          </a:stretch>
        </p:blipFill>
        <p:spPr bwMode="auto">
          <a:xfrm>
            <a:off x="1403648" y="4509120"/>
            <a:ext cx="2290267" cy="1762383"/>
          </a:xfrm>
          <a:prstGeom prst="rect">
            <a:avLst/>
          </a:prstGeom>
          <a:noFill/>
          <a:extLst>
            <a:ext uri="{909E8E84-426E-40DD-AFC4-6F175D3DCCD1}">
              <a14:hiddenFill xmlns:a14="http://schemas.microsoft.com/office/drawing/2010/main">
                <a:solidFill>
                  <a:srgbClr val="FFFFFF"/>
                </a:solidFill>
              </a14:hiddenFill>
            </a:ext>
          </a:extLst>
        </p:spPr>
      </p:pic>
      <p:pic>
        <p:nvPicPr>
          <p:cNvPr id="1029" name="Picture 5" descr="C:\Users\hs0057596\AppData\Local\Microsoft\Windows\Temporary Internet Files\Content.IE5\PEFOVKP6\Fxemoji_u274C.svg[1].png">
            <a:hlinkClick r:id="rId4" action="ppaction://hlinksldjump"/>
          </p:cNvPr>
          <p:cNvPicPr>
            <a:picLocks noGrp="1" noChangeAspect="1" noChangeArrowheads="1"/>
          </p:cNvPicPr>
          <p:nvPr>
            <p:ph sz="half" idx="2"/>
          </p:nvPr>
        </p:nvPicPr>
        <p:blipFill>
          <a:blip r:embed="rId5" cstate="print">
            <a:extLst>
              <a:ext uri="{28A0092B-C50C-407E-A947-70E740481C1C}">
                <a14:useLocalDpi xmlns:a14="http://schemas.microsoft.com/office/drawing/2010/main" val="0"/>
              </a:ext>
            </a:extLst>
          </a:blip>
          <a:stretch>
            <a:fillRect/>
          </a:stretch>
        </p:blipFill>
        <p:spPr bwMode="auto">
          <a:xfrm>
            <a:off x="5982125" y="4513276"/>
            <a:ext cx="1758227" cy="1758227"/>
          </a:xfrm>
          <a:prstGeom prst="rect">
            <a:avLst/>
          </a:prstGeom>
          <a:noFill/>
          <a:extLst>
            <a:ext uri="{909E8E84-426E-40DD-AFC4-6F175D3DCCD1}">
              <a14:hiddenFill xmlns:a14="http://schemas.microsoft.com/office/drawing/2010/main">
                <a:solidFill>
                  <a:srgbClr val="FFFFFF"/>
                </a:solidFill>
              </a14:hiddenFill>
            </a:ext>
          </a:extLst>
        </p:spPr>
      </p:pic>
      <p:pic>
        <p:nvPicPr>
          <p:cNvPr id="2" name="Afbeelding 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315031" y="404664"/>
            <a:ext cx="4513937" cy="3681680"/>
          </a:xfrm>
          <a:prstGeom prst="rect">
            <a:avLst/>
          </a:prstGeom>
        </p:spPr>
      </p:pic>
    </p:spTree>
    <p:extLst>
      <p:ext uri="{BB962C8B-B14F-4D97-AF65-F5344CB8AC3E}">
        <p14:creationId xmlns:p14="http://schemas.microsoft.com/office/powerpoint/2010/main" val="16659637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Users\hs0057596\AppData\Local\Microsoft\Windows\Temporary Internet Files\Content.IE5\21RA6MTR\check-mark-29114_960_720[1].png">
            <a:hlinkClick r:id="rId2" action="ppaction://hlinksldjump"/>
          </p:cNvPr>
          <p:cNvPicPr>
            <a:picLocks noGrp="1" noChangeAspect="1" noChangeArrowheads="1"/>
          </p:cNvPicPr>
          <p:nvPr>
            <p:ph sz="half" idx="1"/>
          </p:nvPr>
        </p:nvPicPr>
        <p:blipFill>
          <a:blip r:embed="rId3" cstate="print">
            <a:extLst>
              <a:ext uri="{28A0092B-C50C-407E-A947-70E740481C1C}">
                <a14:useLocalDpi xmlns:a14="http://schemas.microsoft.com/office/drawing/2010/main" val="0"/>
              </a:ext>
            </a:extLst>
          </a:blip>
          <a:stretch>
            <a:fillRect/>
          </a:stretch>
        </p:blipFill>
        <p:spPr bwMode="auto">
          <a:xfrm>
            <a:off x="1259632" y="4602429"/>
            <a:ext cx="2290267" cy="1762383"/>
          </a:xfrm>
          <a:prstGeom prst="rect">
            <a:avLst/>
          </a:prstGeom>
          <a:noFill/>
          <a:extLst>
            <a:ext uri="{909E8E84-426E-40DD-AFC4-6F175D3DCCD1}">
              <a14:hiddenFill xmlns:a14="http://schemas.microsoft.com/office/drawing/2010/main">
                <a:solidFill>
                  <a:srgbClr val="FFFFFF"/>
                </a:solidFill>
              </a14:hiddenFill>
            </a:ext>
          </a:extLst>
        </p:spPr>
      </p:pic>
      <p:pic>
        <p:nvPicPr>
          <p:cNvPr id="1029" name="Picture 5" descr="C:\Users\hs0057596\AppData\Local\Microsoft\Windows\Temporary Internet Files\Content.IE5\PEFOVKP6\Fxemoji_u274C.svg[1].png">
            <a:hlinkClick r:id="rId4" action="ppaction://hlinksldjump"/>
          </p:cNvPr>
          <p:cNvPicPr>
            <a:picLocks noGrp="1" noChangeAspect="1" noChangeArrowheads="1"/>
          </p:cNvPicPr>
          <p:nvPr>
            <p:ph sz="half" idx="2"/>
          </p:nvPr>
        </p:nvPicPr>
        <p:blipFill>
          <a:blip r:embed="rId5" cstate="print">
            <a:extLst>
              <a:ext uri="{28A0092B-C50C-407E-A947-70E740481C1C}">
                <a14:useLocalDpi xmlns:a14="http://schemas.microsoft.com/office/drawing/2010/main" val="0"/>
              </a:ext>
            </a:extLst>
          </a:blip>
          <a:stretch>
            <a:fillRect/>
          </a:stretch>
        </p:blipFill>
        <p:spPr bwMode="auto">
          <a:xfrm>
            <a:off x="6143518" y="4509120"/>
            <a:ext cx="1758227" cy="1758227"/>
          </a:xfrm>
          <a:prstGeom prst="rect">
            <a:avLst/>
          </a:prstGeom>
          <a:noFill/>
          <a:extLst>
            <a:ext uri="{909E8E84-426E-40DD-AFC4-6F175D3DCCD1}">
              <a14:hiddenFill xmlns:a14="http://schemas.microsoft.com/office/drawing/2010/main">
                <a:solidFill>
                  <a:srgbClr val="FFFFFF"/>
                </a:solidFill>
              </a14:hiddenFill>
            </a:ext>
          </a:extLst>
        </p:spPr>
      </p:pic>
      <p:pic>
        <p:nvPicPr>
          <p:cNvPr id="4098" name="Picture 2"/>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2175828" y="493188"/>
            <a:ext cx="4752528" cy="36460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4193660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fontScale="90000"/>
          </a:bodyPr>
          <a:lstStyle/>
          <a:p>
            <a:r>
              <a:rPr lang="nl-NL" dirty="0">
                <a:solidFill>
                  <a:schemeClr val="bg1"/>
                </a:solidFill>
                <a:latin typeface="Agency FB" panose="020B0503020202020204" pitchFamily="34" charset="0"/>
              </a:rPr>
              <a:t>Goed zo! </a:t>
            </a:r>
            <a:br>
              <a:rPr lang="nl-NL" dirty="0">
                <a:solidFill>
                  <a:schemeClr val="bg1"/>
                </a:solidFill>
                <a:latin typeface="Agency FB" panose="020B0503020202020204" pitchFamily="34" charset="0"/>
              </a:rPr>
            </a:br>
            <a:r>
              <a:rPr lang="nl-NL" dirty="0">
                <a:solidFill>
                  <a:schemeClr val="bg1"/>
                </a:solidFill>
                <a:latin typeface="Agency FB" panose="020B0503020202020204" pitchFamily="34" charset="0"/>
              </a:rPr>
              <a:t>Klik op de afbeelding om verder te gaan</a:t>
            </a:r>
          </a:p>
        </p:txBody>
      </p:sp>
      <p:pic>
        <p:nvPicPr>
          <p:cNvPr id="5" name="j0214098.wav">
            <a:hlinkClick r:id="" action="ppaction://media"/>
          </p:cNvPr>
          <p:cNvPicPr>
            <a:picLocks noGrp="1" noChangeAspect="1"/>
          </p:cNvPicPr>
          <p:nvPr>
            <p:ph sz="half" idx="1"/>
            <a:audioFile r:link="rId2"/>
            <p:extLst>
              <p:ext uri="{DAA4B4D4-6D71-4841-9C94-3DE7FCFB9230}">
                <p14:media xmlns:p14="http://schemas.microsoft.com/office/powerpoint/2010/main" r:embed="rId1"/>
              </p:ext>
            </p:extLst>
          </p:nvPr>
        </p:nvPicPr>
        <p:blipFill>
          <a:blip r:embed="rId4"/>
          <a:stretch>
            <a:fillRect/>
          </a:stretch>
        </p:blipFill>
        <p:spPr>
          <a:xfrm>
            <a:off x="434975" y="6205538"/>
            <a:ext cx="406400" cy="406400"/>
          </a:xfrm>
        </p:spPr>
      </p:pic>
      <p:pic>
        <p:nvPicPr>
          <p:cNvPr id="2050" name="Picture 2" descr="C:\Users\hs0057596\AppData\Local\Microsoft\Windows\Temporary Internet Files\Content.IE5\YK40MUJO\fun-1012681_960_720[1].jpg">
            <a:hlinkClick r:id="rId5" action="ppaction://hlinksldjump"/>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00464" y="1484784"/>
            <a:ext cx="7788396" cy="454323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404405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744"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5"/>
                </p:tgtEl>
              </p:cMediaNode>
            </p:audi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fontScale="90000"/>
          </a:bodyPr>
          <a:lstStyle/>
          <a:p>
            <a:r>
              <a:rPr lang="nl-NL" dirty="0">
                <a:solidFill>
                  <a:schemeClr val="bg1"/>
                </a:solidFill>
                <a:latin typeface="Agency FB" panose="020B0503020202020204" pitchFamily="34" charset="0"/>
              </a:rPr>
              <a:t>Goed zo! </a:t>
            </a:r>
            <a:br>
              <a:rPr lang="nl-NL" dirty="0">
                <a:solidFill>
                  <a:schemeClr val="bg1"/>
                </a:solidFill>
                <a:latin typeface="Agency FB" panose="020B0503020202020204" pitchFamily="34" charset="0"/>
              </a:rPr>
            </a:br>
            <a:r>
              <a:rPr lang="nl-NL" dirty="0">
                <a:solidFill>
                  <a:schemeClr val="bg1"/>
                </a:solidFill>
                <a:latin typeface="Agency FB" panose="020B0503020202020204" pitchFamily="34" charset="0"/>
              </a:rPr>
              <a:t>Klik op de afbeelding om verder te gaan</a:t>
            </a:r>
          </a:p>
        </p:txBody>
      </p:sp>
      <p:pic>
        <p:nvPicPr>
          <p:cNvPr id="5" name="j0214098.wav">
            <a:hlinkClick r:id="" action="ppaction://media"/>
          </p:cNvPr>
          <p:cNvPicPr>
            <a:picLocks noGrp="1" noChangeAspect="1"/>
          </p:cNvPicPr>
          <p:nvPr>
            <p:ph sz="half" idx="1"/>
            <a:audioFile r:link="rId2"/>
            <p:extLst>
              <p:ext uri="{DAA4B4D4-6D71-4841-9C94-3DE7FCFB9230}">
                <p14:media xmlns:p14="http://schemas.microsoft.com/office/powerpoint/2010/main" r:embed="rId1"/>
              </p:ext>
            </p:extLst>
          </p:nvPr>
        </p:nvPicPr>
        <p:blipFill>
          <a:blip r:embed="rId4"/>
          <a:stretch>
            <a:fillRect/>
          </a:stretch>
        </p:blipFill>
        <p:spPr>
          <a:xfrm>
            <a:off x="434975" y="6205538"/>
            <a:ext cx="406400" cy="406400"/>
          </a:xfrm>
        </p:spPr>
      </p:pic>
      <p:pic>
        <p:nvPicPr>
          <p:cNvPr id="2050" name="Picture 2" descr="C:\Users\hs0057596\AppData\Local\Microsoft\Windows\Temporary Internet Files\Content.IE5\YK40MUJO\fun-1012681_960_720[1].jpg">
            <a:hlinkClick r:id="rId5" action="ppaction://hlinksldjump"/>
          </p:cNvPr>
          <p:cNvPicPr>
            <a:picLocks noChangeAspect="1" noChangeArrowheads="1"/>
          </p:cNvPicPr>
          <p:nvPr/>
        </p:nvPicPr>
        <p:blipFill>
          <a:blip r:embed="rId6">
            <a:extLst>
              <a:ext uri="{BEBA8EAE-BF5A-486C-A8C5-ECC9F3942E4B}">
                <a14:imgProps xmlns:a14="http://schemas.microsoft.com/office/drawing/2010/main">
                  <a14:imgLayer r:embed="rId7">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800464" y="1484784"/>
            <a:ext cx="7788396" cy="454323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559396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744"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5"/>
                </p:tgtEl>
              </p:cMediaNode>
            </p:audi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fontScale="90000"/>
          </a:bodyPr>
          <a:lstStyle/>
          <a:p>
            <a:r>
              <a:rPr lang="nl-NL" dirty="0">
                <a:solidFill>
                  <a:schemeClr val="bg1"/>
                </a:solidFill>
                <a:latin typeface="Agency FB" panose="020B0503020202020204" pitchFamily="34" charset="0"/>
              </a:rPr>
              <a:t>Goed zo! </a:t>
            </a:r>
            <a:br>
              <a:rPr lang="nl-NL" dirty="0">
                <a:solidFill>
                  <a:schemeClr val="bg1"/>
                </a:solidFill>
                <a:latin typeface="Agency FB" panose="020B0503020202020204" pitchFamily="34" charset="0"/>
              </a:rPr>
            </a:br>
            <a:r>
              <a:rPr lang="nl-NL" dirty="0">
                <a:solidFill>
                  <a:schemeClr val="bg1"/>
                </a:solidFill>
                <a:latin typeface="Agency FB" panose="020B0503020202020204" pitchFamily="34" charset="0"/>
              </a:rPr>
              <a:t>Klik op de afbeelding om verder te gaan</a:t>
            </a:r>
          </a:p>
        </p:txBody>
      </p:sp>
      <p:pic>
        <p:nvPicPr>
          <p:cNvPr id="5" name="j0214098.wav">
            <a:hlinkClick r:id="" action="ppaction://media"/>
          </p:cNvPr>
          <p:cNvPicPr>
            <a:picLocks noGrp="1" noChangeAspect="1"/>
          </p:cNvPicPr>
          <p:nvPr>
            <p:ph sz="half" idx="1"/>
            <a:audioFile r:link="rId2"/>
            <p:extLst>
              <p:ext uri="{DAA4B4D4-6D71-4841-9C94-3DE7FCFB9230}">
                <p14:media xmlns:p14="http://schemas.microsoft.com/office/powerpoint/2010/main" r:embed="rId1"/>
              </p:ext>
            </p:extLst>
          </p:nvPr>
        </p:nvPicPr>
        <p:blipFill>
          <a:blip r:embed="rId4"/>
          <a:stretch>
            <a:fillRect/>
          </a:stretch>
        </p:blipFill>
        <p:spPr>
          <a:xfrm>
            <a:off x="434975" y="6205538"/>
            <a:ext cx="406400" cy="406400"/>
          </a:xfrm>
        </p:spPr>
      </p:pic>
      <p:pic>
        <p:nvPicPr>
          <p:cNvPr id="2050" name="Picture 2" descr="C:\Users\hs0057596\AppData\Local\Microsoft\Windows\Temporary Internet Files\Content.IE5\YK40MUJO\fun-1012681_960_720[1].jpg">
            <a:hlinkClick r:id="rId5" action="ppaction://hlinksldjump"/>
          </p:cNvPr>
          <p:cNvPicPr>
            <a:picLocks noChangeAspect="1" noChangeArrowheads="1"/>
          </p:cNvPicPr>
          <p:nvPr/>
        </p:nvPicPr>
        <p:blipFill>
          <a:blip r:embed="rId6">
            <a:extLst>
              <a:ext uri="{BEBA8EAE-BF5A-486C-A8C5-ECC9F3942E4B}">
                <a14:imgProps xmlns:a14="http://schemas.microsoft.com/office/drawing/2010/main">
                  <a14:imgLayer r:embed="rId7">
                    <a14:imgEffect>
                      <a14:artisticGlowEdges/>
                    </a14:imgEffect>
                  </a14:imgLayer>
                </a14:imgProps>
              </a:ext>
              <a:ext uri="{28A0092B-C50C-407E-A947-70E740481C1C}">
                <a14:useLocalDpi xmlns:a14="http://schemas.microsoft.com/office/drawing/2010/main" val="0"/>
              </a:ext>
            </a:extLst>
          </a:blip>
          <a:srcRect/>
          <a:stretch>
            <a:fillRect/>
          </a:stretch>
        </p:blipFill>
        <p:spPr bwMode="auto">
          <a:xfrm>
            <a:off x="800464" y="1484784"/>
            <a:ext cx="7788396" cy="454323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603940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744"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5"/>
                </p:tgtEl>
              </p:cMediaNode>
            </p:audio>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fontScale="90000"/>
          </a:bodyPr>
          <a:lstStyle/>
          <a:p>
            <a:r>
              <a:rPr lang="nl-NL" dirty="0">
                <a:solidFill>
                  <a:schemeClr val="bg1"/>
                </a:solidFill>
                <a:latin typeface="Agency FB" panose="020B0503020202020204" pitchFamily="34" charset="0"/>
              </a:rPr>
              <a:t>Goed zo! </a:t>
            </a:r>
            <a:br>
              <a:rPr lang="nl-NL" dirty="0">
                <a:solidFill>
                  <a:schemeClr val="bg1"/>
                </a:solidFill>
                <a:latin typeface="Agency FB" panose="020B0503020202020204" pitchFamily="34" charset="0"/>
              </a:rPr>
            </a:br>
            <a:r>
              <a:rPr lang="nl-NL" dirty="0">
                <a:solidFill>
                  <a:schemeClr val="bg1"/>
                </a:solidFill>
                <a:latin typeface="Agency FB" panose="020B0503020202020204" pitchFamily="34" charset="0"/>
              </a:rPr>
              <a:t>Klik op de afbeelding om verder te gaan</a:t>
            </a:r>
          </a:p>
        </p:txBody>
      </p:sp>
      <p:pic>
        <p:nvPicPr>
          <p:cNvPr id="5" name="j0214098.wav">
            <a:hlinkClick r:id="" action="ppaction://media"/>
          </p:cNvPr>
          <p:cNvPicPr>
            <a:picLocks noGrp="1" noChangeAspect="1"/>
          </p:cNvPicPr>
          <p:nvPr>
            <p:ph sz="half" idx="1"/>
            <a:audioFile r:link="rId2"/>
            <p:extLst>
              <p:ext uri="{DAA4B4D4-6D71-4841-9C94-3DE7FCFB9230}">
                <p14:media xmlns:p14="http://schemas.microsoft.com/office/powerpoint/2010/main" r:embed="rId1"/>
              </p:ext>
            </p:extLst>
          </p:nvPr>
        </p:nvPicPr>
        <p:blipFill>
          <a:blip r:embed="rId4"/>
          <a:stretch>
            <a:fillRect/>
          </a:stretch>
        </p:blipFill>
        <p:spPr>
          <a:xfrm>
            <a:off x="434975" y="6205538"/>
            <a:ext cx="406400" cy="406400"/>
          </a:xfrm>
        </p:spPr>
      </p:pic>
      <p:pic>
        <p:nvPicPr>
          <p:cNvPr id="2050" name="Picture 2" descr="C:\Users\hs0057596\AppData\Local\Microsoft\Windows\Temporary Internet Files\Content.IE5\YK40MUJO\fun-1012681_960_720[1].jpg">
            <a:hlinkClick r:id="rId5" action="ppaction://hlinksldjump"/>
          </p:cNvPr>
          <p:cNvPicPr>
            <a:picLocks noChangeAspect="1" noChangeArrowheads="1"/>
          </p:cNvPicPr>
          <p:nvPr/>
        </p:nvPicPr>
        <p:blipFill>
          <a:blip r:embed="rId6">
            <a:extLst>
              <a:ext uri="{BEBA8EAE-BF5A-486C-A8C5-ECC9F3942E4B}">
                <a14:imgProps xmlns:a14="http://schemas.microsoft.com/office/drawing/2010/main">
                  <a14:imgLayer r:embed="rId7">
                    <a14:imgEffect>
                      <a14:artisticPencilSketch/>
                    </a14:imgEffect>
                  </a14:imgLayer>
                </a14:imgProps>
              </a:ext>
              <a:ext uri="{28A0092B-C50C-407E-A947-70E740481C1C}">
                <a14:useLocalDpi xmlns:a14="http://schemas.microsoft.com/office/drawing/2010/main" val="0"/>
              </a:ext>
            </a:extLst>
          </a:blip>
          <a:srcRect/>
          <a:stretch>
            <a:fillRect/>
          </a:stretch>
        </p:blipFill>
        <p:spPr bwMode="auto">
          <a:xfrm>
            <a:off x="800464" y="1484784"/>
            <a:ext cx="7788396" cy="454323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42132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744"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5"/>
                </p:tgtEl>
              </p:cMediaNode>
            </p:audio>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5" name="Picture 3" descr="C:\Users\hs0057596\AppData\Local\Microsoft\Windows\Temporary Internet Files\Content.IE5\525P2CTZ\error-803716_960_720[1].png">
            <a:hlinkClick r:id="rId2" action="ppaction://hlinksldjump"/>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75656" y="836712"/>
            <a:ext cx="5852160" cy="5486400"/>
          </a:xfrm>
          <a:prstGeom prst="rect">
            <a:avLst/>
          </a:prstGeom>
          <a:noFill/>
          <a:extLst>
            <a:ext uri="{909E8E84-426E-40DD-AFC4-6F175D3DCCD1}">
              <a14:hiddenFill xmlns:a14="http://schemas.microsoft.com/office/drawing/2010/main">
                <a:solidFill>
                  <a:srgbClr val="FFFFFF"/>
                </a:solidFill>
              </a14:hiddenFill>
            </a:ext>
          </a:extLst>
        </p:spPr>
      </p:pic>
      <p:sp>
        <p:nvSpPr>
          <p:cNvPr id="2" name="Titel 1"/>
          <p:cNvSpPr>
            <a:spLocks noGrp="1"/>
          </p:cNvSpPr>
          <p:nvPr>
            <p:ph type="title"/>
          </p:nvPr>
        </p:nvSpPr>
        <p:spPr/>
        <p:txBody>
          <a:bodyPr/>
          <a:lstStyle/>
          <a:p>
            <a:r>
              <a:rPr lang="nl-NL" dirty="0">
                <a:solidFill>
                  <a:schemeClr val="bg1"/>
                </a:solidFill>
                <a:latin typeface="Agency FB" panose="020B0503020202020204" pitchFamily="34" charset="0"/>
              </a:rPr>
              <a:t>Helaas, terug naar start…</a:t>
            </a:r>
          </a:p>
        </p:txBody>
      </p:sp>
    </p:spTree>
    <p:extLst>
      <p:ext uri="{BB962C8B-B14F-4D97-AF65-F5344CB8AC3E}">
        <p14:creationId xmlns:p14="http://schemas.microsoft.com/office/powerpoint/2010/main" val="236606363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b="1" dirty="0">
                <a:solidFill>
                  <a:schemeClr val="bg1"/>
                </a:solidFill>
                <a:latin typeface="Agency FB" panose="020B0503020202020204" pitchFamily="34" charset="0"/>
              </a:rPr>
              <a:t>Terugblik</a:t>
            </a:r>
          </a:p>
        </p:txBody>
      </p:sp>
      <p:sp>
        <p:nvSpPr>
          <p:cNvPr id="3" name="Tijdelijke aanduiding voor inhoud 2"/>
          <p:cNvSpPr>
            <a:spLocks noGrp="1"/>
          </p:cNvSpPr>
          <p:nvPr>
            <p:ph idx="1"/>
          </p:nvPr>
        </p:nvSpPr>
        <p:spPr>
          <a:xfrm>
            <a:off x="457200" y="1484784"/>
            <a:ext cx="8385414" cy="5256584"/>
          </a:xfrm>
        </p:spPr>
        <p:txBody>
          <a:bodyPr>
            <a:normAutofit/>
          </a:bodyPr>
          <a:lstStyle/>
          <a:p>
            <a:pPr marL="0" indent="0">
              <a:buNone/>
            </a:pPr>
            <a:r>
              <a:rPr lang="nl-NL" sz="2400" dirty="0">
                <a:solidFill>
                  <a:schemeClr val="bg1"/>
                </a:solidFill>
                <a:latin typeface="Garamond" panose="02020404030301010803" pitchFamily="18" charset="0"/>
              </a:rPr>
              <a:t>Had je de antwoorden in 1x goed? En heb je de 4 bepalende kenmerken van een spel hierbij gebruikt? </a:t>
            </a:r>
          </a:p>
          <a:p>
            <a:pPr marL="0" indent="0">
              <a:buNone/>
            </a:pPr>
            <a:endParaRPr lang="nl-NL" sz="2400" dirty="0">
              <a:solidFill>
                <a:schemeClr val="bg1"/>
              </a:solidFill>
              <a:latin typeface="Garamond" panose="02020404030301010803" pitchFamily="18" charset="0"/>
            </a:endParaRPr>
          </a:p>
          <a:p>
            <a:pPr marL="0" indent="0">
              <a:buNone/>
            </a:pPr>
            <a:r>
              <a:rPr lang="nl-NL" sz="2400" dirty="0">
                <a:solidFill>
                  <a:schemeClr val="bg1"/>
                </a:solidFill>
                <a:latin typeface="Garamond" panose="02020404030301010803" pitchFamily="18" charset="0"/>
              </a:rPr>
              <a:t>Even over het spel voetbal. Als er geen regels waren, zou iedereen zo snel mogelijk, al duwend en trekkend op het doel af rennen en net zolang schieten tot het raak is. En maar 1 keeper op doel? Wel 10! </a:t>
            </a:r>
          </a:p>
          <a:p>
            <a:pPr marL="0" indent="0">
              <a:buNone/>
            </a:pPr>
            <a:endParaRPr lang="nl-NL" sz="2400" dirty="0">
              <a:solidFill>
                <a:schemeClr val="bg1"/>
              </a:solidFill>
              <a:latin typeface="Garamond" panose="02020404030301010803" pitchFamily="18" charset="0"/>
            </a:endParaRPr>
          </a:p>
          <a:p>
            <a:pPr marL="0" indent="0">
              <a:buNone/>
            </a:pPr>
            <a:r>
              <a:rPr lang="nl-NL" sz="2400" dirty="0">
                <a:solidFill>
                  <a:schemeClr val="bg1"/>
                </a:solidFill>
                <a:latin typeface="Garamond" panose="02020404030301010803" pitchFamily="18" charset="0"/>
              </a:rPr>
              <a:t>Regels van een spel brengen winnaars en verliezers. En als een spel geen winnaar kent? Zijn spellen leuk zonder winnaar, spellen die je EINDELOOS kunt blijven spelen? </a:t>
            </a:r>
          </a:p>
          <a:p>
            <a:pPr marL="0" indent="0">
              <a:buNone/>
            </a:pPr>
            <a:endParaRPr lang="nl-NL" sz="2400" dirty="0">
              <a:solidFill>
                <a:schemeClr val="bg1"/>
              </a:solidFill>
              <a:latin typeface="Garamond" panose="02020404030301010803" pitchFamily="18" charset="0"/>
            </a:endParaRPr>
          </a:p>
          <a:p>
            <a:pPr marL="0" indent="0">
              <a:buNone/>
            </a:pPr>
            <a:r>
              <a:rPr lang="nl-NL" sz="2400" dirty="0" err="1">
                <a:solidFill>
                  <a:schemeClr val="bg1"/>
                </a:solidFill>
                <a:latin typeface="Garamond" panose="02020404030301010803" pitchFamily="18" charset="0"/>
              </a:rPr>
              <a:t>Tetris</a:t>
            </a:r>
            <a:r>
              <a:rPr lang="nl-NL" sz="2400" dirty="0">
                <a:solidFill>
                  <a:schemeClr val="bg1"/>
                </a:solidFill>
                <a:latin typeface="Garamond" panose="02020404030301010803" pitchFamily="18" charset="0"/>
              </a:rPr>
              <a:t> is zo’n ‘oneindig’ spel en wat je niet verwacht: de term ‘verslavend’ is voor </a:t>
            </a:r>
            <a:r>
              <a:rPr lang="nl-NL" sz="2400" dirty="0" err="1">
                <a:solidFill>
                  <a:schemeClr val="bg1"/>
                </a:solidFill>
                <a:latin typeface="Garamond" panose="02020404030301010803" pitchFamily="18" charset="0"/>
              </a:rPr>
              <a:t>Tetris</a:t>
            </a:r>
            <a:r>
              <a:rPr lang="nl-NL" sz="2400" dirty="0">
                <a:solidFill>
                  <a:schemeClr val="bg1"/>
                </a:solidFill>
                <a:latin typeface="Garamond" panose="02020404030301010803" pitchFamily="18" charset="0"/>
              </a:rPr>
              <a:t> vaker gebruikt dan </a:t>
            </a:r>
            <a:br>
              <a:rPr lang="nl-NL" sz="2400" dirty="0">
                <a:solidFill>
                  <a:schemeClr val="bg1"/>
                </a:solidFill>
                <a:latin typeface="Garamond" panose="02020404030301010803" pitchFamily="18" charset="0"/>
              </a:rPr>
            </a:br>
            <a:r>
              <a:rPr lang="nl-NL" sz="2400" dirty="0">
                <a:solidFill>
                  <a:schemeClr val="bg1"/>
                </a:solidFill>
                <a:latin typeface="Garamond" panose="02020404030301010803" pitchFamily="18" charset="0"/>
              </a:rPr>
              <a:t>voor welke andere single </a:t>
            </a:r>
            <a:r>
              <a:rPr lang="nl-NL" sz="2400" dirty="0" err="1">
                <a:solidFill>
                  <a:schemeClr val="bg1"/>
                </a:solidFill>
                <a:latin typeface="Garamond" panose="02020404030301010803" pitchFamily="18" charset="0"/>
              </a:rPr>
              <a:t>player</a:t>
            </a:r>
            <a:r>
              <a:rPr lang="nl-NL" sz="2400" dirty="0">
                <a:solidFill>
                  <a:schemeClr val="bg1"/>
                </a:solidFill>
                <a:latin typeface="Garamond" panose="02020404030301010803" pitchFamily="18" charset="0"/>
              </a:rPr>
              <a:t> game dan ook!</a:t>
            </a:r>
            <a:endParaRPr lang="nl-NL" sz="2800" dirty="0">
              <a:latin typeface="Garamond" panose="02020404030301010803" pitchFamily="18" charset="0"/>
            </a:endParaRPr>
          </a:p>
        </p:txBody>
      </p:sp>
      <p:pic>
        <p:nvPicPr>
          <p:cNvPr id="6" name="Afbeelding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V="1">
            <a:off x="7740352" y="5610510"/>
            <a:ext cx="998759" cy="998759"/>
          </a:xfrm>
          <a:prstGeom prst="rect">
            <a:avLst/>
          </a:prstGeom>
        </p:spPr>
      </p:pic>
    </p:spTree>
    <p:extLst>
      <p:ext uri="{BB962C8B-B14F-4D97-AF65-F5344CB8AC3E}">
        <p14:creationId xmlns:p14="http://schemas.microsoft.com/office/powerpoint/2010/main" val="145834783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b="1" dirty="0" err="1">
                <a:solidFill>
                  <a:schemeClr val="bg1"/>
                </a:solidFill>
                <a:latin typeface="Agency FB" panose="020B0503020202020204" pitchFamily="34" charset="0"/>
              </a:rPr>
              <a:t>Tetris</a:t>
            </a:r>
            <a:endParaRPr lang="nl-NL" b="1" dirty="0">
              <a:solidFill>
                <a:schemeClr val="bg1"/>
              </a:solidFill>
              <a:latin typeface="Agency FB" panose="020B0503020202020204" pitchFamily="34" charset="0"/>
            </a:endParaRPr>
          </a:p>
        </p:txBody>
      </p:sp>
      <p:sp>
        <p:nvSpPr>
          <p:cNvPr id="3" name="Tijdelijke aanduiding voor inhoud 2"/>
          <p:cNvSpPr>
            <a:spLocks noGrp="1"/>
          </p:cNvSpPr>
          <p:nvPr>
            <p:ph idx="1"/>
          </p:nvPr>
        </p:nvSpPr>
        <p:spPr>
          <a:xfrm>
            <a:off x="457200" y="1484784"/>
            <a:ext cx="8363272" cy="5256584"/>
          </a:xfrm>
        </p:spPr>
        <p:txBody>
          <a:bodyPr>
            <a:normAutofit/>
          </a:bodyPr>
          <a:lstStyle/>
          <a:p>
            <a:pPr marL="0" indent="0">
              <a:buNone/>
            </a:pPr>
            <a:r>
              <a:rPr lang="nl-NL" sz="2400" dirty="0">
                <a:solidFill>
                  <a:schemeClr val="bg1"/>
                </a:solidFill>
                <a:latin typeface="Garamond" panose="02020404030301010803" pitchFamily="18" charset="0"/>
              </a:rPr>
              <a:t>Wat </a:t>
            </a:r>
            <a:r>
              <a:rPr lang="nl-NL" sz="2400" dirty="0" err="1">
                <a:solidFill>
                  <a:schemeClr val="bg1"/>
                </a:solidFill>
                <a:latin typeface="Garamond" panose="02020404030301010803" pitchFamily="18" charset="0"/>
              </a:rPr>
              <a:t>Tetris</a:t>
            </a:r>
            <a:r>
              <a:rPr lang="nl-NL" sz="2400" dirty="0">
                <a:solidFill>
                  <a:schemeClr val="bg1"/>
                </a:solidFill>
                <a:latin typeface="Garamond" panose="02020404030301010803" pitchFamily="18" charset="0"/>
              </a:rPr>
              <a:t> een ‘verslavend’ spel maakt, is de 3-soortige feedback die je krijgt als de blokjes in elkaar passen:</a:t>
            </a:r>
          </a:p>
          <a:p>
            <a:pPr marL="514350" indent="-514350">
              <a:buAutoNum type="alphaLcPeriod"/>
            </a:pPr>
            <a:r>
              <a:rPr lang="nl-NL" sz="2400" b="1" dirty="0">
                <a:solidFill>
                  <a:schemeClr val="bg1"/>
                </a:solidFill>
                <a:latin typeface="Garamond" panose="02020404030301010803" pitchFamily="18" charset="0"/>
              </a:rPr>
              <a:t>Visueel</a:t>
            </a:r>
            <a:r>
              <a:rPr lang="nl-NL" sz="2400" dirty="0">
                <a:solidFill>
                  <a:schemeClr val="bg1"/>
                </a:solidFill>
                <a:latin typeface="Garamond" panose="02020404030301010803" pitchFamily="18" charset="0"/>
              </a:rPr>
              <a:t>, als laag na laag de blokjes verdwijnen</a:t>
            </a:r>
          </a:p>
          <a:p>
            <a:pPr marL="514350" indent="-514350">
              <a:buAutoNum type="alphaLcPeriod"/>
            </a:pPr>
            <a:r>
              <a:rPr lang="nl-NL" sz="2400" b="1" dirty="0">
                <a:solidFill>
                  <a:schemeClr val="bg1"/>
                </a:solidFill>
                <a:latin typeface="Garamond" panose="02020404030301010803" pitchFamily="18" charset="0"/>
              </a:rPr>
              <a:t>Kwalitatief</a:t>
            </a:r>
            <a:r>
              <a:rPr lang="nl-NL" sz="2400" dirty="0">
                <a:solidFill>
                  <a:schemeClr val="bg1"/>
                </a:solidFill>
                <a:latin typeface="Garamond" panose="02020404030301010803" pitchFamily="18" charset="0"/>
              </a:rPr>
              <a:t>, omdat je je score steeds ziet oplopen</a:t>
            </a:r>
          </a:p>
          <a:p>
            <a:pPr marL="514350" indent="-514350">
              <a:buAutoNum type="alphaLcPeriod"/>
            </a:pPr>
            <a:r>
              <a:rPr lang="nl-NL" sz="2400" b="1" dirty="0">
                <a:solidFill>
                  <a:schemeClr val="bg1"/>
                </a:solidFill>
                <a:latin typeface="Garamond" panose="02020404030301010803" pitchFamily="18" charset="0"/>
              </a:rPr>
              <a:t>Kwantitatief</a:t>
            </a:r>
            <a:r>
              <a:rPr lang="nl-NL" sz="2400" dirty="0">
                <a:solidFill>
                  <a:schemeClr val="bg1"/>
                </a:solidFill>
                <a:latin typeface="Garamond" panose="02020404030301010803" pitchFamily="18" charset="0"/>
              </a:rPr>
              <a:t>, omdat je je steeds meer uitgedaagd voelt door het spel</a:t>
            </a:r>
          </a:p>
        </p:txBody>
      </p:sp>
      <p:pic>
        <p:nvPicPr>
          <p:cNvPr id="6" name="Afbeelding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V="1">
            <a:off x="7740352" y="5610510"/>
            <a:ext cx="998759" cy="998759"/>
          </a:xfrm>
          <a:prstGeom prst="rect">
            <a:avLst/>
          </a:prstGeom>
        </p:spPr>
      </p:pic>
      <p:pic>
        <p:nvPicPr>
          <p:cNvPr id="4" name="Afbeelding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474752" y="3860116"/>
            <a:ext cx="4328168" cy="2272288"/>
          </a:xfrm>
          <a:prstGeom prst="rect">
            <a:avLst/>
          </a:prstGeom>
        </p:spPr>
      </p:pic>
    </p:spTree>
    <p:extLst>
      <p:ext uri="{BB962C8B-B14F-4D97-AF65-F5344CB8AC3E}">
        <p14:creationId xmlns:p14="http://schemas.microsoft.com/office/powerpoint/2010/main" val="5388344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509511" y="260648"/>
            <a:ext cx="8229600" cy="1143000"/>
          </a:xfrm>
        </p:spPr>
        <p:txBody>
          <a:bodyPr>
            <a:noAutofit/>
          </a:bodyPr>
          <a:lstStyle/>
          <a:p>
            <a:r>
              <a:rPr lang="nl-NL" b="1" dirty="0">
                <a:solidFill>
                  <a:schemeClr val="bg1"/>
                </a:solidFill>
                <a:latin typeface="Agency FB" panose="020B0503020202020204" pitchFamily="34" charset="0"/>
              </a:rPr>
              <a:t>Level 1: Let The Games Begin!</a:t>
            </a:r>
            <a:br>
              <a:rPr lang="nl-NL" b="1" dirty="0">
                <a:solidFill>
                  <a:schemeClr val="bg1"/>
                </a:solidFill>
                <a:latin typeface="Agency FB" panose="020B0503020202020204" pitchFamily="34" charset="0"/>
              </a:rPr>
            </a:br>
            <a:r>
              <a:rPr lang="nl-NL" sz="2000" dirty="0">
                <a:solidFill>
                  <a:schemeClr val="bg1"/>
                </a:solidFill>
                <a:latin typeface="Agency FB" panose="020B0503020202020204" pitchFamily="34" charset="0"/>
              </a:rPr>
              <a:t>Vergeet niet de diavoorstelling te starten, anders werken de linkjes niet.</a:t>
            </a:r>
            <a:endParaRPr lang="nl-NL" sz="2400" dirty="0">
              <a:solidFill>
                <a:schemeClr val="bg1"/>
              </a:solidFill>
              <a:latin typeface="Agency FB" panose="020B0503020202020204" pitchFamily="34" charset="0"/>
            </a:endParaRPr>
          </a:p>
        </p:txBody>
      </p:sp>
      <p:sp>
        <p:nvSpPr>
          <p:cNvPr id="3" name="Tijdelijke aanduiding voor inhoud 2"/>
          <p:cNvSpPr>
            <a:spLocks noGrp="1"/>
          </p:cNvSpPr>
          <p:nvPr>
            <p:ph idx="1"/>
          </p:nvPr>
        </p:nvSpPr>
        <p:spPr>
          <a:xfrm>
            <a:off x="457200" y="1628800"/>
            <a:ext cx="7931224" cy="4497363"/>
          </a:xfrm>
        </p:spPr>
        <p:txBody>
          <a:bodyPr>
            <a:normAutofit/>
          </a:bodyPr>
          <a:lstStyle/>
          <a:p>
            <a:pPr marL="0" indent="0">
              <a:buNone/>
            </a:pPr>
            <a:r>
              <a:rPr lang="nl-NL" sz="2400" dirty="0">
                <a:solidFill>
                  <a:schemeClr val="bg1"/>
                </a:solidFill>
                <a:latin typeface="Garamond" panose="02020404030301010803" pitchFamily="18" charset="0"/>
              </a:rPr>
              <a:t>In dit level...</a:t>
            </a:r>
          </a:p>
          <a:p>
            <a:pPr marL="0" indent="0">
              <a:buNone/>
            </a:pPr>
            <a:endParaRPr lang="nl-NL" sz="2400" dirty="0">
              <a:solidFill>
                <a:schemeClr val="bg1"/>
              </a:solidFill>
              <a:latin typeface="Garamond" panose="02020404030301010803" pitchFamily="18" charset="0"/>
            </a:endParaRPr>
          </a:p>
          <a:p>
            <a:r>
              <a:rPr lang="nl-NL" sz="2400" dirty="0">
                <a:solidFill>
                  <a:schemeClr val="bg1"/>
                </a:solidFill>
                <a:latin typeface="Garamond" panose="02020404030301010803" pitchFamily="18" charset="0"/>
              </a:rPr>
              <a:t>Kom je meer te weten over de ontwikkeling van games door de tijd.</a:t>
            </a:r>
          </a:p>
          <a:p>
            <a:r>
              <a:rPr lang="nl-NL" sz="2400" dirty="0">
                <a:solidFill>
                  <a:schemeClr val="bg1"/>
                </a:solidFill>
                <a:latin typeface="Garamond" panose="02020404030301010803" pitchFamily="18" charset="0"/>
              </a:rPr>
              <a:t>Ga je enkele spellen "van vroeger" spelen. Noem ze gerust klassiekers.</a:t>
            </a:r>
          </a:p>
          <a:p>
            <a:r>
              <a:rPr lang="nl-NL" sz="2400" dirty="0">
                <a:solidFill>
                  <a:schemeClr val="bg1"/>
                </a:solidFill>
                <a:latin typeface="Garamond" panose="02020404030301010803" pitchFamily="18" charset="0"/>
              </a:rPr>
              <a:t>Leer je meer over wat een spel nu eigenlijk een spel maakt aan de hand van 4 bepalende kenmerken van een game.</a:t>
            </a:r>
          </a:p>
          <a:p>
            <a:r>
              <a:rPr lang="nl-NL" sz="2400" dirty="0">
                <a:solidFill>
                  <a:schemeClr val="bg1"/>
                </a:solidFill>
                <a:latin typeface="Garamond" panose="02020404030301010803" pitchFamily="18" charset="0"/>
              </a:rPr>
              <a:t>Leer je meer over wat 'gameflow’ is.</a:t>
            </a:r>
          </a:p>
          <a:p>
            <a:r>
              <a:rPr lang="nl-NL" sz="2400" dirty="0">
                <a:solidFill>
                  <a:schemeClr val="bg1"/>
                </a:solidFill>
                <a:latin typeface="Garamond" panose="02020404030301010803" pitchFamily="18" charset="0"/>
              </a:rPr>
              <a:t>Staan leuke en leerzame missies voor je klaar.</a:t>
            </a:r>
          </a:p>
          <a:p>
            <a:pPr marL="0" indent="0">
              <a:buNone/>
            </a:pPr>
            <a:r>
              <a:rPr lang="nl-NL" sz="2400" dirty="0">
                <a:solidFill>
                  <a:schemeClr val="bg1"/>
                </a:solidFill>
                <a:latin typeface="Garamond" panose="02020404030301010803" pitchFamily="18" charset="0"/>
              </a:rPr>
              <a:t> </a:t>
            </a:r>
          </a:p>
        </p:txBody>
      </p:sp>
      <p:pic>
        <p:nvPicPr>
          <p:cNvPr id="5" name="Afbeelding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V="1">
            <a:off x="7740352" y="5598152"/>
            <a:ext cx="998759" cy="998759"/>
          </a:xfrm>
          <a:prstGeom prst="rect">
            <a:avLst/>
          </a:prstGeom>
        </p:spPr>
      </p:pic>
    </p:spTree>
    <p:extLst>
      <p:ext uri="{BB962C8B-B14F-4D97-AF65-F5344CB8AC3E}">
        <p14:creationId xmlns:p14="http://schemas.microsoft.com/office/powerpoint/2010/main" val="416014604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b="1" dirty="0">
                <a:solidFill>
                  <a:schemeClr val="bg1"/>
                </a:solidFill>
                <a:latin typeface="Agency FB" panose="020B0503020202020204" pitchFamily="34" charset="0"/>
              </a:rPr>
              <a:t>Aan de slag</a:t>
            </a:r>
          </a:p>
        </p:txBody>
      </p:sp>
      <p:sp>
        <p:nvSpPr>
          <p:cNvPr id="3" name="Tijdelijke aanduiding voor inhoud 2"/>
          <p:cNvSpPr>
            <a:spLocks noGrp="1"/>
          </p:cNvSpPr>
          <p:nvPr>
            <p:ph idx="1"/>
          </p:nvPr>
        </p:nvSpPr>
        <p:spPr/>
        <p:txBody>
          <a:bodyPr/>
          <a:lstStyle/>
          <a:p>
            <a:pPr marL="0" indent="0" algn="ctr">
              <a:buNone/>
            </a:pPr>
            <a:r>
              <a:rPr lang="nl-NL" dirty="0">
                <a:solidFill>
                  <a:schemeClr val="bg1"/>
                </a:solidFill>
                <a:latin typeface="Garamond" panose="02020404030301010803" pitchFamily="18" charset="0"/>
              </a:rPr>
              <a:t>Klik op de Next button </a:t>
            </a:r>
          </a:p>
          <a:p>
            <a:pPr marL="0" indent="0" algn="ctr">
              <a:buNone/>
            </a:pPr>
            <a:endParaRPr lang="nl-NL" dirty="0">
              <a:solidFill>
                <a:schemeClr val="bg1"/>
              </a:solidFill>
              <a:latin typeface="Garamond" panose="02020404030301010803" pitchFamily="18" charset="0"/>
            </a:endParaRPr>
          </a:p>
          <a:p>
            <a:pPr marL="0" indent="0" algn="ctr">
              <a:buNone/>
            </a:pPr>
            <a:r>
              <a:rPr lang="nl-NL" dirty="0">
                <a:solidFill>
                  <a:schemeClr val="bg1"/>
                </a:solidFill>
                <a:latin typeface="Garamond" panose="02020404030301010803" pitchFamily="18" charset="0"/>
              </a:rPr>
              <a:t>en ga </a:t>
            </a:r>
          </a:p>
          <a:p>
            <a:pPr marL="0" indent="0" algn="ctr">
              <a:buNone/>
            </a:pPr>
            <a:endParaRPr lang="nl-NL" dirty="0">
              <a:solidFill>
                <a:schemeClr val="bg1"/>
              </a:solidFill>
              <a:latin typeface="Garamond" panose="02020404030301010803" pitchFamily="18" charset="0"/>
            </a:endParaRPr>
          </a:p>
          <a:p>
            <a:pPr marL="0" indent="0" algn="ctr">
              <a:buNone/>
            </a:pPr>
            <a:r>
              <a:rPr lang="nl-NL" dirty="0">
                <a:solidFill>
                  <a:schemeClr val="bg1"/>
                </a:solidFill>
                <a:latin typeface="Garamond" panose="02020404030301010803" pitchFamily="18" charset="0"/>
              </a:rPr>
              <a:t>REAL TIME naar je missie.</a:t>
            </a:r>
          </a:p>
        </p:txBody>
      </p:sp>
      <p:pic>
        <p:nvPicPr>
          <p:cNvPr id="4" name="Afbeelding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V="1">
            <a:off x="7740352" y="5610510"/>
            <a:ext cx="998759" cy="998759"/>
          </a:xfrm>
          <a:prstGeom prst="rect">
            <a:avLst/>
          </a:prstGeom>
        </p:spPr>
      </p:pic>
    </p:spTree>
    <p:extLst>
      <p:ext uri="{BB962C8B-B14F-4D97-AF65-F5344CB8AC3E}">
        <p14:creationId xmlns:p14="http://schemas.microsoft.com/office/powerpoint/2010/main" val="424242668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el 14"/>
          <p:cNvSpPr>
            <a:spLocks noGrp="1"/>
          </p:cNvSpPr>
          <p:nvPr>
            <p:ph type="title"/>
          </p:nvPr>
        </p:nvSpPr>
        <p:spPr>
          <a:xfrm>
            <a:off x="611560" y="620688"/>
            <a:ext cx="7992888" cy="720080"/>
          </a:xfrm>
          <a:solidFill>
            <a:schemeClr val="accent1"/>
          </a:solidFill>
        </p:spPr>
        <p:txBody>
          <a:bodyPr>
            <a:noAutofit/>
          </a:bodyPr>
          <a:lstStyle/>
          <a:p>
            <a:pPr algn="ctr"/>
            <a:r>
              <a:rPr lang="nl-NL" sz="2800" dirty="0">
                <a:latin typeface="a_Algerius" panose="04040705040802020702" pitchFamily="82" charset="-52"/>
              </a:rPr>
              <a:t>Level</a:t>
            </a:r>
            <a:endParaRPr lang="nl-NL" sz="2800" b="1" dirty="0">
              <a:latin typeface="a_Algerius" panose="04040705040802020702" pitchFamily="82" charset="-52"/>
            </a:endParaRPr>
          </a:p>
        </p:txBody>
      </p:sp>
      <p:pic>
        <p:nvPicPr>
          <p:cNvPr id="2" name="Tijdelijke aanduiding voor inhoud 1"/>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79513" y="190660"/>
            <a:ext cx="2160239" cy="2248095"/>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1032" name="Picture 8" descr="C:\Users\hs0057596\AppData\Local\Microsoft\Windows\Temporary Internet Files\Content.IE5\525P2CTZ\10-Number-PNG[1].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732240" y="4653136"/>
            <a:ext cx="2053610" cy="1810965"/>
          </a:xfrm>
          <a:prstGeom prst="rect">
            <a:avLst/>
          </a:prstGeom>
          <a:noFill/>
          <a:extLst>
            <a:ext uri="{909E8E84-426E-40DD-AFC4-6F175D3DCCD1}">
              <a14:hiddenFill xmlns:a14="http://schemas.microsoft.com/office/drawing/2010/main">
                <a:solidFill>
                  <a:srgbClr val="FFFFFF"/>
                </a:solidFill>
              </a14:hiddenFill>
            </a:ext>
          </a:extLst>
        </p:spPr>
      </p:pic>
      <p:sp>
        <p:nvSpPr>
          <p:cNvPr id="25" name="Titel 14"/>
          <p:cNvSpPr txBox="1">
            <a:spLocks/>
          </p:cNvSpPr>
          <p:nvPr/>
        </p:nvSpPr>
        <p:spPr>
          <a:xfrm>
            <a:off x="2627784" y="1563008"/>
            <a:ext cx="4176464" cy="432048"/>
          </a:xfrm>
          <a:prstGeom prst="rect">
            <a:avLst/>
          </a:prstGeom>
          <a:solidFill>
            <a:schemeClr val="bg2"/>
          </a:solidFill>
        </p:spPr>
        <p:txBody>
          <a:bodyPr vert="horz" lIns="91440" tIns="45720" rIns="91440" bIns="45720" rtlCol="0" anchor="b" anchorCtr="0">
            <a:noAutofit/>
          </a:bodyPr>
          <a:lstStyle>
            <a:lvl1pPr algn="ctr" defTabSz="914400" rtl="0" eaLnBrk="1" latinLnBrk="0" hangingPunct="1">
              <a:spcBef>
                <a:spcPct val="0"/>
              </a:spcBef>
              <a:buNone/>
              <a:defRPr sz="3600" kern="1200" cap="all" spc="300" baseline="0">
                <a:solidFill>
                  <a:schemeClr val="tx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nl-NL" sz="2400" dirty="0">
                <a:solidFill>
                  <a:prstClr val="white"/>
                </a:solidFill>
                <a:latin typeface="a_Algerius" panose="04040705040802020702" pitchFamily="82" charset="-52"/>
              </a:rPr>
              <a:t>Mission card</a:t>
            </a:r>
            <a:endParaRPr lang="nl-NL" sz="2400" b="1" dirty="0">
              <a:solidFill>
                <a:prstClr val="white"/>
              </a:solidFill>
              <a:latin typeface="a_Algerius" panose="04040705040802020702" pitchFamily="82" charset="-52"/>
            </a:endParaRPr>
          </a:p>
        </p:txBody>
      </p:sp>
      <p:sp>
        <p:nvSpPr>
          <p:cNvPr id="6" name="Rechthoek 5"/>
          <p:cNvSpPr/>
          <p:nvPr/>
        </p:nvSpPr>
        <p:spPr>
          <a:xfrm>
            <a:off x="1695613" y="2924944"/>
            <a:ext cx="5848090" cy="2862322"/>
          </a:xfrm>
          <a:prstGeom prst="rect">
            <a:avLst/>
          </a:prstGeom>
        </p:spPr>
        <p:txBody>
          <a:bodyPr wrap="square">
            <a:spAutoFit/>
          </a:bodyPr>
          <a:lstStyle/>
          <a:p>
            <a:pPr algn="ctr"/>
            <a:r>
              <a:rPr lang="nl-NL" sz="3600" dirty="0">
                <a:solidFill>
                  <a:prstClr val="white"/>
                </a:solidFill>
                <a:latin typeface="Garamond" panose="02020404030301010803" pitchFamily="18" charset="0"/>
              </a:rPr>
              <a:t>Nel heeft missie #2 voor je klaar staan. Ga naar de bijbehorende mission card en speel de missie.</a:t>
            </a:r>
            <a:br>
              <a:rPr lang="nl-NL" sz="3600" dirty="0">
                <a:solidFill>
                  <a:prstClr val="white"/>
                </a:solidFill>
                <a:latin typeface="Garamond" panose="02020404030301010803" pitchFamily="18" charset="0"/>
              </a:rPr>
            </a:br>
            <a:r>
              <a:rPr lang="nl-NL" sz="3600" dirty="0">
                <a:solidFill>
                  <a:prstClr val="white"/>
                </a:solidFill>
                <a:latin typeface="Garamond" panose="02020404030301010803" pitchFamily="18" charset="0"/>
              </a:rPr>
              <a:t>Succes!</a:t>
            </a:r>
          </a:p>
        </p:txBody>
      </p:sp>
    </p:spTree>
    <p:extLst>
      <p:ext uri="{BB962C8B-B14F-4D97-AF65-F5344CB8AC3E}">
        <p14:creationId xmlns:p14="http://schemas.microsoft.com/office/powerpoint/2010/main" val="372249688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el 14"/>
          <p:cNvSpPr>
            <a:spLocks noGrp="1"/>
          </p:cNvSpPr>
          <p:nvPr>
            <p:ph type="title"/>
          </p:nvPr>
        </p:nvSpPr>
        <p:spPr>
          <a:xfrm>
            <a:off x="611560" y="620688"/>
            <a:ext cx="7992888" cy="720080"/>
          </a:xfrm>
          <a:solidFill>
            <a:schemeClr val="accent1"/>
          </a:solidFill>
        </p:spPr>
        <p:txBody>
          <a:bodyPr>
            <a:noAutofit/>
          </a:bodyPr>
          <a:lstStyle/>
          <a:p>
            <a:pPr algn="ctr"/>
            <a:r>
              <a:rPr lang="nl-NL" sz="2800" dirty="0">
                <a:latin typeface="a_Algerius" panose="04040705040802020702" pitchFamily="82" charset="-52"/>
              </a:rPr>
              <a:t> Level 1: Let </a:t>
            </a:r>
            <a:r>
              <a:rPr lang="nl-NL" sz="2800" dirty="0" err="1">
                <a:latin typeface="a_Algerius" panose="04040705040802020702" pitchFamily="82" charset="-52"/>
              </a:rPr>
              <a:t>the</a:t>
            </a:r>
            <a:r>
              <a:rPr lang="nl-NL" sz="2800" dirty="0">
                <a:latin typeface="a_Algerius" panose="04040705040802020702" pitchFamily="82" charset="-52"/>
              </a:rPr>
              <a:t> Games begin!</a:t>
            </a:r>
            <a:endParaRPr lang="nl-NL" sz="2800" b="1" dirty="0">
              <a:latin typeface="a_Algerius" panose="04040705040802020702" pitchFamily="82" charset="-52"/>
            </a:endParaRPr>
          </a:p>
        </p:txBody>
      </p:sp>
      <p:pic>
        <p:nvPicPr>
          <p:cNvPr id="2" name="Tijdelijke aanduiding voor inhoud 1"/>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79512" y="190660"/>
            <a:ext cx="1368152" cy="1387081"/>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1032" name="Picture 8" descr="C:\Users\hs0057596\AppData\Local\Microsoft\Windows\Temporary Internet Files\Content.IE5\525P2CTZ\10-Number-PNG[1].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415999" y="5301208"/>
            <a:ext cx="1440160" cy="1271522"/>
          </a:xfrm>
          <a:prstGeom prst="rect">
            <a:avLst/>
          </a:prstGeom>
          <a:noFill/>
          <a:extLst>
            <a:ext uri="{909E8E84-426E-40DD-AFC4-6F175D3DCCD1}">
              <a14:hiddenFill xmlns:a14="http://schemas.microsoft.com/office/drawing/2010/main">
                <a:solidFill>
                  <a:srgbClr val="FFFFFF"/>
                </a:solidFill>
              </a14:hiddenFill>
            </a:ext>
          </a:extLst>
        </p:spPr>
      </p:pic>
      <p:sp>
        <p:nvSpPr>
          <p:cNvPr id="25" name="Titel 14"/>
          <p:cNvSpPr txBox="1">
            <a:spLocks/>
          </p:cNvSpPr>
          <p:nvPr/>
        </p:nvSpPr>
        <p:spPr>
          <a:xfrm>
            <a:off x="2627784" y="1563008"/>
            <a:ext cx="4176464" cy="432048"/>
          </a:xfrm>
          <a:prstGeom prst="rect">
            <a:avLst/>
          </a:prstGeom>
          <a:solidFill>
            <a:schemeClr val="bg2"/>
          </a:solidFill>
        </p:spPr>
        <p:txBody>
          <a:bodyPr vert="horz" lIns="91440" tIns="45720" rIns="91440" bIns="45720" rtlCol="0" anchor="b" anchorCtr="0">
            <a:noAutofit/>
          </a:bodyPr>
          <a:lstStyle>
            <a:lvl1pPr algn="ctr" defTabSz="914400" rtl="0" eaLnBrk="1" latinLnBrk="0" hangingPunct="1">
              <a:spcBef>
                <a:spcPct val="0"/>
              </a:spcBef>
              <a:buNone/>
              <a:defRPr sz="3600" kern="1200" cap="all" spc="300" baseline="0">
                <a:solidFill>
                  <a:schemeClr val="tx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nl-NL" sz="2400" dirty="0">
                <a:solidFill>
                  <a:prstClr val="white"/>
                </a:solidFill>
                <a:latin typeface="a_Algerius" panose="04040705040802020702" pitchFamily="82" charset="-52"/>
              </a:rPr>
              <a:t>Mission card #2</a:t>
            </a:r>
            <a:endParaRPr lang="nl-NL" sz="2400" b="1" dirty="0">
              <a:solidFill>
                <a:prstClr val="white"/>
              </a:solidFill>
              <a:latin typeface="a_Algerius" panose="04040705040802020702" pitchFamily="82" charset="-52"/>
            </a:endParaRPr>
          </a:p>
        </p:txBody>
      </p:sp>
      <p:sp>
        <p:nvSpPr>
          <p:cNvPr id="3" name="Tekstvak 2"/>
          <p:cNvSpPr txBox="1"/>
          <p:nvPr/>
        </p:nvSpPr>
        <p:spPr>
          <a:xfrm>
            <a:off x="1647900" y="2204864"/>
            <a:ext cx="5976664" cy="3785652"/>
          </a:xfrm>
          <a:prstGeom prst="rect">
            <a:avLst/>
          </a:prstGeom>
          <a:noFill/>
        </p:spPr>
        <p:txBody>
          <a:bodyPr wrap="square" rtlCol="0">
            <a:spAutoFit/>
          </a:bodyPr>
          <a:lstStyle/>
          <a:p>
            <a:r>
              <a:rPr lang="nl-NL" sz="2400" dirty="0">
                <a:solidFill>
                  <a:prstClr val="white"/>
                </a:solidFill>
                <a:latin typeface="Garamond" panose="02020404030301010803" pitchFamily="18" charset="0"/>
              </a:rPr>
              <a:t>Speel het spel </a:t>
            </a:r>
            <a:r>
              <a:rPr lang="nl-NL" sz="2400" dirty="0" err="1">
                <a:solidFill>
                  <a:prstClr val="white"/>
                </a:solidFill>
                <a:latin typeface="Garamond" panose="02020404030301010803" pitchFamily="18" charset="0"/>
              </a:rPr>
              <a:t>Tetris</a:t>
            </a:r>
            <a:r>
              <a:rPr lang="nl-NL" sz="2400" dirty="0">
                <a:solidFill>
                  <a:prstClr val="white"/>
                </a:solidFill>
                <a:latin typeface="Garamond" panose="02020404030301010803" pitchFamily="18" charset="0"/>
              </a:rPr>
              <a:t> (klik </a:t>
            </a:r>
            <a:r>
              <a:rPr lang="nl-NL" sz="2400" dirty="0">
                <a:solidFill>
                  <a:prstClr val="white"/>
                </a:solidFill>
                <a:latin typeface="Garamond" panose="02020404030301010803" pitchFamily="18" charset="0"/>
                <a:hlinkClick r:id="rId5"/>
              </a:rPr>
              <a:t>hier</a:t>
            </a:r>
            <a:r>
              <a:rPr lang="nl-NL" sz="2400" dirty="0">
                <a:solidFill>
                  <a:prstClr val="white"/>
                </a:solidFill>
                <a:latin typeface="Garamond" panose="02020404030301010803" pitchFamily="18" charset="0"/>
              </a:rPr>
              <a:t>) en geef weer hoe ´verslavend´ jij het spel vindt. Gebruik hierbij de 4 bepalende kenmerken van een game. </a:t>
            </a:r>
          </a:p>
          <a:p>
            <a:endParaRPr lang="nl-NL" sz="2400" dirty="0">
              <a:solidFill>
                <a:prstClr val="white"/>
              </a:solidFill>
              <a:latin typeface="Garamond" panose="02020404030301010803" pitchFamily="18" charset="0"/>
            </a:endParaRPr>
          </a:p>
          <a:p>
            <a:r>
              <a:rPr lang="nl-NL" sz="2400" dirty="0">
                <a:solidFill>
                  <a:prstClr val="white"/>
                </a:solidFill>
                <a:latin typeface="Garamond" panose="02020404030301010803" pitchFamily="18" charset="0"/>
              </a:rPr>
              <a:t>Laat vervolgens enkele leerlingen </a:t>
            </a:r>
            <a:r>
              <a:rPr lang="nl-NL" sz="2400" dirty="0" err="1">
                <a:solidFill>
                  <a:prstClr val="white"/>
                </a:solidFill>
                <a:latin typeface="Garamond" panose="02020404030301010803" pitchFamily="18" charset="0"/>
                <a:hlinkClick r:id="rId5"/>
              </a:rPr>
              <a:t>Tetris</a:t>
            </a:r>
            <a:r>
              <a:rPr lang="nl-NL" sz="2400" dirty="0">
                <a:solidFill>
                  <a:prstClr val="white"/>
                </a:solidFill>
                <a:latin typeface="Garamond" panose="02020404030301010803" pitchFamily="18" charset="0"/>
                <a:hlinkClick r:id="rId5"/>
              </a:rPr>
              <a:t> </a:t>
            </a:r>
            <a:r>
              <a:rPr lang="nl-NL" sz="2400" dirty="0">
                <a:solidFill>
                  <a:prstClr val="white"/>
                </a:solidFill>
                <a:latin typeface="Garamond" panose="02020404030301010803" pitchFamily="18" charset="0"/>
              </a:rPr>
              <a:t>spelen. Wat vinden zij? </a:t>
            </a:r>
          </a:p>
          <a:p>
            <a:endParaRPr lang="nl-NL" sz="2400" dirty="0">
              <a:solidFill>
                <a:prstClr val="white"/>
              </a:solidFill>
              <a:latin typeface="Garamond" panose="02020404030301010803" pitchFamily="18" charset="0"/>
            </a:endParaRPr>
          </a:p>
          <a:p>
            <a:r>
              <a:rPr lang="nl-NL" sz="2400" dirty="0">
                <a:solidFill>
                  <a:prstClr val="white"/>
                </a:solidFill>
                <a:latin typeface="Garamond" panose="02020404030301010803" pitchFamily="18" charset="0"/>
              </a:rPr>
              <a:t>Maak een #selfie en neem dit alles (verslagje en selfie) op in je game design portfolio o.v.v. mission card nr.</a:t>
            </a:r>
          </a:p>
        </p:txBody>
      </p:sp>
    </p:spTree>
    <p:extLst>
      <p:ext uri="{BB962C8B-B14F-4D97-AF65-F5344CB8AC3E}">
        <p14:creationId xmlns:p14="http://schemas.microsoft.com/office/powerpoint/2010/main" val="124423767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b="1" dirty="0">
                <a:solidFill>
                  <a:schemeClr val="bg1"/>
                </a:solidFill>
                <a:latin typeface="Agency FB" panose="020B0503020202020204" pitchFamily="34" charset="0"/>
              </a:rPr>
              <a:t>Gameflow</a:t>
            </a:r>
          </a:p>
        </p:txBody>
      </p:sp>
      <p:sp>
        <p:nvSpPr>
          <p:cNvPr id="3" name="Tijdelijke aanduiding voor inhoud 2"/>
          <p:cNvSpPr>
            <a:spLocks noGrp="1"/>
          </p:cNvSpPr>
          <p:nvPr>
            <p:ph idx="1"/>
          </p:nvPr>
        </p:nvSpPr>
        <p:spPr>
          <a:xfrm>
            <a:off x="457200" y="1340768"/>
            <a:ext cx="8385414" cy="5400600"/>
          </a:xfrm>
        </p:spPr>
        <p:txBody>
          <a:bodyPr>
            <a:normAutofit/>
          </a:bodyPr>
          <a:lstStyle/>
          <a:p>
            <a:pPr marL="0" indent="0">
              <a:buNone/>
            </a:pPr>
            <a:endParaRPr lang="nl-NL" sz="2400" dirty="0">
              <a:solidFill>
                <a:schemeClr val="bg1"/>
              </a:solidFill>
              <a:latin typeface="Garamond" panose="02020404030301010803" pitchFamily="18" charset="0"/>
            </a:endParaRPr>
          </a:p>
          <a:p>
            <a:pPr marL="0" indent="0">
              <a:buNone/>
            </a:pPr>
            <a:r>
              <a:rPr lang="nl-NL" sz="2400" dirty="0">
                <a:solidFill>
                  <a:schemeClr val="bg1"/>
                </a:solidFill>
                <a:latin typeface="Garamond" panose="02020404030301010803" pitchFamily="18" charset="0"/>
              </a:rPr>
              <a:t>Ken je het gevoel dat je niet wilt stoppen met spelen? Dat je eerlijk gezegd niet eens WILT winnen, want dat zou betekenen: einde spel. </a:t>
            </a:r>
          </a:p>
          <a:p>
            <a:pPr marL="0" indent="0">
              <a:buNone/>
            </a:pPr>
            <a:r>
              <a:rPr lang="nl-NL" sz="2400" dirty="0">
                <a:solidFill>
                  <a:schemeClr val="bg1"/>
                </a:solidFill>
                <a:latin typeface="Garamond" panose="02020404030301010803" pitchFamily="18" charset="0"/>
              </a:rPr>
              <a:t>Dat noemen gamedesigners GAMEFLOW. </a:t>
            </a:r>
          </a:p>
          <a:p>
            <a:pPr marL="0" indent="0">
              <a:buNone/>
            </a:pPr>
            <a:endParaRPr lang="nl-NL" sz="2400" dirty="0">
              <a:solidFill>
                <a:schemeClr val="bg1"/>
              </a:solidFill>
              <a:latin typeface="Garamond" panose="02020404030301010803" pitchFamily="18" charset="0"/>
            </a:endParaRPr>
          </a:p>
          <a:p>
            <a:pPr marL="0" indent="0">
              <a:buNone/>
            </a:pPr>
            <a:r>
              <a:rPr lang="nl-NL" sz="2400" dirty="0">
                <a:solidFill>
                  <a:schemeClr val="bg1"/>
                </a:solidFill>
                <a:latin typeface="Garamond" panose="02020404030301010803" pitchFamily="18" charset="0"/>
              </a:rPr>
              <a:t>Gamedesigners bedenken spellen </a:t>
            </a:r>
            <a:r>
              <a:rPr lang="nl-NL" sz="2400" dirty="0" err="1">
                <a:solidFill>
                  <a:schemeClr val="bg1"/>
                </a:solidFill>
                <a:latin typeface="Garamond" panose="02020404030301010803" pitchFamily="18" charset="0"/>
              </a:rPr>
              <a:t>a.h.v</a:t>
            </a:r>
            <a:r>
              <a:rPr lang="nl-NL" sz="2400" dirty="0">
                <a:solidFill>
                  <a:schemeClr val="bg1"/>
                </a:solidFill>
                <a:latin typeface="Garamond" panose="02020404030301010803" pitchFamily="18" charset="0"/>
              </a:rPr>
              <a:t>. de 4 kernelementen waarbij jij als speler steeds precies genoeg uitdaging hebt. En ook het gevoel dat het doel nog steeds haalbaar is.</a:t>
            </a:r>
          </a:p>
        </p:txBody>
      </p:sp>
      <p:pic>
        <p:nvPicPr>
          <p:cNvPr id="3075"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860032" y="4055539"/>
            <a:ext cx="3512141" cy="234519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kstvak 3"/>
          <p:cNvSpPr txBox="1"/>
          <p:nvPr/>
        </p:nvSpPr>
        <p:spPr>
          <a:xfrm>
            <a:off x="7222216" y="4110824"/>
            <a:ext cx="1495800" cy="307777"/>
          </a:xfrm>
          <a:prstGeom prst="rect">
            <a:avLst/>
          </a:prstGeom>
          <a:noFill/>
        </p:spPr>
        <p:txBody>
          <a:bodyPr wrap="square" rtlCol="0">
            <a:spAutoFit/>
          </a:bodyPr>
          <a:lstStyle/>
          <a:p>
            <a:r>
              <a:rPr lang="nl-NL" sz="1400" dirty="0"/>
              <a:t>Pixelcake.nl</a:t>
            </a:r>
            <a:endParaRPr lang="nl-NL" dirty="0"/>
          </a:p>
        </p:txBody>
      </p:sp>
      <p:pic>
        <p:nvPicPr>
          <p:cNvPr id="9" name="Afbeelding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V="1">
            <a:off x="7740352" y="5610510"/>
            <a:ext cx="998759" cy="998759"/>
          </a:xfrm>
          <a:prstGeom prst="rect">
            <a:avLst/>
          </a:prstGeom>
        </p:spPr>
      </p:pic>
    </p:spTree>
    <p:extLst>
      <p:ext uri="{BB962C8B-B14F-4D97-AF65-F5344CB8AC3E}">
        <p14:creationId xmlns:p14="http://schemas.microsoft.com/office/powerpoint/2010/main" val="196295053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b="1" dirty="0">
                <a:solidFill>
                  <a:schemeClr val="bg1"/>
                </a:solidFill>
                <a:latin typeface="Agency FB" panose="020B0503020202020204" pitchFamily="34" charset="0"/>
              </a:rPr>
              <a:t>Aan de slag</a:t>
            </a:r>
          </a:p>
        </p:txBody>
      </p:sp>
      <p:sp>
        <p:nvSpPr>
          <p:cNvPr id="3" name="Tijdelijke aanduiding voor inhoud 2"/>
          <p:cNvSpPr>
            <a:spLocks noGrp="1"/>
          </p:cNvSpPr>
          <p:nvPr>
            <p:ph idx="1"/>
          </p:nvPr>
        </p:nvSpPr>
        <p:spPr/>
        <p:txBody>
          <a:bodyPr/>
          <a:lstStyle/>
          <a:p>
            <a:pPr marL="0" indent="0" algn="ctr">
              <a:buNone/>
            </a:pPr>
            <a:r>
              <a:rPr lang="nl-NL" dirty="0">
                <a:solidFill>
                  <a:schemeClr val="bg1"/>
                </a:solidFill>
                <a:latin typeface="Garamond" panose="02020404030301010803" pitchFamily="18" charset="0"/>
              </a:rPr>
              <a:t>Klik op de Next button </a:t>
            </a:r>
          </a:p>
          <a:p>
            <a:pPr marL="0" indent="0" algn="ctr">
              <a:buNone/>
            </a:pPr>
            <a:endParaRPr lang="nl-NL" dirty="0">
              <a:solidFill>
                <a:schemeClr val="bg1"/>
              </a:solidFill>
              <a:latin typeface="Garamond" panose="02020404030301010803" pitchFamily="18" charset="0"/>
            </a:endParaRPr>
          </a:p>
          <a:p>
            <a:pPr marL="0" indent="0" algn="ctr">
              <a:buNone/>
            </a:pPr>
            <a:r>
              <a:rPr lang="nl-NL" dirty="0">
                <a:solidFill>
                  <a:schemeClr val="bg1"/>
                </a:solidFill>
                <a:latin typeface="Garamond" panose="02020404030301010803" pitchFamily="18" charset="0"/>
              </a:rPr>
              <a:t>en ga </a:t>
            </a:r>
          </a:p>
          <a:p>
            <a:pPr marL="0" indent="0" algn="ctr">
              <a:buNone/>
            </a:pPr>
            <a:endParaRPr lang="nl-NL" dirty="0">
              <a:solidFill>
                <a:schemeClr val="bg1"/>
              </a:solidFill>
              <a:latin typeface="Garamond" panose="02020404030301010803" pitchFamily="18" charset="0"/>
            </a:endParaRPr>
          </a:p>
          <a:p>
            <a:pPr marL="0" indent="0" algn="ctr">
              <a:buNone/>
            </a:pPr>
            <a:r>
              <a:rPr lang="nl-NL" dirty="0">
                <a:solidFill>
                  <a:schemeClr val="bg1"/>
                </a:solidFill>
                <a:latin typeface="Garamond" panose="02020404030301010803" pitchFamily="18" charset="0"/>
              </a:rPr>
              <a:t>REAL TIME naar je missie.</a:t>
            </a:r>
          </a:p>
        </p:txBody>
      </p:sp>
      <p:pic>
        <p:nvPicPr>
          <p:cNvPr id="4" name="Afbeelding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V="1">
            <a:off x="7740352" y="5610510"/>
            <a:ext cx="998759" cy="998759"/>
          </a:xfrm>
          <a:prstGeom prst="rect">
            <a:avLst/>
          </a:prstGeom>
        </p:spPr>
      </p:pic>
    </p:spTree>
    <p:extLst>
      <p:ext uri="{BB962C8B-B14F-4D97-AF65-F5344CB8AC3E}">
        <p14:creationId xmlns:p14="http://schemas.microsoft.com/office/powerpoint/2010/main" val="130098462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el 14"/>
          <p:cNvSpPr>
            <a:spLocks noGrp="1"/>
          </p:cNvSpPr>
          <p:nvPr>
            <p:ph type="title"/>
          </p:nvPr>
        </p:nvSpPr>
        <p:spPr>
          <a:xfrm>
            <a:off x="611560" y="620688"/>
            <a:ext cx="7992888" cy="720080"/>
          </a:xfrm>
          <a:solidFill>
            <a:schemeClr val="accent1"/>
          </a:solidFill>
        </p:spPr>
        <p:txBody>
          <a:bodyPr>
            <a:noAutofit/>
          </a:bodyPr>
          <a:lstStyle/>
          <a:p>
            <a:pPr algn="ctr"/>
            <a:r>
              <a:rPr lang="nl-NL" sz="2800" dirty="0">
                <a:latin typeface="a_Algerius" panose="04040705040802020702" pitchFamily="82" charset="-52"/>
              </a:rPr>
              <a:t>Level</a:t>
            </a:r>
            <a:endParaRPr lang="nl-NL" sz="2800" b="1" dirty="0">
              <a:latin typeface="a_Algerius" panose="04040705040802020702" pitchFamily="82" charset="-52"/>
            </a:endParaRPr>
          </a:p>
        </p:txBody>
      </p:sp>
      <p:pic>
        <p:nvPicPr>
          <p:cNvPr id="2" name="Tijdelijke aanduiding voor inhoud 1"/>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79513" y="190660"/>
            <a:ext cx="2160239" cy="2248095"/>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1032" name="Picture 8" descr="C:\Users\hs0057596\AppData\Local\Microsoft\Windows\Temporary Internet Files\Content.IE5\525P2CTZ\10-Number-PNG[1].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732240" y="4653136"/>
            <a:ext cx="2053610" cy="1810965"/>
          </a:xfrm>
          <a:prstGeom prst="rect">
            <a:avLst/>
          </a:prstGeom>
          <a:noFill/>
          <a:extLst>
            <a:ext uri="{909E8E84-426E-40DD-AFC4-6F175D3DCCD1}">
              <a14:hiddenFill xmlns:a14="http://schemas.microsoft.com/office/drawing/2010/main">
                <a:solidFill>
                  <a:srgbClr val="FFFFFF"/>
                </a:solidFill>
              </a14:hiddenFill>
            </a:ext>
          </a:extLst>
        </p:spPr>
      </p:pic>
      <p:sp>
        <p:nvSpPr>
          <p:cNvPr id="25" name="Titel 14"/>
          <p:cNvSpPr txBox="1">
            <a:spLocks/>
          </p:cNvSpPr>
          <p:nvPr/>
        </p:nvSpPr>
        <p:spPr>
          <a:xfrm>
            <a:off x="2627784" y="1563008"/>
            <a:ext cx="4176464" cy="432048"/>
          </a:xfrm>
          <a:prstGeom prst="rect">
            <a:avLst/>
          </a:prstGeom>
          <a:solidFill>
            <a:schemeClr val="bg2"/>
          </a:solidFill>
        </p:spPr>
        <p:txBody>
          <a:bodyPr vert="horz" lIns="91440" tIns="45720" rIns="91440" bIns="45720" rtlCol="0" anchor="b" anchorCtr="0">
            <a:noAutofit/>
          </a:bodyPr>
          <a:lstStyle>
            <a:lvl1pPr algn="ctr" defTabSz="914400" rtl="0" eaLnBrk="1" latinLnBrk="0" hangingPunct="1">
              <a:spcBef>
                <a:spcPct val="0"/>
              </a:spcBef>
              <a:buNone/>
              <a:defRPr sz="3600" kern="1200" cap="all" spc="300" baseline="0">
                <a:solidFill>
                  <a:schemeClr val="tx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nl-NL" sz="2400" dirty="0">
                <a:solidFill>
                  <a:prstClr val="white"/>
                </a:solidFill>
                <a:latin typeface="a_Algerius" panose="04040705040802020702" pitchFamily="82" charset="-52"/>
              </a:rPr>
              <a:t>Mission card</a:t>
            </a:r>
            <a:endParaRPr lang="nl-NL" sz="2400" b="1" dirty="0">
              <a:solidFill>
                <a:prstClr val="white"/>
              </a:solidFill>
              <a:latin typeface="a_Algerius" panose="04040705040802020702" pitchFamily="82" charset="-52"/>
            </a:endParaRPr>
          </a:p>
        </p:txBody>
      </p:sp>
      <p:sp>
        <p:nvSpPr>
          <p:cNvPr id="6" name="Rechthoek 5"/>
          <p:cNvSpPr/>
          <p:nvPr/>
        </p:nvSpPr>
        <p:spPr>
          <a:xfrm>
            <a:off x="1668681" y="2492896"/>
            <a:ext cx="6063432" cy="3416320"/>
          </a:xfrm>
          <a:prstGeom prst="rect">
            <a:avLst/>
          </a:prstGeom>
        </p:spPr>
        <p:txBody>
          <a:bodyPr wrap="square">
            <a:spAutoFit/>
          </a:bodyPr>
          <a:lstStyle/>
          <a:p>
            <a:pPr algn="ctr"/>
            <a:r>
              <a:rPr lang="nl-NL" sz="3600" dirty="0">
                <a:solidFill>
                  <a:prstClr val="white"/>
                </a:solidFill>
                <a:latin typeface="Garamond" panose="02020404030301010803" pitchFamily="18" charset="0"/>
              </a:rPr>
              <a:t>Nel heeft missie #3 en missie #4 voor je klaar staan. Ze gaan in op verschillende beroepen. Ga naar de bijbehorende mission card en speel de missie.</a:t>
            </a:r>
            <a:br>
              <a:rPr lang="nl-NL" sz="3600" dirty="0">
                <a:solidFill>
                  <a:prstClr val="white"/>
                </a:solidFill>
                <a:latin typeface="Garamond" panose="02020404030301010803" pitchFamily="18" charset="0"/>
              </a:rPr>
            </a:br>
            <a:r>
              <a:rPr lang="nl-NL" sz="3600" dirty="0">
                <a:solidFill>
                  <a:prstClr val="white"/>
                </a:solidFill>
                <a:latin typeface="Garamond" panose="02020404030301010803" pitchFamily="18" charset="0"/>
              </a:rPr>
              <a:t>Succes!</a:t>
            </a:r>
          </a:p>
        </p:txBody>
      </p:sp>
    </p:spTree>
    <p:extLst>
      <p:ext uri="{BB962C8B-B14F-4D97-AF65-F5344CB8AC3E}">
        <p14:creationId xmlns:p14="http://schemas.microsoft.com/office/powerpoint/2010/main" val="241694987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el 14"/>
          <p:cNvSpPr>
            <a:spLocks noGrp="1"/>
          </p:cNvSpPr>
          <p:nvPr>
            <p:ph type="title"/>
          </p:nvPr>
        </p:nvSpPr>
        <p:spPr>
          <a:xfrm>
            <a:off x="611560" y="620688"/>
            <a:ext cx="7992888" cy="720080"/>
          </a:xfrm>
          <a:solidFill>
            <a:schemeClr val="accent1"/>
          </a:solidFill>
        </p:spPr>
        <p:txBody>
          <a:bodyPr>
            <a:noAutofit/>
          </a:bodyPr>
          <a:lstStyle/>
          <a:p>
            <a:pPr algn="ctr"/>
            <a:r>
              <a:rPr lang="nl-NL" sz="2800" dirty="0">
                <a:latin typeface="a_Algerius" panose="04040705040802020702" pitchFamily="82" charset="-52"/>
              </a:rPr>
              <a:t>Level 1: Let </a:t>
            </a:r>
            <a:r>
              <a:rPr lang="nl-NL" sz="2800" dirty="0" err="1">
                <a:latin typeface="a_Algerius" panose="04040705040802020702" pitchFamily="82" charset="-52"/>
              </a:rPr>
              <a:t>the</a:t>
            </a:r>
            <a:r>
              <a:rPr lang="nl-NL" sz="2800" dirty="0">
                <a:latin typeface="a_Algerius" panose="04040705040802020702" pitchFamily="82" charset="-52"/>
              </a:rPr>
              <a:t> games begin!</a:t>
            </a:r>
            <a:endParaRPr lang="nl-NL" sz="2800" b="1" dirty="0">
              <a:latin typeface="a_Algerius" panose="04040705040802020702" pitchFamily="82" charset="-52"/>
            </a:endParaRPr>
          </a:p>
        </p:txBody>
      </p:sp>
      <p:pic>
        <p:nvPicPr>
          <p:cNvPr id="2" name="Tijdelijke aanduiding voor inhoud 1"/>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79512" y="190660"/>
            <a:ext cx="1368152" cy="1387081"/>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1032" name="Picture 8" descr="C:\Users\hs0057596\AppData\Local\Microsoft\Windows\Temporary Internet Files\Content.IE5\525P2CTZ\10-Number-PNG[1].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415999" y="5301208"/>
            <a:ext cx="1440160" cy="1271522"/>
          </a:xfrm>
          <a:prstGeom prst="rect">
            <a:avLst/>
          </a:prstGeom>
          <a:noFill/>
          <a:extLst>
            <a:ext uri="{909E8E84-426E-40DD-AFC4-6F175D3DCCD1}">
              <a14:hiddenFill xmlns:a14="http://schemas.microsoft.com/office/drawing/2010/main">
                <a:solidFill>
                  <a:srgbClr val="FFFFFF"/>
                </a:solidFill>
              </a14:hiddenFill>
            </a:ext>
          </a:extLst>
        </p:spPr>
      </p:pic>
      <p:sp>
        <p:nvSpPr>
          <p:cNvPr id="25" name="Titel 14"/>
          <p:cNvSpPr txBox="1">
            <a:spLocks/>
          </p:cNvSpPr>
          <p:nvPr/>
        </p:nvSpPr>
        <p:spPr>
          <a:xfrm>
            <a:off x="2627784" y="1563008"/>
            <a:ext cx="4176464" cy="432048"/>
          </a:xfrm>
          <a:prstGeom prst="rect">
            <a:avLst/>
          </a:prstGeom>
          <a:solidFill>
            <a:schemeClr val="bg2"/>
          </a:solidFill>
        </p:spPr>
        <p:txBody>
          <a:bodyPr vert="horz" lIns="91440" tIns="45720" rIns="91440" bIns="45720" rtlCol="0" anchor="b" anchorCtr="0">
            <a:noAutofit/>
          </a:bodyPr>
          <a:lstStyle>
            <a:lvl1pPr algn="ctr" defTabSz="914400" rtl="0" eaLnBrk="1" latinLnBrk="0" hangingPunct="1">
              <a:spcBef>
                <a:spcPct val="0"/>
              </a:spcBef>
              <a:buNone/>
              <a:defRPr sz="3600" kern="1200" cap="all" spc="300" baseline="0">
                <a:solidFill>
                  <a:schemeClr val="tx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nl-NL" sz="2400" dirty="0">
                <a:solidFill>
                  <a:prstClr val="white"/>
                </a:solidFill>
                <a:latin typeface="a_Algerius" panose="04040705040802020702" pitchFamily="82" charset="-52"/>
              </a:rPr>
              <a:t>Mission card #3A</a:t>
            </a:r>
            <a:endParaRPr lang="nl-NL" sz="2400" b="1" dirty="0">
              <a:solidFill>
                <a:prstClr val="white"/>
              </a:solidFill>
              <a:latin typeface="a_Algerius" panose="04040705040802020702" pitchFamily="82" charset="-52"/>
            </a:endParaRPr>
          </a:p>
        </p:txBody>
      </p:sp>
      <p:sp>
        <p:nvSpPr>
          <p:cNvPr id="3" name="Rechthoek 2"/>
          <p:cNvSpPr/>
          <p:nvPr/>
        </p:nvSpPr>
        <p:spPr>
          <a:xfrm>
            <a:off x="323528" y="1995056"/>
            <a:ext cx="8640960" cy="4339650"/>
          </a:xfrm>
          <a:prstGeom prst="rect">
            <a:avLst/>
          </a:prstGeom>
        </p:spPr>
        <p:txBody>
          <a:bodyPr wrap="square">
            <a:spAutoFit/>
          </a:bodyPr>
          <a:lstStyle/>
          <a:p>
            <a:r>
              <a:rPr lang="nl-NL" sz="2000" dirty="0">
                <a:solidFill>
                  <a:prstClr val="white"/>
                </a:solidFill>
                <a:latin typeface="Garamond" panose="02020404030301010803" pitchFamily="18" charset="0"/>
              </a:rPr>
              <a:t>Voer deze missie uit door minimaal 2 leerlingen. Bewaar de uitwerking in je portfolio. </a:t>
            </a:r>
          </a:p>
          <a:p>
            <a:endParaRPr lang="nl-NL" sz="2000" dirty="0">
              <a:solidFill>
                <a:prstClr val="white"/>
              </a:solidFill>
              <a:latin typeface="Garamond" panose="02020404030301010803" pitchFamily="18" charset="0"/>
            </a:endParaRPr>
          </a:p>
          <a:p>
            <a:r>
              <a:rPr lang="nl-NL" sz="2000" b="1" dirty="0">
                <a:solidFill>
                  <a:prstClr val="white"/>
                </a:solidFill>
                <a:latin typeface="Garamond" panose="02020404030301010803" pitchFamily="18" charset="0"/>
              </a:rPr>
              <a:t>Stap 1</a:t>
            </a:r>
            <a:r>
              <a:rPr lang="nl-NL" sz="2000" dirty="0">
                <a:solidFill>
                  <a:prstClr val="white"/>
                </a:solidFill>
                <a:latin typeface="Garamond" panose="02020404030301010803" pitchFamily="18" charset="0"/>
              </a:rPr>
              <a:t>: Noteer zoveel mogelijk eigenschappen van jezelf. Denk bijv. aan wat je graag doet, wat je goed kunt, wat anderen hierover zeggen. Wees vooral niet bescheiden, je hebt veel talenten! En ook al zijn ze voor jou “heel gewoon”, ze zijn het waard om te noteren!</a:t>
            </a:r>
          </a:p>
          <a:p>
            <a:endParaRPr lang="nl-NL" sz="2000" dirty="0">
              <a:solidFill>
                <a:prstClr val="white"/>
              </a:solidFill>
              <a:latin typeface="Garamond" panose="02020404030301010803" pitchFamily="18" charset="0"/>
            </a:endParaRPr>
          </a:p>
          <a:p>
            <a:r>
              <a:rPr lang="nl-NL" sz="2000" b="1" dirty="0">
                <a:solidFill>
                  <a:prstClr val="white"/>
                </a:solidFill>
                <a:latin typeface="Garamond" panose="02020404030301010803" pitchFamily="18" charset="0"/>
              </a:rPr>
              <a:t>Stap 2: </a:t>
            </a:r>
            <a:r>
              <a:rPr lang="nl-NL" sz="2000" dirty="0">
                <a:solidFill>
                  <a:prstClr val="white"/>
                </a:solidFill>
                <a:latin typeface="Garamond" panose="02020404030301010803" pitchFamily="18" charset="0"/>
              </a:rPr>
              <a:t>Bekijk je lijstje en kies er dan 5 uit die op dit moment het meest bij jou passen.</a:t>
            </a:r>
          </a:p>
          <a:p>
            <a:endParaRPr lang="nl-NL" sz="2000" dirty="0">
              <a:solidFill>
                <a:prstClr val="white"/>
              </a:solidFill>
              <a:latin typeface="Garamond" panose="02020404030301010803" pitchFamily="18" charset="0"/>
            </a:endParaRPr>
          </a:p>
          <a:p>
            <a:r>
              <a:rPr lang="nl-NL" sz="2000" b="1" dirty="0">
                <a:solidFill>
                  <a:prstClr val="white"/>
                </a:solidFill>
                <a:latin typeface="Garamond" panose="02020404030301010803" pitchFamily="18" charset="0"/>
              </a:rPr>
              <a:t>Stap 3: </a:t>
            </a:r>
            <a:r>
              <a:rPr lang="nl-NL" sz="2000" dirty="0">
                <a:solidFill>
                  <a:prstClr val="white"/>
                </a:solidFill>
                <a:latin typeface="Garamond" panose="02020404030301010803" pitchFamily="18" charset="0"/>
              </a:rPr>
              <a:t>Bekijk nu het volgende filmpje waarin een </a:t>
            </a:r>
            <a:r>
              <a:rPr lang="nl-NL" sz="2000" b="1" dirty="0">
                <a:solidFill>
                  <a:prstClr val="white"/>
                </a:solidFill>
                <a:latin typeface="Garamond" panose="02020404030301010803" pitchFamily="18" charset="0"/>
              </a:rPr>
              <a:t>GAME DEVELOPER </a:t>
            </a:r>
            <a:r>
              <a:rPr lang="nl-NL" sz="2000" dirty="0">
                <a:solidFill>
                  <a:prstClr val="white"/>
                </a:solidFill>
                <a:latin typeface="Garamond" panose="02020404030301010803" pitchFamily="18" charset="0"/>
              </a:rPr>
              <a:t>je meer over zijn beroep vertelt. Klik </a:t>
            </a:r>
            <a:r>
              <a:rPr lang="nl-NL" sz="2000" dirty="0">
                <a:solidFill>
                  <a:prstClr val="white"/>
                </a:solidFill>
                <a:latin typeface="Garamond" panose="02020404030301010803" pitchFamily="18" charset="0"/>
                <a:hlinkClick r:id="rId5"/>
              </a:rPr>
              <a:t>hier</a:t>
            </a:r>
            <a:r>
              <a:rPr lang="nl-NL" sz="2000" dirty="0">
                <a:solidFill>
                  <a:prstClr val="white"/>
                </a:solidFill>
                <a:latin typeface="Garamond" panose="02020404030301010803" pitchFamily="18" charset="0"/>
              </a:rPr>
              <a:t>. </a:t>
            </a:r>
          </a:p>
          <a:p>
            <a:endParaRPr lang="nl-NL" dirty="0">
              <a:solidFill>
                <a:prstClr val="black"/>
              </a:solidFill>
              <a:latin typeface="Agency FB" panose="020B0503020202020204" pitchFamily="34" charset="0"/>
            </a:endParaRPr>
          </a:p>
          <a:p>
            <a:r>
              <a:rPr lang="nl-NL" dirty="0">
                <a:solidFill>
                  <a:prstClr val="black"/>
                </a:solidFill>
                <a:latin typeface="Agency FB" panose="020B0503020202020204" pitchFamily="34" charset="0"/>
              </a:rPr>
              <a:t> </a:t>
            </a:r>
          </a:p>
        </p:txBody>
      </p:sp>
    </p:spTree>
    <p:extLst>
      <p:ext uri="{BB962C8B-B14F-4D97-AF65-F5344CB8AC3E}">
        <p14:creationId xmlns:p14="http://schemas.microsoft.com/office/powerpoint/2010/main" val="396266150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el 14"/>
          <p:cNvSpPr>
            <a:spLocks noGrp="1"/>
          </p:cNvSpPr>
          <p:nvPr>
            <p:ph type="title"/>
          </p:nvPr>
        </p:nvSpPr>
        <p:spPr>
          <a:xfrm>
            <a:off x="611560" y="620688"/>
            <a:ext cx="7992888" cy="720080"/>
          </a:xfrm>
          <a:solidFill>
            <a:schemeClr val="accent1"/>
          </a:solidFill>
        </p:spPr>
        <p:txBody>
          <a:bodyPr>
            <a:noAutofit/>
          </a:bodyPr>
          <a:lstStyle/>
          <a:p>
            <a:pPr algn="ctr"/>
            <a:r>
              <a:rPr lang="nl-NL" sz="2800" dirty="0">
                <a:latin typeface="a_Algerius" panose="04040705040802020702" pitchFamily="82" charset="-52"/>
              </a:rPr>
              <a:t>Level 1: Let </a:t>
            </a:r>
            <a:r>
              <a:rPr lang="nl-NL" sz="2800" dirty="0" err="1">
                <a:latin typeface="a_Algerius" panose="04040705040802020702" pitchFamily="82" charset="-52"/>
              </a:rPr>
              <a:t>the</a:t>
            </a:r>
            <a:r>
              <a:rPr lang="nl-NL" sz="2800" dirty="0">
                <a:latin typeface="a_Algerius" panose="04040705040802020702" pitchFamily="82" charset="-52"/>
              </a:rPr>
              <a:t> games begin!</a:t>
            </a:r>
            <a:endParaRPr lang="nl-NL" sz="2800" b="1" dirty="0">
              <a:latin typeface="a_Algerius" panose="04040705040802020702" pitchFamily="82" charset="-52"/>
            </a:endParaRPr>
          </a:p>
        </p:txBody>
      </p:sp>
      <p:pic>
        <p:nvPicPr>
          <p:cNvPr id="2" name="Tijdelijke aanduiding voor inhoud 1"/>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79512" y="190660"/>
            <a:ext cx="1368152" cy="1387081"/>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1032" name="Picture 8" descr="C:\Users\hs0057596\AppData\Local\Microsoft\Windows\Temporary Internet Files\Content.IE5\525P2CTZ\10-Number-PNG[1].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415999" y="5301208"/>
            <a:ext cx="1440160" cy="1271522"/>
          </a:xfrm>
          <a:prstGeom prst="rect">
            <a:avLst/>
          </a:prstGeom>
          <a:noFill/>
          <a:extLst>
            <a:ext uri="{909E8E84-426E-40DD-AFC4-6F175D3DCCD1}">
              <a14:hiddenFill xmlns:a14="http://schemas.microsoft.com/office/drawing/2010/main">
                <a:solidFill>
                  <a:srgbClr val="FFFFFF"/>
                </a:solidFill>
              </a14:hiddenFill>
            </a:ext>
          </a:extLst>
        </p:spPr>
      </p:pic>
      <p:sp>
        <p:nvSpPr>
          <p:cNvPr id="25" name="Titel 14"/>
          <p:cNvSpPr txBox="1">
            <a:spLocks/>
          </p:cNvSpPr>
          <p:nvPr/>
        </p:nvSpPr>
        <p:spPr>
          <a:xfrm>
            <a:off x="2627784" y="1563008"/>
            <a:ext cx="4176464" cy="432048"/>
          </a:xfrm>
          <a:prstGeom prst="rect">
            <a:avLst/>
          </a:prstGeom>
          <a:solidFill>
            <a:schemeClr val="bg2"/>
          </a:solidFill>
        </p:spPr>
        <p:txBody>
          <a:bodyPr vert="horz" lIns="91440" tIns="45720" rIns="91440" bIns="45720" rtlCol="0" anchor="b" anchorCtr="0">
            <a:noAutofit/>
          </a:bodyPr>
          <a:lstStyle>
            <a:lvl1pPr algn="ctr" defTabSz="914400" rtl="0" eaLnBrk="1" latinLnBrk="0" hangingPunct="1">
              <a:spcBef>
                <a:spcPct val="0"/>
              </a:spcBef>
              <a:buNone/>
              <a:defRPr sz="3600" kern="1200" cap="all" spc="300" baseline="0">
                <a:solidFill>
                  <a:schemeClr val="tx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nl-NL" sz="2400" dirty="0">
                <a:solidFill>
                  <a:prstClr val="white"/>
                </a:solidFill>
                <a:latin typeface="a_Algerius" panose="04040705040802020702" pitchFamily="82" charset="-52"/>
              </a:rPr>
              <a:t>Mission card #3B</a:t>
            </a:r>
            <a:endParaRPr lang="nl-NL" sz="2400" b="1" dirty="0">
              <a:solidFill>
                <a:prstClr val="white"/>
              </a:solidFill>
              <a:latin typeface="a_Algerius" panose="04040705040802020702" pitchFamily="82" charset="-52"/>
            </a:endParaRPr>
          </a:p>
        </p:txBody>
      </p:sp>
      <p:sp>
        <p:nvSpPr>
          <p:cNvPr id="3" name="Rechthoek 2"/>
          <p:cNvSpPr/>
          <p:nvPr/>
        </p:nvSpPr>
        <p:spPr>
          <a:xfrm>
            <a:off x="323528" y="1995056"/>
            <a:ext cx="8640960" cy="4339650"/>
          </a:xfrm>
          <a:prstGeom prst="rect">
            <a:avLst/>
          </a:prstGeom>
        </p:spPr>
        <p:txBody>
          <a:bodyPr wrap="square">
            <a:spAutoFit/>
          </a:bodyPr>
          <a:lstStyle/>
          <a:p>
            <a:r>
              <a:rPr lang="nl-NL" sz="2000" b="1" dirty="0">
                <a:solidFill>
                  <a:prstClr val="white"/>
                </a:solidFill>
                <a:latin typeface="Garamond" panose="02020404030301010803" pitchFamily="18" charset="0"/>
              </a:rPr>
              <a:t>Stap 4: </a:t>
            </a:r>
            <a:r>
              <a:rPr lang="nl-NL" sz="2000" dirty="0">
                <a:solidFill>
                  <a:prstClr val="white"/>
                </a:solidFill>
                <a:latin typeface="Garamond" panose="02020404030301010803" pitchFamily="18" charset="0"/>
              </a:rPr>
              <a:t>Schrijf de 5 belangrijkste eigenschappen van een game </a:t>
            </a:r>
            <a:r>
              <a:rPr lang="nl-NL" sz="2000" dirty="0" err="1">
                <a:solidFill>
                  <a:prstClr val="white"/>
                </a:solidFill>
                <a:latin typeface="Garamond" panose="02020404030301010803" pitchFamily="18" charset="0"/>
              </a:rPr>
              <a:t>developer</a:t>
            </a:r>
            <a:r>
              <a:rPr lang="nl-NL" sz="2000" dirty="0">
                <a:solidFill>
                  <a:prstClr val="white"/>
                </a:solidFill>
                <a:latin typeface="Garamond" panose="02020404030301010803" pitchFamily="18" charset="0"/>
              </a:rPr>
              <a:t> op. Een aantal persoonlijkheidskenmerken staat nader toegelicht op </a:t>
            </a:r>
            <a:r>
              <a:rPr lang="nl-NL" sz="2000" dirty="0">
                <a:solidFill>
                  <a:prstClr val="white"/>
                </a:solidFill>
                <a:latin typeface="Garamond" panose="02020404030301010803" pitchFamily="18" charset="0"/>
                <a:hlinkClick r:id="rId5"/>
              </a:rPr>
              <a:t>deze site </a:t>
            </a:r>
            <a:r>
              <a:rPr lang="nl-NL" sz="2000" dirty="0">
                <a:solidFill>
                  <a:prstClr val="white"/>
                </a:solidFill>
                <a:latin typeface="Garamond" panose="02020404030301010803" pitchFamily="18" charset="0"/>
              </a:rPr>
              <a:t>(met een leuke beroepentest).  </a:t>
            </a:r>
          </a:p>
          <a:p>
            <a:endParaRPr lang="nl-NL" sz="2000" dirty="0">
              <a:solidFill>
                <a:prstClr val="white"/>
              </a:solidFill>
              <a:latin typeface="Garamond" panose="02020404030301010803" pitchFamily="18" charset="0"/>
            </a:endParaRPr>
          </a:p>
          <a:p>
            <a:r>
              <a:rPr lang="nl-NL" sz="2000" b="1" dirty="0">
                <a:solidFill>
                  <a:prstClr val="white"/>
                </a:solidFill>
                <a:latin typeface="Garamond" panose="02020404030301010803" pitchFamily="18" charset="0"/>
              </a:rPr>
              <a:t>Stap 5: </a:t>
            </a:r>
            <a:r>
              <a:rPr lang="nl-NL" sz="2000" dirty="0">
                <a:solidFill>
                  <a:prstClr val="white"/>
                </a:solidFill>
                <a:latin typeface="Garamond" panose="02020404030301010803" pitchFamily="18" charset="0"/>
              </a:rPr>
              <a:t>Vergelijk jouw eigenschappen met die van een game </a:t>
            </a:r>
            <a:r>
              <a:rPr lang="nl-NL" sz="2000" dirty="0" err="1">
                <a:solidFill>
                  <a:prstClr val="white"/>
                </a:solidFill>
                <a:latin typeface="Garamond" panose="02020404030301010803" pitchFamily="18" charset="0"/>
              </a:rPr>
              <a:t>developer</a:t>
            </a:r>
            <a:r>
              <a:rPr lang="nl-NL" sz="2000" dirty="0">
                <a:solidFill>
                  <a:prstClr val="white"/>
                </a:solidFill>
                <a:latin typeface="Garamond" panose="02020404030301010803" pitchFamily="18" charset="0"/>
              </a:rPr>
              <a:t>. Wat valt op? </a:t>
            </a:r>
          </a:p>
          <a:p>
            <a:endParaRPr lang="nl-NL" sz="2000" dirty="0">
              <a:solidFill>
                <a:prstClr val="white"/>
              </a:solidFill>
              <a:latin typeface="Garamond" panose="02020404030301010803" pitchFamily="18" charset="0"/>
            </a:endParaRPr>
          </a:p>
          <a:p>
            <a:r>
              <a:rPr lang="nl-NL" sz="2000" b="1" dirty="0">
                <a:solidFill>
                  <a:prstClr val="white"/>
                </a:solidFill>
                <a:latin typeface="Garamond" panose="02020404030301010803" pitchFamily="18" charset="0"/>
              </a:rPr>
              <a:t>Stap 6: </a:t>
            </a:r>
            <a:r>
              <a:rPr lang="nl-NL" sz="2000" dirty="0">
                <a:solidFill>
                  <a:prstClr val="white"/>
                </a:solidFill>
                <a:latin typeface="Garamond" panose="02020404030301010803" pitchFamily="18" charset="0"/>
              </a:rPr>
              <a:t>Bedenk en noteer of je jouw eigenschappen wilt gebruiken om game </a:t>
            </a:r>
            <a:r>
              <a:rPr lang="nl-NL" sz="2000" dirty="0" err="1">
                <a:solidFill>
                  <a:prstClr val="white"/>
                </a:solidFill>
                <a:latin typeface="Garamond" panose="02020404030301010803" pitchFamily="18" charset="0"/>
              </a:rPr>
              <a:t>developer</a:t>
            </a:r>
            <a:r>
              <a:rPr lang="nl-NL" sz="2000" dirty="0">
                <a:solidFill>
                  <a:prstClr val="white"/>
                </a:solidFill>
                <a:latin typeface="Garamond" panose="02020404030301010803" pitchFamily="18" charset="0"/>
              </a:rPr>
              <a:t> te worden of (bij minder overeenkomsten) dit te LEREN? Waarom?</a:t>
            </a:r>
          </a:p>
          <a:p>
            <a:endParaRPr lang="nl-NL" sz="2000" dirty="0">
              <a:solidFill>
                <a:prstClr val="white"/>
              </a:solidFill>
              <a:latin typeface="Garamond" panose="02020404030301010803" pitchFamily="18" charset="0"/>
            </a:endParaRPr>
          </a:p>
          <a:p>
            <a:r>
              <a:rPr lang="nl-NL" sz="2000" b="1" dirty="0">
                <a:solidFill>
                  <a:prstClr val="white"/>
                </a:solidFill>
                <a:latin typeface="Garamond" panose="02020404030301010803" pitchFamily="18" charset="0"/>
              </a:rPr>
              <a:t>Stap 7: </a:t>
            </a:r>
            <a:r>
              <a:rPr lang="nl-NL" sz="2000" dirty="0">
                <a:solidFill>
                  <a:prstClr val="white"/>
                </a:solidFill>
                <a:latin typeface="Garamond" panose="02020404030301010803" pitchFamily="18" charset="0"/>
              </a:rPr>
              <a:t>Geef nu antwoord op de vraag of het beroep van game </a:t>
            </a:r>
            <a:r>
              <a:rPr lang="nl-NL" sz="2000" dirty="0" err="1">
                <a:solidFill>
                  <a:prstClr val="white"/>
                </a:solidFill>
                <a:latin typeface="Garamond" panose="02020404030301010803" pitchFamily="18" charset="0"/>
              </a:rPr>
              <a:t>developer</a:t>
            </a:r>
            <a:r>
              <a:rPr lang="nl-NL" sz="2000" dirty="0">
                <a:solidFill>
                  <a:prstClr val="white"/>
                </a:solidFill>
                <a:latin typeface="Garamond" panose="02020404030301010803" pitchFamily="18" charset="0"/>
              </a:rPr>
              <a:t> iets</a:t>
            </a:r>
            <a:br>
              <a:rPr lang="nl-NL" sz="2000" dirty="0">
                <a:solidFill>
                  <a:prstClr val="white"/>
                </a:solidFill>
                <a:latin typeface="Garamond" panose="02020404030301010803" pitchFamily="18" charset="0"/>
              </a:rPr>
            </a:br>
            <a:r>
              <a:rPr lang="nl-NL" sz="2000" dirty="0">
                <a:solidFill>
                  <a:prstClr val="white"/>
                </a:solidFill>
                <a:latin typeface="Garamond" panose="02020404030301010803" pitchFamily="18" charset="0"/>
              </a:rPr>
              <a:t>voor jou is. De vorm is vrij (een filmpje, </a:t>
            </a:r>
            <a:r>
              <a:rPr lang="nl-NL" sz="2000" dirty="0" err="1">
                <a:solidFill>
                  <a:prstClr val="white"/>
                </a:solidFill>
                <a:latin typeface="Garamond" panose="02020404030301010803" pitchFamily="18" charset="0"/>
              </a:rPr>
              <a:t>moodboard</a:t>
            </a:r>
            <a:r>
              <a:rPr lang="nl-NL" sz="2000" dirty="0">
                <a:solidFill>
                  <a:prstClr val="white"/>
                </a:solidFill>
                <a:latin typeface="Garamond" panose="02020404030301010803" pitchFamily="18" charset="0"/>
              </a:rPr>
              <a:t>, verslagje, etc.). </a:t>
            </a:r>
            <a:br>
              <a:rPr lang="nl-NL" sz="2000" dirty="0">
                <a:solidFill>
                  <a:prstClr val="white"/>
                </a:solidFill>
                <a:latin typeface="Garamond" panose="02020404030301010803" pitchFamily="18" charset="0"/>
              </a:rPr>
            </a:br>
            <a:r>
              <a:rPr lang="nl-NL" sz="2000" dirty="0">
                <a:solidFill>
                  <a:prstClr val="white"/>
                </a:solidFill>
                <a:latin typeface="Garamond" panose="02020404030301010803" pitchFamily="18" charset="0"/>
              </a:rPr>
              <a:t>Geef daarbij ook aan welke opleidingen er in de buurt voor jou zijn. </a:t>
            </a:r>
          </a:p>
          <a:p>
            <a:endParaRPr lang="nl-NL" dirty="0">
              <a:solidFill>
                <a:prstClr val="black"/>
              </a:solidFill>
              <a:latin typeface="Agency FB" panose="020B0503020202020204" pitchFamily="34" charset="0"/>
            </a:endParaRPr>
          </a:p>
          <a:p>
            <a:r>
              <a:rPr lang="nl-NL" dirty="0">
                <a:solidFill>
                  <a:prstClr val="black"/>
                </a:solidFill>
                <a:latin typeface="Agency FB" panose="020B0503020202020204" pitchFamily="34" charset="0"/>
              </a:rPr>
              <a:t> </a:t>
            </a:r>
          </a:p>
        </p:txBody>
      </p:sp>
    </p:spTree>
    <p:extLst>
      <p:ext uri="{BB962C8B-B14F-4D97-AF65-F5344CB8AC3E}">
        <p14:creationId xmlns:p14="http://schemas.microsoft.com/office/powerpoint/2010/main" val="242338544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el 14"/>
          <p:cNvSpPr>
            <a:spLocks noGrp="1"/>
          </p:cNvSpPr>
          <p:nvPr>
            <p:ph type="title"/>
          </p:nvPr>
        </p:nvSpPr>
        <p:spPr>
          <a:xfrm>
            <a:off x="611560" y="620688"/>
            <a:ext cx="7992888" cy="720080"/>
          </a:xfrm>
          <a:solidFill>
            <a:schemeClr val="accent1"/>
          </a:solidFill>
        </p:spPr>
        <p:txBody>
          <a:bodyPr>
            <a:noAutofit/>
          </a:bodyPr>
          <a:lstStyle/>
          <a:p>
            <a:pPr algn="ctr"/>
            <a:r>
              <a:rPr lang="nl-NL" sz="2800" dirty="0">
                <a:latin typeface="a_Algerius" panose="04040705040802020702" pitchFamily="82" charset="-52"/>
              </a:rPr>
              <a:t>Level 1: Let </a:t>
            </a:r>
            <a:r>
              <a:rPr lang="nl-NL" sz="2800" dirty="0" err="1">
                <a:latin typeface="a_Algerius" panose="04040705040802020702" pitchFamily="82" charset="-52"/>
              </a:rPr>
              <a:t>the</a:t>
            </a:r>
            <a:r>
              <a:rPr lang="nl-NL" sz="2800" dirty="0">
                <a:latin typeface="a_Algerius" panose="04040705040802020702" pitchFamily="82" charset="-52"/>
              </a:rPr>
              <a:t> </a:t>
            </a:r>
            <a:r>
              <a:rPr lang="nl-NL" sz="2800">
                <a:latin typeface="a_Algerius" panose="04040705040802020702" pitchFamily="82" charset="-52"/>
              </a:rPr>
              <a:t>games begin!</a:t>
            </a:r>
            <a:endParaRPr lang="nl-NL" sz="2800" b="1" dirty="0">
              <a:latin typeface="a_Algerius" panose="04040705040802020702" pitchFamily="82" charset="-52"/>
            </a:endParaRPr>
          </a:p>
        </p:txBody>
      </p:sp>
      <p:pic>
        <p:nvPicPr>
          <p:cNvPr id="2" name="Tijdelijke aanduiding voor inhoud 1"/>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79512" y="190660"/>
            <a:ext cx="1368152" cy="1387081"/>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1032" name="Picture 8" descr="C:\Users\hs0057596\AppData\Local\Microsoft\Windows\Temporary Internet Files\Content.IE5\525P2CTZ\10-Number-PNG[1].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415999" y="5301208"/>
            <a:ext cx="1440160" cy="1271522"/>
          </a:xfrm>
          <a:prstGeom prst="rect">
            <a:avLst/>
          </a:prstGeom>
          <a:noFill/>
          <a:extLst>
            <a:ext uri="{909E8E84-426E-40DD-AFC4-6F175D3DCCD1}">
              <a14:hiddenFill xmlns:a14="http://schemas.microsoft.com/office/drawing/2010/main">
                <a:solidFill>
                  <a:srgbClr val="FFFFFF"/>
                </a:solidFill>
              </a14:hiddenFill>
            </a:ext>
          </a:extLst>
        </p:spPr>
      </p:pic>
      <p:sp>
        <p:nvSpPr>
          <p:cNvPr id="25" name="Titel 14"/>
          <p:cNvSpPr txBox="1">
            <a:spLocks/>
          </p:cNvSpPr>
          <p:nvPr/>
        </p:nvSpPr>
        <p:spPr>
          <a:xfrm>
            <a:off x="2627784" y="1563008"/>
            <a:ext cx="4176464" cy="432048"/>
          </a:xfrm>
          <a:prstGeom prst="rect">
            <a:avLst/>
          </a:prstGeom>
          <a:solidFill>
            <a:schemeClr val="bg2"/>
          </a:solidFill>
        </p:spPr>
        <p:txBody>
          <a:bodyPr vert="horz" lIns="91440" tIns="45720" rIns="91440" bIns="45720" rtlCol="0" anchor="b" anchorCtr="0">
            <a:noAutofit/>
          </a:bodyPr>
          <a:lstStyle>
            <a:lvl1pPr algn="ctr" defTabSz="914400" rtl="0" eaLnBrk="1" latinLnBrk="0" hangingPunct="1">
              <a:spcBef>
                <a:spcPct val="0"/>
              </a:spcBef>
              <a:buNone/>
              <a:defRPr sz="3600" kern="1200" cap="all" spc="300" baseline="0">
                <a:solidFill>
                  <a:schemeClr val="tx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nl-NL" sz="2400" dirty="0">
                <a:solidFill>
                  <a:prstClr val="white"/>
                </a:solidFill>
                <a:latin typeface="a_Algerius" panose="04040705040802020702" pitchFamily="82" charset="-52"/>
              </a:rPr>
              <a:t>Mission card #4A</a:t>
            </a:r>
            <a:endParaRPr lang="nl-NL" sz="2400" b="1" dirty="0">
              <a:solidFill>
                <a:prstClr val="white"/>
              </a:solidFill>
              <a:latin typeface="a_Algerius" panose="04040705040802020702" pitchFamily="82" charset="-52"/>
            </a:endParaRPr>
          </a:p>
        </p:txBody>
      </p:sp>
      <p:sp>
        <p:nvSpPr>
          <p:cNvPr id="3" name="Rechthoek 2"/>
          <p:cNvSpPr/>
          <p:nvPr/>
        </p:nvSpPr>
        <p:spPr>
          <a:xfrm>
            <a:off x="323528" y="1995056"/>
            <a:ext cx="8640960" cy="4339650"/>
          </a:xfrm>
          <a:prstGeom prst="rect">
            <a:avLst/>
          </a:prstGeom>
        </p:spPr>
        <p:txBody>
          <a:bodyPr wrap="square">
            <a:spAutoFit/>
          </a:bodyPr>
          <a:lstStyle/>
          <a:p>
            <a:r>
              <a:rPr lang="nl-NL" sz="2000" dirty="0">
                <a:solidFill>
                  <a:prstClr val="white"/>
                </a:solidFill>
                <a:latin typeface="Garamond" panose="02020404030301010803" pitchFamily="18" charset="0"/>
              </a:rPr>
              <a:t>Voer deze missie uit door minimaal 2 leerlingen. Bewaar de uitwerking in je portfolio. </a:t>
            </a:r>
          </a:p>
          <a:p>
            <a:endParaRPr lang="nl-NL" sz="2000" dirty="0">
              <a:solidFill>
                <a:prstClr val="white"/>
              </a:solidFill>
              <a:latin typeface="Garamond" panose="02020404030301010803" pitchFamily="18" charset="0"/>
            </a:endParaRPr>
          </a:p>
          <a:p>
            <a:r>
              <a:rPr lang="nl-NL" sz="2000" b="1" dirty="0">
                <a:solidFill>
                  <a:prstClr val="white"/>
                </a:solidFill>
                <a:latin typeface="Garamond" panose="02020404030301010803" pitchFamily="18" charset="0"/>
              </a:rPr>
              <a:t>Stap 1</a:t>
            </a:r>
            <a:r>
              <a:rPr lang="nl-NL" sz="2000" dirty="0">
                <a:solidFill>
                  <a:prstClr val="white"/>
                </a:solidFill>
                <a:latin typeface="Garamond" panose="02020404030301010803" pitchFamily="18" charset="0"/>
              </a:rPr>
              <a:t>: Noteer zoveel mogelijk eigenschappen van jezelf. Denk bijv. aan wat je graag doet, wat je goed kunt, wat anderen hierover zeggen. Wees vooral niet bescheiden, je hebt veel talenten! En ook al zijn ze voor jou “heel gewoon”, ze zijn het waard om te noteren!</a:t>
            </a:r>
          </a:p>
          <a:p>
            <a:endParaRPr lang="nl-NL" sz="2000" dirty="0">
              <a:solidFill>
                <a:prstClr val="white"/>
              </a:solidFill>
              <a:latin typeface="Garamond" panose="02020404030301010803" pitchFamily="18" charset="0"/>
            </a:endParaRPr>
          </a:p>
          <a:p>
            <a:r>
              <a:rPr lang="nl-NL" sz="2000" b="1" dirty="0">
                <a:solidFill>
                  <a:prstClr val="white"/>
                </a:solidFill>
                <a:latin typeface="Garamond" panose="02020404030301010803" pitchFamily="18" charset="0"/>
              </a:rPr>
              <a:t>Stap 2: </a:t>
            </a:r>
            <a:r>
              <a:rPr lang="nl-NL" sz="2000" dirty="0">
                <a:solidFill>
                  <a:prstClr val="white"/>
                </a:solidFill>
                <a:latin typeface="Garamond" panose="02020404030301010803" pitchFamily="18" charset="0"/>
              </a:rPr>
              <a:t>Bekijk je lijstje en kies er dan 5 uit die op dit moment het meest bij jou passen.</a:t>
            </a:r>
          </a:p>
          <a:p>
            <a:endParaRPr lang="nl-NL" sz="2000" dirty="0">
              <a:solidFill>
                <a:prstClr val="white"/>
              </a:solidFill>
              <a:latin typeface="Garamond" panose="02020404030301010803" pitchFamily="18" charset="0"/>
            </a:endParaRPr>
          </a:p>
          <a:p>
            <a:r>
              <a:rPr lang="nl-NL" sz="2000" b="1" dirty="0">
                <a:solidFill>
                  <a:prstClr val="white"/>
                </a:solidFill>
                <a:latin typeface="Garamond" panose="02020404030301010803" pitchFamily="18" charset="0"/>
              </a:rPr>
              <a:t>Stap 3: </a:t>
            </a:r>
            <a:r>
              <a:rPr lang="nl-NL" sz="2000" dirty="0">
                <a:solidFill>
                  <a:prstClr val="white"/>
                </a:solidFill>
                <a:latin typeface="Garamond" panose="02020404030301010803" pitchFamily="18" charset="0"/>
              </a:rPr>
              <a:t>Bekijk nu het volgende filmpje waarin een </a:t>
            </a:r>
            <a:r>
              <a:rPr lang="nl-NL" sz="2000" b="1" dirty="0">
                <a:solidFill>
                  <a:prstClr val="white"/>
                </a:solidFill>
                <a:latin typeface="Garamond" panose="02020404030301010803" pitchFamily="18" charset="0"/>
              </a:rPr>
              <a:t>GAME ARTIST </a:t>
            </a:r>
            <a:r>
              <a:rPr lang="nl-NL" sz="2000" dirty="0">
                <a:solidFill>
                  <a:prstClr val="white"/>
                </a:solidFill>
                <a:latin typeface="Garamond" panose="02020404030301010803" pitchFamily="18" charset="0"/>
              </a:rPr>
              <a:t>je meer over zijn beroep vertelt. Klik </a:t>
            </a:r>
            <a:r>
              <a:rPr lang="nl-NL" sz="2000" dirty="0">
                <a:solidFill>
                  <a:prstClr val="white"/>
                </a:solidFill>
                <a:latin typeface="Garamond" panose="02020404030301010803" pitchFamily="18" charset="0"/>
                <a:hlinkClick r:id="rId5"/>
              </a:rPr>
              <a:t>hier</a:t>
            </a:r>
            <a:r>
              <a:rPr lang="nl-NL" sz="2000" dirty="0">
                <a:solidFill>
                  <a:prstClr val="white"/>
                </a:solidFill>
                <a:latin typeface="Garamond" panose="02020404030301010803" pitchFamily="18" charset="0"/>
              </a:rPr>
              <a:t>. </a:t>
            </a:r>
          </a:p>
          <a:p>
            <a:endParaRPr lang="nl-NL" dirty="0">
              <a:solidFill>
                <a:prstClr val="black"/>
              </a:solidFill>
              <a:latin typeface="Agency FB" panose="020B0503020202020204" pitchFamily="34" charset="0"/>
            </a:endParaRPr>
          </a:p>
          <a:p>
            <a:r>
              <a:rPr lang="nl-NL" dirty="0">
                <a:solidFill>
                  <a:prstClr val="black"/>
                </a:solidFill>
                <a:latin typeface="Agency FB" panose="020B0503020202020204" pitchFamily="34" charset="0"/>
              </a:rPr>
              <a:t> </a:t>
            </a:r>
          </a:p>
        </p:txBody>
      </p:sp>
    </p:spTree>
    <p:extLst>
      <p:ext uri="{BB962C8B-B14F-4D97-AF65-F5344CB8AC3E}">
        <p14:creationId xmlns:p14="http://schemas.microsoft.com/office/powerpoint/2010/main" val="279922212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el 14"/>
          <p:cNvSpPr>
            <a:spLocks noGrp="1"/>
          </p:cNvSpPr>
          <p:nvPr>
            <p:ph type="title"/>
          </p:nvPr>
        </p:nvSpPr>
        <p:spPr>
          <a:xfrm>
            <a:off x="611560" y="620688"/>
            <a:ext cx="7992888" cy="720080"/>
          </a:xfrm>
          <a:solidFill>
            <a:schemeClr val="accent1"/>
          </a:solidFill>
        </p:spPr>
        <p:txBody>
          <a:bodyPr>
            <a:noAutofit/>
          </a:bodyPr>
          <a:lstStyle/>
          <a:p>
            <a:pPr algn="ctr"/>
            <a:r>
              <a:rPr lang="nl-NL" sz="2800" dirty="0">
                <a:latin typeface="a_Algerius" panose="04040705040802020702" pitchFamily="82" charset="-52"/>
              </a:rPr>
              <a:t>Level 1: Let </a:t>
            </a:r>
            <a:r>
              <a:rPr lang="nl-NL" sz="2800" dirty="0" err="1">
                <a:latin typeface="a_Algerius" panose="04040705040802020702" pitchFamily="82" charset="-52"/>
              </a:rPr>
              <a:t>the</a:t>
            </a:r>
            <a:r>
              <a:rPr lang="nl-NL" sz="2800" dirty="0">
                <a:latin typeface="a_Algerius" panose="04040705040802020702" pitchFamily="82" charset="-52"/>
              </a:rPr>
              <a:t> </a:t>
            </a:r>
            <a:r>
              <a:rPr lang="nl-NL" sz="2800">
                <a:latin typeface="a_Algerius" panose="04040705040802020702" pitchFamily="82" charset="-52"/>
              </a:rPr>
              <a:t>games begin!</a:t>
            </a:r>
            <a:endParaRPr lang="nl-NL" sz="2800" b="1" dirty="0">
              <a:latin typeface="a_Algerius" panose="04040705040802020702" pitchFamily="82" charset="-52"/>
            </a:endParaRPr>
          </a:p>
        </p:txBody>
      </p:sp>
      <p:pic>
        <p:nvPicPr>
          <p:cNvPr id="2" name="Tijdelijke aanduiding voor inhoud 1"/>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79512" y="190660"/>
            <a:ext cx="1368152" cy="1387081"/>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1032" name="Picture 8" descr="C:\Users\hs0057596\AppData\Local\Microsoft\Windows\Temporary Internet Files\Content.IE5\525P2CTZ\10-Number-PNG[1].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415999" y="5301208"/>
            <a:ext cx="1440160" cy="1271522"/>
          </a:xfrm>
          <a:prstGeom prst="rect">
            <a:avLst/>
          </a:prstGeom>
          <a:noFill/>
          <a:extLst>
            <a:ext uri="{909E8E84-426E-40DD-AFC4-6F175D3DCCD1}">
              <a14:hiddenFill xmlns:a14="http://schemas.microsoft.com/office/drawing/2010/main">
                <a:solidFill>
                  <a:srgbClr val="FFFFFF"/>
                </a:solidFill>
              </a14:hiddenFill>
            </a:ext>
          </a:extLst>
        </p:spPr>
      </p:pic>
      <p:sp>
        <p:nvSpPr>
          <p:cNvPr id="25" name="Titel 14"/>
          <p:cNvSpPr txBox="1">
            <a:spLocks/>
          </p:cNvSpPr>
          <p:nvPr/>
        </p:nvSpPr>
        <p:spPr>
          <a:xfrm>
            <a:off x="2627784" y="1563008"/>
            <a:ext cx="4176464" cy="432048"/>
          </a:xfrm>
          <a:prstGeom prst="rect">
            <a:avLst/>
          </a:prstGeom>
          <a:solidFill>
            <a:schemeClr val="bg2"/>
          </a:solidFill>
        </p:spPr>
        <p:txBody>
          <a:bodyPr vert="horz" lIns="91440" tIns="45720" rIns="91440" bIns="45720" rtlCol="0" anchor="b" anchorCtr="0">
            <a:noAutofit/>
          </a:bodyPr>
          <a:lstStyle>
            <a:lvl1pPr algn="ctr" defTabSz="914400" rtl="0" eaLnBrk="1" latinLnBrk="0" hangingPunct="1">
              <a:spcBef>
                <a:spcPct val="0"/>
              </a:spcBef>
              <a:buNone/>
              <a:defRPr sz="3600" kern="1200" cap="all" spc="300" baseline="0">
                <a:solidFill>
                  <a:schemeClr val="tx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nl-NL" sz="2400" dirty="0">
                <a:solidFill>
                  <a:prstClr val="white"/>
                </a:solidFill>
                <a:latin typeface="a_Algerius" panose="04040705040802020702" pitchFamily="82" charset="-52"/>
              </a:rPr>
              <a:t>Mission card #4A</a:t>
            </a:r>
            <a:endParaRPr lang="nl-NL" sz="2400" b="1" dirty="0">
              <a:solidFill>
                <a:prstClr val="white"/>
              </a:solidFill>
              <a:latin typeface="a_Algerius" panose="04040705040802020702" pitchFamily="82" charset="-52"/>
            </a:endParaRPr>
          </a:p>
        </p:txBody>
      </p:sp>
      <p:sp>
        <p:nvSpPr>
          <p:cNvPr id="3" name="Rechthoek 2"/>
          <p:cNvSpPr/>
          <p:nvPr/>
        </p:nvSpPr>
        <p:spPr>
          <a:xfrm>
            <a:off x="323528" y="1995056"/>
            <a:ext cx="8640960" cy="4031873"/>
          </a:xfrm>
          <a:prstGeom prst="rect">
            <a:avLst/>
          </a:prstGeom>
        </p:spPr>
        <p:txBody>
          <a:bodyPr wrap="square">
            <a:spAutoFit/>
          </a:bodyPr>
          <a:lstStyle/>
          <a:p>
            <a:r>
              <a:rPr lang="nl-NL" sz="2000" b="1" dirty="0">
                <a:solidFill>
                  <a:prstClr val="white"/>
                </a:solidFill>
                <a:latin typeface="Garamond" panose="02020404030301010803" pitchFamily="18" charset="0"/>
              </a:rPr>
              <a:t>Stap 4: </a:t>
            </a:r>
            <a:r>
              <a:rPr lang="nl-NL" sz="2000" dirty="0">
                <a:solidFill>
                  <a:prstClr val="white"/>
                </a:solidFill>
                <a:latin typeface="Garamond" panose="02020404030301010803" pitchFamily="18" charset="0"/>
              </a:rPr>
              <a:t>Schrijf de 5 belangrijkste eigenschappen van een game artist op. Eventueel bekijk je het filmpje nog eens.</a:t>
            </a:r>
          </a:p>
          <a:p>
            <a:endParaRPr lang="nl-NL" sz="2000" dirty="0">
              <a:solidFill>
                <a:prstClr val="white"/>
              </a:solidFill>
              <a:latin typeface="Garamond" panose="02020404030301010803" pitchFamily="18" charset="0"/>
            </a:endParaRPr>
          </a:p>
          <a:p>
            <a:r>
              <a:rPr lang="nl-NL" sz="2000" b="1" dirty="0">
                <a:solidFill>
                  <a:prstClr val="white"/>
                </a:solidFill>
                <a:latin typeface="Garamond" panose="02020404030301010803" pitchFamily="18" charset="0"/>
              </a:rPr>
              <a:t>Stap 5: </a:t>
            </a:r>
            <a:r>
              <a:rPr lang="nl-NL" sz="2000" dirty="0">
                <a:solidFill>
                  <a:prstClr val="white"/>
                </a:solidFill>
                <a:latin typeface="Garamond" panose="02020404030301010803" pitchFamily="18" charset="0"/>
              </a:rPr>
              <a:t>Vergelijk jouw eigenschappen met die van een game artist. Wat valt op?</a:t>
            </a:r>
          </a:p>
          <a:p>
            <a:endParaRPr lang="nl-NL" sz="2000" dirty="0">
              <a:solidFill>
                <a:prstClr val="white"/>
              </a:solidFill>
              <a:latin typeface="Garamond" panose="02020404030301010803" pitchFamily="18" charset="0"/>
            </a:endParaRPr>
          </a:p>
          <a:p>
            <a:r>
              <a:rPr lang="nl-NL" sz="2000" b="1" dirty="0">
                <a:solidFill>
                  <a:prstClr val="white"/>
                </a:solidFill>
                <a:latin typeface="Garamond" panose="02020404030301010803" pitchFamily="18" charset="0"/>
              </a:rPr>
              <a:t>Stap 6: </a:t>
            </a:r>
            <a:r>
              <a:rPr lang="nl-NL" sz="2000" dirty="0">
                <a:solidFill>
                  <a:prstClr val="white"/>
                </a:solidFill>
                <a:latin typeface="Garamond" panose="02020404030301010803" pitchFamily="18" charset="0"/>
              </a:rPr>
              <a:t>Bedenk en noteer of je jouw eigenschappen wilt gebruiken om game artist te worden of (bij minder overeenkomsten) dit te LEREN? Waarom?</a:t>
            </a:r>
          </a:p>
          <a:p>
            <a:endParaRPr lang="nl-NL" sz="2000" dirty="0">
              <a:solidFill>
                <a:prstClr val="white"/>
              </a:solidFill>
              <a:latin typeface="Garamond" panose="02020404030301010803" pitchFamily="18" charset="0"/>
            </a:endParaRPr>
          </a:p>
          <a:p>
            <a:r>
              <a:rPr lang="nl-NL" sz="2000" b="1" dirty="0">
                <a:solidFill>
                  <a:prstClr val="white"/>
                </a:solidFill>
                <a:latin typeface="Garamond" panose="02020404030301010803" pitchFamily="18" charset="0"/>
              </a:rPr>
              <a:t>Stap 7: </a:t>
            </a:r>
            <a:r>
              <a:rPr lang="nl-NL" sz="2000" dirty="0">
                <a:solidFill>
                  <a:prstClr val="white"/>
                </a:solidFill>
                <a:latin typeface="Garamond" panose="02020404030301010803" pitchFamily="18" charset="0"/>
              </a:rPr>
              <a:t>Geef nu antwoord op de vraag of het beroep van game artist iets voor </a:t>
            </a:r>
            <a:br>
              <a:rPr lang="nl-NL" sz="2000" dirty="0">
                <a:solidFill>
                  <a:prstClr val="white"/>
                </a:solidFill>
                <a:latin typeface="Garamond" panose="02020404030301010803" pitchFamily="18" charset="0"/>
              </a:rPr>
            </a:br>
            <a:r>
              <a:rPr lang="nl-NL" sz="2000" dirty="0">
                <a:solidFill>
                  <a:prstClr val="white"/>
                </a:solidFill>
                <a:latin typeface="Garamond" panose="02020404030301010803" pitchFamily="18" charset="0"/>
              </a:rPr>
              <a:t>jou is. De vorm is vrij (een filmpje, </a:t>
            </a:r>
            <a:r>
              <a:rPr lang="nl-NL" sz="2000" dirty="0" err="1">
                <a:solidFill>
                  <a:prstClr val="white"/>
                </a:solidFill>
                <a:latin typeface="Garamond" panose="02020404030301010803" pitchFamily="18" charset="0"/>
              </a:rPr>
              <a:t>moodboard</a:t>
            </a:r>
            <a:r>
              <a:rPr lang="nl-NL" sz="2000" dirty="0">
                <a:solidFill>
                  <a:prstClr val="white"/>
                </a:solidFill>
                <a:latin typeface="Garamond" panose="02020404030301010803" pitchFamily="18" charset="0"/>
              </a:rPr>
              <a:t>, verslagje, etc.). </a:t>
            </a:r>
            <a:br>
              <a:rPr lang="nl-NL" sz="2000" dirty="0">
                <a:solidFill>
                  <a:prstClr val="white"/>
                </a:solidFill>
                <a:latin typeface="Garamond" panose="02020404030301010803" pitchFamily="18" charset="0"/>
              </a:rPr>
            </a:br>
            <a:r>
              <a:rPr lang="nl-NL" sz="2000" dirty="0">
                <a:solidFill>
                  <a:prstClr val="white"/>
                </a:solidFill>
                <a:latin typeface="Garamond" panose="02020404030301010803" pitchFamily="18" charset="0"/>
              </a:rPr>
              <a:t>Geef daarbij ook aan welke opleidingen er in de buurt voor jou zijn. </a:t>
            </a:r>
          </a:p>
          <a:p>
            <a:endParaRPr lang="nl-NL" dirty="0">
              <a:solidFill>
                <a:prstClr val="black"/>
              </a:solidFill>
              <a:latin typeface="Agency FB" panose="020B0503020202020204" pitchFamily="34" charset="0"/>
            </a:endParaRPr>
          </a:p>
          <a:p>
            <a:r>
              <a:rPr lang="nl-NL" dirty="0">
                <a:solidFill>
                  <a:prstClr val="black"/>
                </a:solidFill>
                <a:latin typeface="Agency FB" panose="020B0503020202020204" pitchFamily="34" charset="0"/>
              </a:rPr>
              <a:t> </a:t>
            </a:r>
          </a:p>
        </p:txBody>
      </p:sp>
    </p:spTree>
    <p:extLst>
      <p:ext uri="{BB962C8B-B14F-4D97-AF65-F5344CB8AC3E}">
        <p14:creationId xmlns:p14="http://schemas.microsoft.com/office/powerpoint/2010/main" val="406299076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b="1" dirty="0" err="1">
                <a:solidFill>
                  <a:schemeClr val="bg1"/>
                </a:solidFill>
                <a:latin typeface="Agency FB" panose="020B0503020202020204" pitchFamily="34" charset="0"/>
              </a:rPr>
              <a:t>History</a:t>
            </a:r>
            <a:r>
              <a:rPr lang="nl-NL" b="1" dirty="0">
                <a:solidFill>
                  <a:schemeClr val="bg1"/>
                </a:solidFill>
                <a:latin typeface="Agency FB" panose="020B0503020202020204" pitchFamily="34" charset="0"/>
              </a:rPr>
              <a:t> of </a:t>
            </a:r>
            <a:r>
              <a:rPr lang="nl-NL" b="1" dirty="0" err="1">
                <a:solidFill>
                  <a:schemeClr val="bg1"/>
                </a:solidFill>
                <a:latin typeface="Agency FB" panose="020B0503020202020204" pitchFamily="34" charset="0"/>
              </a:rPr>
              <a:t>gaming</a:t>
            </a:r>
            <a:endParaRPr lang="nl-NL" b="1" dirty="0">
              <a:solidFill>
                <a:schemeClr val="bg1"/>
              </a:solidFill>
              <a:latin typeface="Agency FB" panose="020B0503020202020204" pitchFamily="34" charset="0"/>
            </a:endParaRPr>
          </a:p>
        </p:txBody>
      </p:sp>
      <p:sp>
        <p:nvSpPr>
          <p:cNvPr id="3" name="Tijdelijke aanduiding voor inhoud 2"/>
          <p:cNvSpPr>
            <a:spLocks noGrp="1"/>
          </p:cNvSpPr>
          <p:nvPr>
            <p:ph idx="1"/>
          </p:nvPr>
        </p:nvSpPr>
        <p:spPr>
          <a:xfrm>
            <a:off x="457200" y="1412776"/>
            <a:ext cx="6203032" cy="5196493"/>
          </a:xfrm>
        </p:spPr>
        <p:txBody>
          <a:bodyPr>
            <a:noAutofit/>
          </a:bodyPr>
          <a:lstStyle/>
          <a:p>
            <a:pPr marL="0" indent="0">
              <a:buNone/>
            </a:pPr>
            <a:r>
              <a:rPr lang="nl-NL" sz="2200" dirty="0">
                <a:solidFill>
                  <a:schemeClr val="bg1"/>
                </a:solidFill>
                <a:latin typeface="Garamond" panose="02020404030301010803" pitchFamily="18" charset="0"/>
              </a:rPr>
              <a:t>Vroeger waren bordspellen heel populair. Tegenwoordig spelen we graag games op de computer.  Hoe zit het met de ontwikkeling van games?</a:t>
            </a:r>
          </a:p>
          <a:p>
            <a:pPr marL="0" indent="0">
              <a:buNone/>
            </a:pPr>
            <a:r>
              <a:rPr lang="nl-NL" sz="2200" dirty="0">
                <a:solidFill>
                  <a:schemeClr val="bg1"/>
                </a:solidFill>
                <a:latin typeface="Garamond" panose="02020404030301010803" pitchFamily="18" charset="0"/>
              </a:rPr>
              <a:t>De eerste game die op de markt kwam was </a:t>
            </a:r>
            <a:r>
              <a:rPr lang="nl-NL" sz="2200" dirty="0" err="1">
                <a:solidFill>
                  <a:schemeClr val="bg1"/>
                </a:solidFill>
                <a:latin typeface="Garamond" panose="02020404030301010803" pitchFamily="18" charset="0"/>
              </a:rPr>
              <a:t>Pong</a:t>
            </a:r>
            <a:r>
              <a:rPr lang="nl-NL" sz="2200" dirty="0">
                <a:solidFill>
                  <a:schemeClr val="bg1"/>
                </a:solidFill>
                <a:latin typeface="Garamond" panose="02020404030301010803" pitchFamily="18" charset="0"/>
              </a:rPr>
              <a:t>. Dat spel leek op tafeltennis. De naam kwam ook van het woord pingpong. Je kon het eerst alleen maar op een speciale Arcade speelautomaat spelen. Daar deed je dan een muntje in. Enkele jaren later kon je een console kopen, waarmee je het spel thuis op de T.V. kon aansluiten en spelen. </a:t>
            </a:r>
          </a:p>
          <a:p>
            <a:pPr marL="0" indent="0">
              <a:buNone/>
            </a:pPr>
            <a:r>
              <a:rPr lang="nl-NL" sz="2200" dirty="0">
                <a:solidFill>
                  <a:schemeClr val="bg1"/>
                </a:solidFill>
                <a:latin typeface="Garamond" panose="02020404030301010803" pitchFamily="18" charset="0"/>
              </a:rPr>
              <a:t>Intussen zijn games al heel ver doorontwikkeld en kun je online met anderen gamen en met VR jezelf inbeelden dat je echt in de game bent. Wie weet wat er nog komen gaat?!</a:t>
            </a:r>
          </a:p>
          <a:p>
            <a:pPr marL="0" indent="0">
              <a:buNone/>
            </a:pPr>
            <a:endParaRPr lang="nl-NL" sz="2000" dirty="0">
              <a:solidFill>
                <a:schemeClr val="bg1"/>
              </a:solidFill>
              <a:latin typeface="Garamond" panose="02020404030301010803" pitchFamily="18" charset="0"/>
            </a:endParaRPr>
          </a:p>
        </p:txBody>
      </p:sp>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71168" y="1964460"/>
            <a:ext cx="1994876" cy="302316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Afbeelding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V="1">
            <a:off x="7740352" y="5610510"/>
            <a:ext cx="998759" cy="998759"/>
          </a:xfrm>
          <a:prstGeom prst="rect">
            <a:avLst/>
          </a:prstGeom>
        </p:spPr>
      </p:pic>
    </p:spTree>
    <p:extLst>
      <p:ext uri="{BB962C8B-B14F-4D97-AF65-F5344CB8AC3E}">
        <p14:creationId xmlns:p14="http://schemas.microsoft.com/office/powerpoint/2010/main" val="68754391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b="1" dirty="0">
                <a:solidFill>
                  <a:schemeClr val="bg1"/>
                </a:solidFill>
                <a:latin typeface="Agency FB" panose="020B0503020202020204" pitchFamily="34" charset="0"/>
              </a:rPr>
              <a:t>Gameflow</a:t>
            </a:r>
          </a:p>
        </p:txBody>
      </p:sp>
      <p:sp>
        <p:nvSpPr>
          <p:cNvPr id="3" name="Tijdelijke aanduiding voor inhoud 2"/>
          <p:cNvSpPr>
            <a:spLocks noGrp="1"/>
          </p:cNvSpPr>
          <p:nvPr>
            <p:ph idx="1"/>
          </p:nvPr>
        </p:nvSpPr>
        <p:spPr>
          <a:xfrm>
            <a:off x="457200" y="1124744"/>
            <a:ext cx="8229600" cy="5001419"/>
          </a:xfrm>
        </p:spPr>
        <p:txBody>
          <a:bodyPr>
            <a:normAutofit/>
          </a:bodyPr>
          <a:lstStyle/>
          <a:p>
            <a:pPr marL="0" indent="0">
              <a:buNone/>
            </a:pPr>
            <a:r>
              <a:rPr lang="nl-NL" sz="2200" dirty="0">
                <a:solidFill>
                  <a:schemeClr val="bg1"/>
                </a:solidFill>
                <a:latin typeface="Garamond" panose="02020404030301010803" pitchFamily="18" charset="0"/>
              </a:rPr>
              <a:t>Zit je nog in de gameflow? Test jezelf in dit </a:t>
            </a:r>
            <a:r>
              <a:rPr lang="nl-NL" sz="2200" dirty="0" err="1">
                <a:solidFill>
                  <a:schemeClr val="bg1"/>
                </a:solidFill>
                <a:latin typeface="Garamond" panose="02020404030301010803" pitchFamily="18" charset="0"/>
              </a:rPr>
              <a:t>Funny</a:t>
            </a:r>
            <a:r>
              <a:rPr lang="nl-NL" sz="2200" dirty="0">
                <a:solidFill>
                  <a:schemeClr val="bg1"/>
                </a:solidFill>
                <a:latin typeface="Garamond" panose="02020404030301010803" pitchFamily="18" charset="0"/>
              </a:rPr>
              <a:t> Gaming Moment! </a:t>
            </a:r>
            <a:br>
              <a:rPr lang="nl-NL" sz="2200" dirty="0">
                <a:solidFill>
                  <a:schemeClr val="bg1"/>
                </a:solidFill>
                <a:latin typeface="Garamond" panose="02020404030301010803" pitchFamily="18" charset="0"/>
              </a:rPr>
            </a:br>
            <a:r>
              <a:rPr lang="nl-NL" sz="2200" dirty="0">
                <a:solidFill>
                  <a:schemeClr val="bg1"/>
                </a:solidFill>
                <a:latin typeface="Garamond" panose="02020404030301010803" pitchFamily="18" charset="0"/>
              </a:rPr>
              <a:t>Nel heeft zich verstopt, ze speelt een spelletje met je. Snel, vind Nel! </a:t>
            </a:r>
            <a:br>
              <a:rPr lang="nl-NL" sz="2200" dirty="0">
                <a:solidFill>
                  <a:schemeClr val="bg1"/>
                </a:solidFill>
                <a:latin typeface="Garamond" panose="02020404030301010803" pitchFamily="18" charset="0"/>
              </a:rPr>
            </a:br>
            <a:r>
              <a:rPr lang="nl-NL" sz="2200" dirty="0">
                <a:solidFill>
                  <a:schemeClr val="bg1"/>
                </a:solidFill>
                <a:latin typeface="Garamond" panose="02020404030301010803" pitchFamily="18" charset="0"/>
              </a:rPr>
              <a:t>Je moet precies op Nel klikken om verder te komen in deze missie. </a:t>
            </a:r>
          </a:p>
        </p:txBody>
      </p:sp>
      <p:pic>
        <p:nvPicPr>
          <p:cNvPr id="4" name="Tijdelijke aanduiding voor inhoud 19">
            <a:hlinkClick r:id="rId2" action="ppaction://hlinksldjump"/>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31640" y="2238502"/>
            <a:ext cx="7155538" cy="4365962"/>
          </a:xfrm>
          <a:prstGeom prst="rect">
            <a:avLst/>
          </a:prstGeom>
        </p:spPr>
      </p:pic>
      <p:pic>
        <p:nvPicPr>
          <p:cNvPr id="5" name="Afbeelding 4">
            <a:hlinkClick r:id="rId4" action="ppaction://hlinksldjump"/>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724128" y="5733256"/>
            <a:ext cx="576064" cy="627085"/>
          </a:xfrm>
          <a:prstGeom prst="rect">
            <a:avLst/>
          </a:prstGeom>
        </p:spPr>
      </p:pic>
    </p:spTree>
    <p:extLst>
      <p:ext uri="{BB962C8B-B14F-4D97-AF65-F5344CB8AC3E}">
        <p14:creationId xmlns:p14="http://schemas.microsoft.com/office/powerpoint/2010/main" val="377444334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p:cNvSpPr>
            <a:spLocks noGrp="1"/>
          </p:cNvSpPr>
          <p:nvPr>
            <p:ph type="title"/>
          </p:nvPr>
        </p:nvSpPr>
        <p:spPr/>
        <p:txBody>
          <a:bodyPr/>
          <a:lstStyle/>
          <a:p>
            <a:r>
              <a:rPr lang="nl-NL" b="1" dirty="0">
                <a:solidFill>
                  <a:schemeClr val="bg1"/>
                </a:solidFill>
                <a:latin typeface="Agency FB" panose="020B0503020202020204" pitchFamily="34" charset="0"/>
              </a:rPr>
              <a:t>HELAAS…</a:t>
            </a:r>
          </a:p>
        </p:txBody>
      </p:sp>
      <p:sp>
        <p:nvSpPr>
          <p:cNvPr id="5" name="Tijdelijke aanduiding voor tekst 4"/>
          <p:cNvSpPr>
            <a:spLocks noGrp="1"/>
          </p:cNvSpPr>
          <p:nvPr>
            <p:ph type="body" idx="1"/>
          </p:nvPr>
        </p:nvSpPr>
        <p:spPr/>
        <p:txBody>
          <a:bodyPr/>
          <a:lstStyle/>
          <a:p>
            <a:endParaRPr lang="nl-NL" dirty="0"/>
          </a:p>
        </p:txBody>
      </p:sp>
      <p:sp>
        <p:nvSpPr>
          <p:cNvPr id="7" name="Tijdelijke aanduiding voor tekst 6"/>
          <p:cNvSpPr>
            <a:spLocks noGrp="1"/>
          </p:cNvSpPr>
          <p:nvPr>
            <p:ph type="body" sz="half" idx="3"/>
          </p:nvPr>
        </p:nvSpPr>
        <p:spPr/>
        <p:txBody>
          <a:bodyPr/>
          <a:lstStyle/>
          <a:p>
            <a:endParaRPr lang="nl-NL" dirty="0"/>
          </a:p>
        </p:txBody>
      </p:sp>
      <p:sp>
        <p:nvSpPr>
          <p:cNvPr id="6" name="Tijdelijke aanduiding voor inhoud 5"/>
          <p:cNvSpPr>
            <a:spLocks noGrp="1"/>
          </p:cNvSpPr>
          <p:nvPr>
            <p:ph sz="quarter" idx="2"/>
          </p:nvPr>
        </p:nvSpPr>
        <p:spPr/>
        <p:txBody>
          <a:bodyPr>
            <a:normAutofit/>
          </a:bodyPr>
          <a:lstStyle/>
          <a:p>
            <a:pPr marL="0" indent="0">
              <a:buNone/>
            </a:pPr>
            <a:r>
              <a:rPr lang="nl-NL" sz="2800" dirty="0">
                <a:solidFill>
                  <a:schemeClr val="bg1"/>
                </a:solidFill>
                <a:latin typeface="Garamond" panose="02020404030301010803" pitchFamily="18" charset="0"/>
              </a:rPr>
              <a:t>Wél snel, maar niet Nel…</a:t>
            </a:r>
          </a:p>
          <a:p>
            <a:pPr marL="0" indent="0">
              <a:buNone/>
            </a:pPr>
            <a:endParaRPr lang="nl-NL" sz="2800" dirty="0">
              <a:solidFill>
                <a:schemeClr val="bg1"/>
              </a:solidFill>
              <a:latin typeface="Garamond" panose="02020404030301010803" pitchFamily="18" charset="0"/>
            </a:endParaRPr>
          </a:p>
          <a:p>
            <a:pPr marL="0" indent="0">
              <a:buNone/>
            </a:pPr>
            <a:r>
              <a:rPr lang="nl-NL" sz="2800" dirty="0">
                <a:solidFill>
                  <a:schemeClr val="bg1"/>
                </a:solidFill>
                <a:latin typeface="Garamond" panose="02020404030301010803" pitchFamily="18" charset="0"/>
              </a:rPr>
              <a:t>Klik op de knop en probeer het nog eens</a:t>
            </a:r>
            <a:r>
              <a:rPr lang="nl-NL" sz="2800" dirty="0">
                <a:solidFill>
                  <a:schemeClr val="bg1"/>
                </a:solidFill>
                <a:latin typeface="Agency FB" panose="020B0503020202020204" pitchFamily="34" charset="0"/>
              </a:rPr>
              <a:t>. </a:t>
            </a:r>
          </a:p>
        </p:txBody>
      </p:sp>
      <p:sp>
        <p:nvSpPr>
          <p:cNvPr id="8" name="Tijdelijke aanduiding voor inhoud 7"/>
          <p:cNvSpPr>
            <a:spLocks noGrp="1"/>
          </p:cNvSpPr>
          <p:nvPr>
            <p:ph sz="quarter" idx="4"/>
          </p:nvPr>
        </p:nvSpPr>
        <p:spPr/>
        <p:txBody>
          <a:bodyPr/>
          <a:lstStyle/>
          <a:p>
            <a:pPr marL="0" indent="0">
              <a:buNone/>
            </a:pPr>
            <a:r>
              <a:rPr lang="nl-NL" dirty="0"/>
              <a:t> </a:t>
            </a:r>
          </a:p>
          <a:p>
            <a:pPr marL="0" indent="0">
              <a:buNone/>
            </a:pPr>
            <a:endParaRPr lang="nl-NL" dirty="0"/>
          </a:p>
        </p:txBody>
      </p:sp>
      <p:pic>
        <p:nvPicPr>
          <p:cNvPr id="2" name="Afbeelding 1">
            <a:hlinkClick r:id="" action="ppaction://noaction"/>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58600" y="2780928"/>
            <a:ext cx="2880319" cy="2987690"/>
          </a:xfrm>
          <a:prstGeom prst="rect">
            <a:avLst/>
          </a:prstGeom>
        </p:spPr>
      </p:pic>
    </p:spTree>
    <p:extLst>
      <p:ext uri="{BB962C8B-B14F-4D97-AF65-F5344CB8AC3E}">
        <p14:creationId xmlns:p14="http://schemas.microsoft.com/office/powerpoint/2010/main" val="58614588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b="1" dirty="0">
                <a:solidFill>
                  <a:schemeClr val="bg1"/>
                </a:solidFill>
                <a:latin typeface="Agency FB" panose="020B0503020202020204" pitchFamily="34" charset="0"/>
              </a:rPr>
              <a:t>Goed zo!</a:t>
            </a:r>
          </a:p>
        </p:txBody>
      </p:sp>
      <p:sp>
        <p:nvSpPr>
          <p:cNvPr id="3" name="Tijdelijke aanduiding voor inhoud 2"/>
          <p:cNvSpPr>
            <a:spLocks noGrp="1"/>
          </p:cNvSpPr>
          <p:nvPr>
            <p:ph idx="1"/>
          </p:nvPr>
        </p:nvSpPr>
        <p:spPr/>
        <p:txBody>
          <a:bodyPr>
            <a:normAutofit/>
          </a:bodyPr>
          <a:lstStyle/>
          <a:p>
            <a:pPr marL="0" indent="0">
              <a:buNone/>
            </a:pPr>
            <a:r>
              <a:rPr lang="nl-NL" sz="2400" dirty="0">
                <a:solidFill>
                  <a:schemeClr val="bg1"/>
                </a:solidFill>
                <a:latin typeface="Garamond" panose="02020404030301010803" pitchFamily="18" charset="0"/>
              </a:rPr>
              <a:t>Je begint al een echte gamer te worden. Gamers willen graag leren, vooruitgaan en ontdekken. En dat is precies wat jij nu doet!</a:t>
            </a:r>
          </a:p>
          <a:p>
            <a:pPr marL="0" indent="0">
              <a:buNone/>
            </a:pPr>
            <a:r>
              <a:rPr lang="nl-NL" sz="2400" dirty="0">
                <a:solidFill>
                  <a:schemeClr val="bg1"/>
                </a:solidFill>
                <a:latin typeface="Garamond" panose="02020404030301010803" pitchFamily="18" charset="0"/>
              </a:rPr>
              <a:t>En je hebt nog iets ontdekt, waarvan je je misschien nog niet bewust was… </a:t>
            </a:r>
          </a:p>
          <a:p>
            <a:pPr marL="0" indent="0">
              <a:buNone/>
            </a:pPr>
            <a:endParaRPr lang="nl-NL" sz="2400" dirty="0">
              <a:solidFill>
                <a:schemeClr val="bg1"/>
              </a:solidFill>
              <a:latin typeface="Garamond" panose="02020404030301010803" pitchFamily="18" charset="0"/>
            </a:endParaRPr>
          </a:p>
          <a:p>
            <a:pPr marL="0" indent="0">
              <a:buNone/>
            </a:pPr>
            <a:r>
              <a:rPr lang="nl-NL" sz="2400" dirty="0">
                <a:solidFill>
                  <a:schemeClr val="bg1"/>
                </a:solidFill>
                <a:latin typeface="Garamond" panose="02020404030301010803" pitchFamily="18" charset="0"/>
              </a:rPr>
              <a:t>Namelijk dat in ons taalgebruik een uitdrukking als ‘een spelletje spelen’ geen positieve betekenis heeft. Gelukkig heb jij dat tot nu toe anders ervaren, nietwaar?!</a:t>
            </a:r>
          </a:p>
        </p:txBody>
      </p:sp>
      <p:pic>
        <p:nvPicPr>
          <p:cNvPr id="8" name="Afbeelding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V="1">
            <a:off x="7740352" y="5610510"/>
            <a:ext cx="998759" cy="998759"/>
          </a:xfrm>
          <a:prstGeom prst="rect">
            <a:avLst/>
          </a:prstGeom>
        </p:spPr>
      </p:pic>
    </p:spTree>
    <p:extLst>
      <p:ext uri="{BB962C8B-B14F-4D97-AF65-F5344CB8AC3E}">
        <p14:creationId xmlns:p14="http://schemas.microsoft.com/office/powerpoint/2010/main" val="368535546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57200" y="1625622"/>
            <a:ext cx="8229600" cy="2808312"/>
          </a:xfrm>
        </p:spPr>
        <p:txBody>
          <a:bodyPr>
            <a:noAutofit/>
          </a:bodyPr>
          <a:lstStyle/>
          <a:p>
            <a:pPr algn="l"/>
            <a:r>
              <a:rPr lang="nl-NL" sz="2400" dirty="0">
                <a:solidFill>
                  <a:schemeClr val="bg1"/>
                </a:solidFill>
                <a:latin typeface="Garamond" panose="02020404030301010803" pitchFamily="18" charset="0"/>
              </a:rPr>
              <a:t>SUPER van je, je hebt dit level helemaal uitgespeeld! Wees trots op je prestatie en beloon jezelf voor je doorzettingsvermogen, je leergierigheid en je speelbereidheid! Hoe? Klik op de afbeelding en treedt opnieuw de wereld van </a:t>
            </a:r>
            <a:r>
              <a:rPr lang="nl-NL" sz="2400" dirty="0" err="1">
                <a:solidFill>
                  <a:schemeClr val="bg1"/>
                </a:solidFill>
                <a:latin typeface="Garamond" panose="02020404030301010803" pitchFamily="18" charset="0"/>
              </a:rPr>
              <a:t>Unicorn</a:t>
            </a:r>
            <a:r>
              <a:rPr lang="nl-NL" sz="2400" dirty="0">
                <a:solidFill>
                  <a:schemeClr val="bg1"/>
                </a:solidFill>
                <a:latin typeface="Garamond" panose="02020404030301010803" pitchFamily="18" charset="0"/>
              </a:rPr>
              <a:t> binnen. Maar kijk nu rond in het deel met het roze huis. Je vindt er een beloning in een schatkist. Geniet ervan en ga met nieuwe energie verder in het volgend level.</a:t>
            </a:r>
            <a:endParaRPr lang="nl-NL" sz="1200" dirty="0">
              <a:solidFill>
                <a:schemeClr val="bg1"/>
              </a:solidFill>
              <a:latin typeface="Garamond" panose="02020404030301010803" pitchFamily="18" charset="0"/>
            </a:endParaRPr>
          </a:p>
        </p:txBody>
      </p:sp>
      <p:pic>
        <p:nvPicPr>
          <p:cNvPr id="4" name="Tijdelijke aanduiding voor inhoud 3">
            <a:hlinkClick r:id="rId3"/>
          </p:cNvPr>
          <p:cNvPicPr>
            <a:picLocks noGrp="1" noChangeAspect="1"/>
          </p:cNvPicPr>
          <p:nvPr>
            <p:ph idx="1"/>
          </p:nvPr>
        </p:nvPicPr>
        <p:blipFill>
          <a:blip r:embed="rId4" cstate="print">
            <a:extLst>
              <a:ext uri="{28A0092B-C50C-407E-A947-70E740481C1C}">
                <a14:useLocalDpi xmlns:a14="http://schemas.microsoft.com/office/drawing/2010/main" val="0"/>
              </a:ext>
            </a:extLst>
          </a:blip>
          <a:stretch>
            <a:fillRect/>
          </a:stretch>
        </p:blipFill>
        <p:spPr>
          <a:xfrm>
            <a:off x="2915816" y="4245217"/>
            <a:ext cx="3966710" cy="1974322"/>
          </a:xfrm>
        </p:spPr>
      </p:pic>
      <p:pic>
        <p:nvPicPr>
          <p:cNvPr id="6" name="Afbeelding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flipV="1">
            <a:off x="7740352" y="5598152"/>
            <a:ext cx="998759" cy="998759"/>
          </a:xfrm>
          <a:prstGeom prst="rect">
            <a:avLst/>
          </a:prstGeom>
        </p:spPr>
      </p:pic>
      <p:sp>
        <p:nvSpPr>
          <p:cNvPr id="5" name="Titel 1"/>
          <p:cNvSpPr txBox="1">
            <a:spLocks/>
          </p:cNvSpPr>
          <p:nvPr/>
        </p:nvSpPr>
        <p:spPr>
          <a:xfrm>
            <a:off x="457200" y="274638"/>
            <a:ext cx="8229600" cy="11430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nl-NL" b="1" dirty="0">
                <a:solidFill>
                  <a:schemeClr val="bg1"/>
                </a:solidFill>
                <a:latin typeface="Agency FB" panose="020B0503020202020204" pitchFamily="34" charset="0"/>
              </a:rPr>
              <a:t>Level </a:t>
            </a:r>
            <a:r>
              <a:rPr lang="nl-NL" b="1" dirty="0" err="1">
                <a:solidFill>
                  <a:schemeClr val="bg1"/>
                </a:solidFill>
                <a:latin typeface="Agency FB" panose="020B0503020202020204" pitchFamily="34" charset="0"/>
              </a:rPr>
              <a:t>completed</a:t>
            </a:r>
            <a:endParaRPr lang="nl-NL" b="1" dirty="0">
              <a:solidFill>
                <a:schemeClr val="bg1"/>
              </a:solidFill>
              <a:latin typeface="Agency FB" panose="020B0503020202020204" pitchFamily="34" charset="0"/>
            </a:endParaRPr>
          </a:p>
        </p:txBody>
      </p:sp>
    </p:spTree>
    <p:extLst>
      <p:ext uri="{BB962C8B-B14F-4D97-AF65-F5344CB8AC3E}">
        <p14:creationId xmlns:p14="http://schemas.microsoft.com/office/powerpoint/2010/main" val="356266536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b="1" dirty="0" err="1">
                <a:solidFill>
                  <a:schemeClr val="bg1"/>
                </a:solidFill>
                <a:latin typeface="Agency FB" panose="020B0503020202020204" pitchFamily="34" charset="0"/>
              </a:rPr>
              <a:t>Origines</a:t>
            </a:r>
            <a:r>
              <a:rPr lang="nl-NL" b="1" dirty="0">
                <a:solidFill>
                  <a:schemeClr val="bg1"/>
                </a:solidFill>
                <a:latin typeface="Agency FB" panose="020B0503020202020204" pitchFamily="34" charset="0"/>
              </a:rPr>
              <a:t> Review</a:t>
            </a:r>
          </a:p>
        </p:txBody>
      </p:sp>
      <p:sp>
        <p:nvSpPr>
          <p:cNvPr id="3" name="Tijdelijke aanduiding voor inhoud 2"/>
          <p:cNvSpPr>
            <a:spLocks noGrp="1"/>
          </p:cNvSpPr>
          <p:nvPr>
            <p:ph idx="1"/>
          </p:nvPr>
        </p:nvSpPr>
        <p:spPr>
          <a:xfrm>
            <a:off x="457199" y="1412776"/>
            <a:ext cx="8281911" cy="5196493"/>
          </a:xfrm>
        </p:spPr>
        <p:txBody>
          <a:bodyPr>
            <a:noAutofit/>
          </a:bodyPr>
          <a:lstStyle/>
          <a:p>
            <a:pPr marL="0" indent="0">
              <a:buNone/>
            </a:pPr>
            <a:r>
              <a:rPr lang="nl-NL" sz="2400" dirty="0">
                <a:solidFill>
                  <a:schemeClr val="bg1"/>
                </a:solidFill>
                <a:latin typeface="Garamond" panose="02020404030301010803" pitchFamily="18" charset="0"/>
              </a:rPr>
              <a:t>Benieuwd naar het spel </a:t>
            </a:r>
            <a:r>
              <a:rPr lang="nl-NL" sz="2400" dirty="0" err="1">
                <a:solidFill>
                  <a:schemeClr val="bg1"/>
                </a:solidFill>
                <a:latin typeface="Garamond" panose="02020404030301010803" pitchFamily="18" charset="0"/>
              </a:rPr>
              <a:t>Pong</a:t>
            </a:r>
            <a:r>
              <a:rPr lang="nl-NL" sz="2400" dirty="0">
                <a:solidFill>
                  <a:schemeClr val="bg1"/>
                </a:solidFill>
                <a:latin typeface="Garamond" panose="02020404030301010803" pitchFamily="18" charset="0"/>
              </a:rPr>
              <a:t>? </a:t>
            </a:r>
          </a:p>
          <a:p>
            <a:pPr marL="0" indent="0">
              <a:buNone/>
            </a:pPr>
            <a:r>
              <a:rPr lang="nl-NL" sz="2400" dirty="0">
                <a:solidFill>
                  <a:schemeClr val="bg1"/>
                </a:solidFill>
                <a:latin typeface="Garamond" panose="02020404030301010803" pitchFamily="18" charset="0"/>
              </a:rPr>
              <a:t>Laat je meenemen terug in de tijd en klik op de afbeelding om het spel te spelen.</a:t>
            </a:r>
          </a:p>
          <a:p>
            <a:pPr marL="0" indent="0">
              <a:buNone/>
            </a:pPr>
            <a:endParaRPr lang="nl-NL" sz="2000" dirty="0">
              <a:solidFill>
                <a:schemeClr val="bg1"/>
              </a:solidFill>
              <a:latin typeface="Garamond" panose="02020404030301010803" pitchFamily="18" charset="0"/>
            </a:endParaRPr>
          </a:p>
        </p:txBody>
      </p:sp>
      <p:pic>
        <p:nvPicPr>
          <p:cNvPr id="5" name="Afbeelding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V="1">
            <a:off x="7740352" y="5610510"/>
            <a:ext cx="998759" cy="998759"/>
          </a:xfrm>
          <a:prstGeom prst="rect">
            <a:avLst/>
          </a:prstGeom>
        </p:spPr>
      </p:pic>
      <p:pic>
        <p:nvPicPr>
          <p:cNvPr id="5122" name="Picture 2">
            <a:hlinkClick r:id="rId4"/>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77777" y="2758441"/>
            <a:ext cx="5946930" cy="335144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97093757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b="1" dirty="0" err="1">
                <a:solidFill>
                  <a:schemeClr val="bg1"/>
                </a:solidFill>
                <a:latin typeface="Agency FB" panose="020B0503020202020204" pitchFamily="34" charset="0"/>
              </a:rPr>
              <a:t>History</a:t>
            </a:r>
            <a:r>
              <a:rPr lang="nl-NL" b="1" dirty="0">
                <a:solidFill>
                  <a:schemeClr val="bg1"/>
                </a:solidFill>
                <a:latin typeface="Agency FB" panose="020B0503020202020204" pitchFamily="34" charset="0"/>
              </a:rPr>
              <a:t> of </a:t>
            </a:r>
            <a:r>
              <a:rPr lang="nl-NL" b="1" dirty="0" err="1">
                <a:solidFill>
                  <a:schemeClr val="bg1"/>
                </a:solidFill>
                <a:latin typeface="Agency FB" panose="020B0503020202020204" pitchFamily="34" charset="0"/>
              </a:rPr>
              <a:t>gaming</a:t>
            </a:r>
            <a:endParaRPr lang="nl-NL" b="1" dirty="0">
              <a:solidFill>
                <a:schemeClr val="bg1"/>
              </a:solidFill>
              <a:latin typeface="Agency FB" panose="020B0503020202020204" pitchFamily="34" charset="0"/>
            </a:endParaRPr>
          </a:p>
        </p:txBody>
      </p:sp>
      <p:sp>
        <p:nvSpPr>
          <p:cNvPr id="3" name="Tijdelijke aanduiding voor inhoud 2"/>
          <p:cNvSpPr>
            <a:spLocks noGrp="1"/>
          </p:cNvSpPr>
          <p:nvPr>
            <p:ph idx="1"/>
          </p:nvPr>
        </p:nvSpPr>
        <p:spPr>
          <a:xfrm>
            <a:off x="457200" y="1412776"/>
            <a:ext cx="8291264" cy="4713387"/>
          </a:xfrm>
        </p:spPr>
        <p:txBody>
          <a:bodyPr>
            <a:noAutofit/>
          </a:bodyPr>
          <a:lstStyle/>
          <a:p>
            <a:pPr marL="0" indent="0">
              <a:buNone/>
            </a:pPr>
            <a:endParaRPr lang="nl-NL" sz="2200" dirty="0">
              <a:solidFill>
                <a:schemeClr val="bg1"/>
              </a:solidFill>
              <a:latin typeface="Garamond" panose="02020404030301010803" pitchFamily="18" charset="0"/>
            </a:endParaRPr>
          </a:p>
          <a:p>
            <a:pPr marL="0" indent="0">
              <a:buNone/>
            </a:pPr>
            <a:r>
              <a:rPr lang="nl-NL" sz="2200" dirty="0">
                <a:solidFill>
                  <a:schemeClr val="bg1"/>
                </a:solidFill>
                <a:latin typeface="Garamond" panose="02020404030301010803" pitchFamily="18" charset="0"/>
              </a:rPr>
              <a:t>We nemen je mee naar een beknopte weergave van de geschiedenis van </a:t>
            </a:r>
            <a:r>
              <a:rPr lang="nl-NL" sz="2200" dirty="0" err="1">
                <a:solidFill>
                  <a:schemeClr val="bg1"/>
                </a:solidFill>
                <a:latin typeface="Garamond" panose="02020404030301010803" pitchFamily="18" charset="0"/>
              </a:rPr>
              <a:t>gaming</a:t>
            </a:r>
            <a:r>
              <a:rPr lang="nl-NL" sz="2200" dirty="0">
                <a:solidFill>
                  <a:schemeClr val="bg1"/>
                </a:solidFill>
                <a:latin typeface="Garamond" panose="02020404030301010803" pitchFamily="18" charset="0"/>
              </a:rPr>
              <a:t> over de periode 1958 tot ongeveer 2008). Klik </a:t>
            </a:r>
            <a:r>
              <a:rPr lang="nl-NL" sz="2200" dirty="0">
                <a:solidFill>
                  <a:schemeClr val="bg1"/>
                </a:solidFill>
                <a:latin typeface="Garamond" panose="02020404030301010803" pitchFamily="18" charset="0"/>
                <a:hlinkClick r:id="rId3"/>
              </a:rPr>
              <a:t>hier</a:t>
            </a:r>
            <a:r>
              <a:rPr lang="nl-NL" sz="2200" dirty="0">
                <a:solidFill>
                  <a:schemeClr val="bg1"/>
                </a:solidFill>
                <a:latin typeface="Garamond" panose="02020404030301010803" pitchFamily="18" charset="0"/>
              </a:rPr>
              <a:t>. In de volgende video zie je ‘</a:t>
            </a:r>
            <a:r>
              <a:rPr lang="nl-NL" sz="2200" dirty="0" err="1">
                <a:solidFill>
                  <a:schemeClr val="bg1"/>
                </a:solidFill>
                <a:latin typeface="Garamond" panose="02020404030301010803" pitchFamily="18" charset="0"/>
              </a:rPr>
              <a:t>the</a:t>
            </a:r>
            <a:r>
              <a:rPr lang="nl-NL" sz="2200" dirty="0">
                <a:solidFill>
                  <a:schemeClr val="bg1"/>
                </a:solidFill>
                <a:latin typeface="Garamond" panose="02020404030301010803" pitchFamily="18" charset="0"/>
              </a:rPr>
              <a:t> </a:t>
            </a:r>
            <a:r>
              <a:rPr lang="nl-NL" sz="2200" dirty="0" err="1">
                <a:solidFill>
                  <a:schemeClr val="bg1"/>
                </a:solidFill>
                <a:latin typeface="Garamond" panose="02020404030301010803" pitchFamily="18" charset="0"/>
              </a:rPr>
              <a:t>entire</a:t>
            </a:r>
            <a:r>
              <a:rPr lang="nl-NL" sz="2200" dirty="0">
                <a:solidFill>
                  <a:schemeClr val="bg1"/>
                </a:solidFill>
                <a:latin typeface="Garamond" panose="02020404030301010803" pitchFamily="18" charset="0"/>
              </a:rPr>
              <a:t> </a:t>
            </a:r>
            <a:r>
              <a:rPr lang="nl-NL" sz="2200" dirty="0" err="1">
                <a:solidFill>
                  <a:schemeClr val="bg1"/>
                </a:solidFill>
                <a:latin typeface="Garamond" panose="02020404030301010803" pitchFamily="18" charset="0"/>
              </a:rPr>
              <a:t>history</a:t>
            </a:r>
            <a:r>
              <a:rPr lang="nl-NL" sz="2200" dirty="0">
                <a:solidFill>
                  <a:schemeClr val="bg1"/>
                </a:solidFill>
                <a:latin typeface="Garamond" panose="02020404030301010803" pitchFamily="18" charset="0"/>
              </a:rPr>
              <a:t> of video games’. Inderdaad, de video is in het Engels. Klik </a:t>
            </a:r>
            <a:r>
              <a:rPr lang="nl-NL" sz="2200" dirty="0">
                <a:solidFill>
                  <a:schemeClr val="bg1"/>
                </a:solidFill>
                <a:latin typeface="Garamond" panose="02020404030301010803" pitchFamily="18" charset="0"/>
                <a:hlinkClick r:id="rId4"/>
              </a:rPr>
              <a:t>hier</a:t>
            </a:r>
            <a:r>
              <a:rPr lang="nl-NL" sz="2200" dirty="0">
                <a:solidFill>
                  <a:schemeClr val="bg1"/>
                </a:solidFill>
                <a:latin typeface="Garamond" panose="02020404030301010803" pitchFamily="18" charset="0"/>
              </a:rPr>
              <a:t> En wil je de ontwikkeling van games en consoles ZELF beleven? Bezoek dan in Zwolle het Spelcomputer Museum. Het museum is in de buurt van het centraal station. Neem alvast een kijkje via </a:t>
            </a:r>
            <a:r>
              <a:rPr lang="nl-NL" sz="2200" dirty="0">
                <a:solidFill>
                  <a:schemeClr val="bg1"/>
                </a:solidFill>
                <a:latin typeface="Garamond" panose="02020404030301010803" pitchFamily="18" charset="0"/>
                <a:hlinkClick r:id="rId5"/>
              </a:rPr>
              <a:t>deze knop</a:t>
            </a:r>
            <a:r>
              <a:rPr lang="nl-NL" sz="2200" dirty="0">
                <a:solidFill>
                  <a:schemeClr val="bg1"/>
                </a:solidFill>
                <a:latin typeface="Garamond" panose="02020404030301010803" pitchFamily="18" charset="0"/>
              </a:rPr>
              <a:t>. Er zijn meer van dergelijke musea in Nederland.  </a:t>
            </a:r>
          </a:p>
          <a:p>
            <a:pPr marL="0" indent="0">
              <a:buNone/>
            </a:pPr>
            <a:endParaRPr lang="nl-NL" sz="2000" dirty="0">
              <a:solidFill>
                <a:schemeClr val="bg1"/>
              </a:solidFill>
              <a:latin typeface="Garamond" panose="02020404030301010803" pitchFamily="18" charset="0"/>
            </a:endParaRPr>
          </a:p>
        </p:txBody>
      </p:sp>
      <p:pic>
        <p:nvPicPr>
          <p:cNvPr id="4098" name="Picture 2"/>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507423" y="4301464"/>
            <a:ext cx="4129154" cy="2303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Afbeelding 4"/>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flipV="1">
            <a:off x="7740352" y="5610510"/>
            <a:ext cx="998759" cy="998759"/>
          </a:xfrm>
          <a:prstGeom prst="rect">
            <a:avLst/>
          </a:prstGeom>
        </p:spPr>
      </p:pic>
    </p:spTree>
    <p:extLst>
      <p:ext uri="{BB962C8B-B14F-4D97-AF65-F5344CB8AC3E}">
        <p14:creationId xmlns:p14="http://schemas.microsoft.com/office/powerpoint/2010/main" val="390762738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b="1" dirty="0">
                <a:solidFill>
                  <a:schemeClr val="bg1"/>
                </a:solidFill>
                <a:latin typeface="Agency FB" panose="020B0503020202020204" pitchFamily="34" charset="0"/>
              </a:rPr>
              <a:t>4 bepalende kenmerken</a:t>
            </a:r>
          </a:p>
        </p:txBody>
      </p:sp>
      <p:sp>
        <p:nvSpPr>
          <p:cNvPr id="3" name="Tijdelijke aanduiding voor inhoud 2"/>
          <p:cNvSpPr>
            <a:spLocks noGrp="1"/>
          </p:cNvSpPr>
          <p:nvPr>
            <p:ph idx="1"/>
          </p:nvPr>
        </p:nvSpPr>
        <p:spPr>
          <a:xfrm>
            <a:off x="457200" y="1484784"/>
            <a:ext cx="8385414" cy="5256584"/>
          </a:xfrm>
        </p:spPr>
        <p:txBody>
          <a:bodyPr>
            <a:noAutofit/>
          </a:bodyPr>
          <a:lstStyle/>
          <a:p>
            <a:pPr marL="0" indent="0">
              <a:buNone/>
            </a:pPr>
            <a:r>
              <a:rPr lang="nl-NL" sz="2400" dirty="0">
                <a:solidFill>
                  <a:schemeClr val="bg1"/>
                </a:solidFill>
                <a:latin typeface="Garamond" panose="02020404030301010803" pitchFamily="18" charset="0"/>
              </a:rPr>
              <a:t>Wat maakt een game een game? </a:t>
            </a:r>
          </a:p>
          <a:p>
            <a:pPr marL="0" indent="0">
              <a:buNone/>
            </a:pPr>
            <a:r>
              <a:rPr lang="nl-NL" sz="2400" dirty="0">
                <a:solidFill>
                  <a:schemeClr val="bg1"/>
                </a:solidFill>
                <a:latin typeface="Garamond" panose="02020404030301010803" pitchFamily="18" charset="0"/>
              </a:rPr>
              <a:t>Er zijn 4 bepalende kenmerken:</a:t>
            </a:r>
          </a:p>
          <a:p>
            <a:pPr marL="514350" indent="-514350">
              <a:buAutoNum type="arabicPeriod"/>
            </a:pPr>
            <a:r>
              <a:rPr lang="nl-NL" sz="2400" dirty="0">
                <a:solidFill>
                  <a:schemeClr val="bg1"/>
                </a:solidFill>
                <a:latin typeface="Garamond" panose="02020404030301010803" pitchFamily="18" charset="0"/>
              </a:rPr>
              <a:t>Een doel</a:t>
            </a:r>
          </a:p>
          <a:p>
            <a:pPr marL="514350" indent="-514350">
              <a:buAutoNum type="arabicPeriod"/>
            </a:pPr>
            <a:r>
              <a:rPr lang="nl-NL" sz="2400" dirty="0">
                <a:solidFill>
                  <a:schemeClr val="bg1"/>
                </a:solidFill>
                <a:latin typeface="Garamond" panose="02020404030301010803" pitchFamily="18" charset="0"/>
              </a:rPr>
              <a:t>Regels</a:t>
            </a:r>
          </a:p>
          <a:p>
            <a:pPr marL="514350" indent="-514350">
              <a:buAutoNum type="arabicPeriod"/>
            </a:pPr>
            <a:r>
              <a:rPr lang="nl-NL" sz="2400" dirty="0">
                <a:solidFill>
                  <a:schemeClr val="bg1"/>
                </a:solidFill>
                <a:latin typeface="Garamond" panose="02020404030301010803" pitchFamily="18" charset="0"/>
              </a:rPr>
              <a:t>Een feedback / terugkoppeling</a:t>
            </a:r>
          </a:p>
          <a:p>
            <a:pPr marL="514350" indent="-514350">
              <a:buAutoNum type="arabicPeriod"/>
            </a:pPr>
            <a:r>
              <a:rPr lang="nl-NL" sz="2400" dirty="0">
                <a:solidFill>
                  <a:schemeClr val="bg1"/>
                </a:solidFill>
                <a:latin typeface="Garamond" panose="02020404030301010803" pitchFamily="18" charset="0"/>
              </a:rPr>
              <a:t>Vrijwillige deelname</a:t>
            </a:r>
          </a:p>
          <a:p>
            <a:pPr marL="0" indent="0">
              <a:buNone/>
            </a:pPr>
            <a:endParaRPr lang="nl-NL" sz="2400" dirty="0">
              <a:solidFill>
                <a:schemeClr val="bg1"/>
              </a:solidFill>
              <a:latin typeface="Garamond" panose="02020404030301010803" pitchFamily="18" charset="0"/>
            </a:endParaRPr>
          </a:p>
          <a:p>
            <a:pPr marL="0" indent="0">
              <a:buNone/>
            </a:pPr>
            <a:r>
              <a:rPr lang="nl-NL" sz="2400" dirty="0">
                <a:solidFill>
                  <a:schemeClr val="bg1"/>
                </a:solidFill>
                <a:latin typeface="Garamond" panose="02020404030301010803" pitchFamily="18" charset="0"/>
              </a:rPr>
              <a:t>Andere kenmerken zoals interactie, een verhaal, beloningen, competitie zijn belangrijk, maar niet bepalend voor een game. Wel versterken ze de 4 kenmerken en breiden deze uit.</a:t>
            </a:r>
          </a:p>
          <a:p>
            <a:pPr marL="0" indent="0">
              <a:buNone/>
            </a:pPr>
            <a:r>
              <a:rPr lang="nl-NL" sz="2400" dirty="0">
                <a:solidFill>
                  <a:schemeClr val="bg1"/>
                </a:solidFill>
                <a:latin typeface="Garamond" panose="02020404030301010803" pitchFamily="18" charset="0"/>
              </a:rPr>
              <a:t>Ga door naar de volgende dia voor meer uitleg.</a:t>
            </a:r>
            <a:endParaRPr lang="nl-NL" sz="2400" dirty="0"/>
          </a:p>
        </p:txBody>
      </p:sp>
      <p:pic>
        <p:nvPicPr>
          <p:cNvPr id="6" name="Afbeelding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V="1">
            <a:off x="7740352" y="5610510"/>
            <a:ext cx="998759" cy="998759"/>
          </a:xfrm>
          <a:prstGeom prst="rect">
            <a:avLst/>
          </a:prstGeom>
        </p:spPr>
      </p:pic>
      <p:pic>
        <p:nvPicPr>
          <p:cNvPr id="4" name="Afbeelding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847350" y="1772816"/>
            <a:ext cx="3995264" cy="2216124"/>
          </a:xfrm>
          <a:prstGeom prst="rect">
            <a:avLst/>
          </a:prstGeom>
        </p:spPr>
      </p:pic>
    </p:spTree>
    <p:extLst>
      <p:ext uri="{BB962C8B-B14F-4D97-AF65-F5344CB8AC3E}">
        <p14:creationId xmlns:p14="http://schemas.microsoft.com/office/powerpoint/2010/main" val="76994486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b="1" dirty="0">
                <a:solidFill>
                  <a:schemeClr val="bg1"/>
                </a:solidFill>
                <a:latin typeface="Agency FB" panose="020B0503020202020204" pitchFamily="34" charset="0"/>
              </a:rPr>
              <a:t>4 bepalende kenmerken</a:t>
            </a:r>
          </a:p>
        </p:txBody>
      </p:sp>
      <p:sp>
        <p:nvSpPr>
          <p:cNvPr id="3" name="Tijdelijke aanduiding voor inhoud 2"/>
          <p:cNvSpPr>
            <a:spLocks noGrp="1"/>
          </p:cNvSpPr>
          <p:nvPr>
            <p:ph idx="1"/>
          </p:nvPr>
        </p:nvSpPr>
        <p:spPr>
          <a:xfrm>
            <a:off x="457201" y="1484784"/>
            <a:ext cx="7931224" cy="5256584"/>
          </a:xfrm>
        </p:spPr>
        <p:txBody>
          <a:bodyPr>
            <a:normAutofit/>
          </a:bodyPr>
          <a:lstStyle/>
          <a:p>
            <a:pPr marL="514350" indent="-514350">
              <a:buAutoNum type="arabicPeriod"/>
            </a:pPr>
            <a:r>
              <a:rPr lang="nl-NL" sz="2400" dirty="0">
                <a:solidFill>
                  <a:schemeClr val="bg1"/>
                </a:solidFill>
                <a:latin typeface="Garamond" panose="02020404030301010803" pitchFamily="18" charset="0"/>
              </a:rPr>
              <a:t>De speler vindt het doel de moeite waard en doet zijn best dit te halen.</a:t>
            </a:r>
          </a:p>
          <a:p>
            <a:pPr marL="514350" indent="-514350">
              <a:buAutoNum type="arabicPeriod"/>
            </a:pPr>
            <a:r>
              <a:rPr lang="nl-NL" sz="2400" dirty="0">
                <a:solidFill>
                  <a:schemeClr val="bg1"/>
                </a:solidFill>
                <a:latin typeface="Garamond" panose="02020404030301010803" pitchFamily="18" charset="0"/>
              </a:rPr>
              <a:t>Regels zorgen voor hindernissen om het doel te bereiken. Bijvoorbeeld de buitenspel regel bij voetbal of de schaakstukken met elk hun eigen speelbereik.</a:t>
            </a:r>
          </a:p>
          <a:p>
            <a:pPr marL="514350" indent="-514350">
              <a:buAutoNum type="arabicPeriod"/>
            </a:pPr>
            <a:r>
              <a:rPr lang="nl-NL" sz="2400" dirty="0">
                <a:solidFill>
                  <a:schemeClr val="bg1"/>
                </a:solidFill>
                <a:latin typeface="Garamond" panose="02020404030301010803" pitchFamily="18" charset="0"/>
              </a:rPr>
              <a:t>Terugkoppeling laat de speler weten hoe ver hij al is op weg naar het doel. </a:t>
            </a:r>
            <a:br>
              <a:rPr lang="nl-NL" sz="2400" dirty="0">
                <a:solidFill>
                  <a:schemeClr val="bg1"/>
                </a:solidFill>
                <a:latin typeface="Garamond" panose="02020404030301010803" pitchFamily="18" charset="0"/>
              </a:rPr>
            </a:br>
            <a:r>
              <a:rPr lang="nl-NL" sz="2400" dirty="0">
                <a:solidFill>
                  <a:schemeClr val="bg1"/>
                </a:solidFill>
                <a:latin typeface="Garamond" panose="02020404030301010803" pitchFamily="18" charset="0"/>
              </a:rPr>
              <a:t>Bijvoorbeeld punten, levels, een score of voortgangsbalk, of slechts de mededeling “het spel is over als …”.</a:t>
            </a:r>
          </a:p>
          <a:p>
            <a:pPr marL="514350" indent="-514350">
              <a:buAutoNum type="arabicPeriod"/>
            </a:pPr>
            <a:r>
              <a:rPr lang="nl-NL" sz="2400" dirty="0">
                <a:solidFill>
                  <a:schemeClr val="bg1"/>
                </a:solidFill>
                <a:latin typeface="Garamond" panose="02020404030301010803" pitchFamily="18" charset="0"/>
              </a:rPr>
              <a:t>Vrijwillige deelname betekent dat de speler bewust speelt en bereid is in te stemmen met punt 1 t/m 3.</a:t>
            </a:r>
          </a:p>
          <a:p>
            <a:pPr marL="514350" indent="-514350">
              <a:buAutoNum type="arabicPeriod"/>
            </a:pPr>
            <a:endParaRPr lang="nl-NL" dirty="0">
              <a:solidFill>
                <a:schemeClr val="bg1"/>
              </a:solidFill>
              <a:latin typeface="Agency FB" panose="020B0503020202020204" pitchFamily="34" charset="0"/>
            </a:endParaRPr>
          </a:p>
          <a:p>
            <a:pPr marL="0" indent="0">
              <a:buNone/>
            </a:pPr>
            <a:endParaRPr lang="nl-NL" dirty="0"/>
          </a:p>
        </p:txBody>
      </p:sp>
      <p:pic>
        <p:nvPicPr>
          <p:cNvPr id="6" name="Afbeelding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V="1">
            <a:off x="7740352" y="5610510"/>
            <a:ext cx="998759" cy="998759"/>
          </a:xfrm>
          <a:prstGeom prst="rect">
            <a:avLst/>
          </a:prstGeom>
        </p:spPr>
      </p:pic>
    </p:spTree>
    <p:extLst>
      <p:ext uri="{BB962C8B-B14F-4D97-AF65-F5344CB8AC3E}">
        <p14:creationId xmlns:p14="http://schemas.microsoft.com/office/powerpoint/2010/main" val="166863555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2B8078F-1F26-472D-9A0D-D519C61A4854}"/>
              </a:ext>
            </a:extLst>
          </p:cNvPr>
          <p:cNvSpPr>
            <a:spLocks noGrp="1"/>
          </p:cNvSpPr>
          <p:nvPr>
            <p:ph type="title"/>
          </p:nvPr>
        </p:nvSpPr>
        <p:spPr/>
        <p:txBody>
          <a:bodyPr/>
          <a:lstStyle/>
          <a:p>
            <a:r>
              <a:rPr lang="nl-NL" b="1" dirty="0">
                <a:effectLst/>
              </a:rPr>
              <a:t>Test: Wat is een Game?</a:t>
            </a:r>
            <a:endParaRPr lang="nl-NL" dirty="0"/>
          </a:p>
        </p:txBody>
      </p:sp>
      <p:sp>
        <p:nvSpPr>
          <p:cNvPr id="3" name="Tijdelijke aanduiding voor inhoud 2">
            <a:extLst>
              <a:ext uri="{FF2B5EF4-FFF2-40B4-BE49-F238E27FC236}">
                <a16:creationId xmlns:a16="http://schemas.microsoft.com/office/drawing/2014/main" id="{F3DAA0F3-62A6-441F-BEB7-59EADC8E32FA}"/>
              </a:ext>
            </a:extLst>
          </p:cNvPr>
          <p:cNvSpPr>
            <a:spLocks noGrp="1"/>
          </p:cNvSpPr>
          <p:nvPr>
            <p:ph idx="1"/>
          </p:nvPr>
        </p:nvSpPr>
        <p:spPr/>
        <p:txBody>
          <a:bodyPr>
            <a:normAutofit/>
          </a:bodyPr>
          <a:lstStyle/>
          <a:p>
            <a:endParaRPr lang="nl-NL" sz="2800" dirty="0">
              <a:solidFill>
                <a:schemeClr val="bg1"/>
              </a:solidFill>
              <a:latin typeface="Agency FB" panose="020B0503020202020204" pitchFamily="34" charset="0"/>
            </a:endParaRPr>
          </a:p>
          <a:p>
            <a:r>
              <a:rPr lang="nl-NL" sz="2400" dirty="0">
                <a:solidFill>
                  <a:schemeClr val="bg1"/>
                </a:solidFill>
                <a:latin typeface="Garamond" panose="02020404030301010803" pitchFamily="18" charset="0"/>
              </a:rPr>
              <a:t>Heb je begrepen hoe het werkt met de kenmerken? Je doet een test.</a:t>
            </a:r>
            <a:br>
              <a:rPr lang="nl-NL" sz="2400" dirty="0">
                <a:solidFill>
                  <a:schemeClr val="bg1"/>
                </a:solidFill>
                <a:latin typeface="Garamond" panose="02020404030301010803" pitchFamily="18" charset="0"/>
              </a:rPr>
            </a:br>
            <a:endParaRPr lang="nl-NL" sz="2400" dirty="0">
              <a:solidFill>
                <a:schemeClr val="bg1"/>
              </a:solidFill>
              <a:latin typeface="Garamond" panose="02020404030301010803" pitchFamily="18" charset="0"/>
            </a:endParaRPr>
          </a:p>
          <a:p>
            <a:r>
              <a:rPr lang="nl-NL" sz="2400" dirty="0">
                <a:solidFill>
                  <a:schemeClr val="bg1"/>
                </a:solidFill>
                <a:latin typeface="Garamond" panose="02020404030301010803" pitchFamily="18" charset="0"/>
              </a:rPr>
              <a:t>Je ziet straks afbeeldingen. Is het volgens jou een game? Kies ja/nee. Zet het geluid van je device aan en/of het volume hoger .</a:t>
            </a:r>
          </a:p>
          <a:p>
            <a:endParaRPr lang="nl-NL" sz="2400" dirty="0">
              <a:solidFill>
                <a:schemeClr val="bg1"/>
              </a:solidFill>
              <a:latin typeface="Garamond" panose="02020404030301010803" pitchFamily="18" charset="0"/>
            </a:endParaRPr>
          </a:p>
          <a:p>
            <a:r>
              <a:rPr lang="nl-NL" sz="2400" dirty="0">
                <a:solidFill>
                  <a:schemeClr val="bg1"/>
                </a:solidFill>
                <a:latin typeface="Garamond" panose="02020404030301010803" pitchFamily="18" charset="0"/>
              </a:rPr>
              <a:t>Je START de opdracht door op Nel te klikken. </a:t>
            </a:r>
          </a:p>
          <a:p>
            <a:endParaRPr lang="nl-NL" dirty="0"/>
          </a:p>
        </p:txBody>
      </p:sp>
      <p:pic>
        <p:nvPicPr>
          <p:cNvPr id="4" name="Afbeelding 3">
            <a:hlinkClick r:id="rId2" action="ppaction://hlinksldjump"/>
            <a:extLst>
              <a:ext uri="{FF2B5EF4-FFF2-40B4-BE49-F238E27FC236}">
                <a16:creationId xmlns:a16="http://schemas.microsoft.com/office/drawing/2014/main" id="{C69378CD-418E-4627-9472-75A1E228439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76256" y="4653136"/>
            <a:ext cx="1299939" cy="1289945"/>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extLst>
      <p:ext uri="{BB962C8B-B14F-4D97-AF65-F5344CB8AC3E}">
        <p14:creationId xmlns:p14="http://schemas.microsoft.com/office/powerpoint/2010/main" val="378808343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95736" y="332656"/>
            <a:ext cx="5040560" cy="378803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descr="C:\Users\hs0057596\AppData\Local\Microsoft\Windows\Temporary Internet Files\Content.IE5\21RA6MTR\check-mark-29114_960_720[1].png">
            <a:hlinkClick r:id="rId3" action="ppaction://hlinksldjump"/>
          </p:cNvPr>
          <p:cNvPicPr>
            <a:picLocks noGrp="1" noChangeAspect="1" noChangeArrowheads="1"/>
          </p:cNvPicPr>
          <p:nvPr>
            <p:ph sz="half" idx="1"/>
          </p:nvPr>
        </p:nvPicPr>
        <p:blipFill>
          <a:blip r:embed="rId4" cstate="print">
            <a:extLst>
              <a:ext uri="{28A0092B-C50C-407E-A947-70E740481C1C}">
                <a14:useLocalDpi xmlns:a14="http://schemas.microsoft.com/office/drawing/2010/main" val="0"/>
              </a:ext>
            </a:extLst>
          </a:blip>
          <a:stretch>
            <a:fillRect/>
          </a:stretch>
        </p:blipFill>
        <p:spPr bwMode="auto">
          <a:xfrm>
            <a:off x="1475656" y="4365104"/>
            <a:ext cx="2290267" cy="1762383"/>
          </a:xfrm>
          <a:prstGeom prst="rect">
            <a:avLst/>
          </a:prstGeom>
          <a:noFill/>
          <a:extLst>
            <a:ext uri="{909E8E84-426E-40DD-AFC4-6F175D3DCCD1}">
              <a14:hiddenFill xmlns:a14="http://schemas.microsoft.com/office/drawing/2010/main">
                <a:solidFill>
                  <a:srgbClr val="FFFFFF"/>
                </a:solidFill>
              </a14:hiddenFill>
            </a:ext>
          </a:extLst>
        </p:spPr>
      </p:pic>
      <p:pic>
        <p:nvPicPr>
          <p:cNvPr id="1029" name="Picture 5" descr="C:\Users\hs0057596\AppData\Local\Microsoft\Windows\Temporary Internet Files\Content.IE5\PEFOVKP6\Fxemoji_u274C.svg[1].png">
            <a:hlinkClick r:id="rId5" action="ppaction://hlinksldjump"/>
          </p:cNvPr>
          <p:cNvPicPr>
            <a:picLocks noGrp="1" noChangeAspect="1" noChangeArrowheads="1"/>
          </p:cNvPicPr>
          <p:nvPr>
            <p:ph sz="half" idx="2"/>
          </p:nvPr>
        </p:nvPicPr>
        <p:blipFill>
          <a:blip r:embed="rId6" cstate="print">
            <a:extLst>
              <a:ext uri="{28A0092B-C50C-407E-A947-70E740481C1C}">
                <a14:useLocalDpi xmlns:a14="http://schemas.microsoft.com/office/drawing/2010/main" val="0"/>
              </a:ext>
            </a:extLst>
          </a:blip>
          <a:stretch>
            <a:fillRect/>
          </a:stretch>
        </p:blipFill>
        <p:spPr bwMode="auto">
          <a:xfrm>
            <a:off x="6213166" y="4437112"/>
            <a:ext cx="1758227" cy="175822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66056451"/>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Gieterij">
  <a:themeElements>
    <a:clrScheme name="Gieterij">
      <a:dk1>
        <a:sysClr val="windowText" lastClr="000000"/>
      </a:dk1>
      <a:lt1>
        <a:sysClr val="window" lastClr="FFFFFF"/>
      </a:lt1>
      <a:dk2>
        <a:srgbClr val="676A55"/>
      </a:dk2>
      <a:lt2>
        <a:srgbClr val="EAEBDE"/>
      </a:lt2>
      <a:accent1>
        <a:srgbClr val="72A376"/>
      </a:accent1>
      <a:accent2>
        <a:srgbClr val="B0CCB0"/>
      </a:accent2>
      <a:accent3>
        <a:srgbClr val="A8CDD7"/>
      </a:accent3>
      <a:accent4>
        <a:srgbClr val="C0BEAF"/>
      </a:accent4>
      <a:accent5>
        <a:srgbClr val="CEC597"/>
      </a:accent5>
      <a:accent6>
        <a:srgbClr val="E8B7B7"/>
      </a:accent6>
      <a:hlink>
        <a:srgbClr val="DB5353"/>
      </a:hlink>
      <a:folHlink>
        <a:srgbClr val="903638"/>
      </a:folHlink>
    </a:clrScheme>
    <a:fontScheme name="Gieterij">
      <a:majorFont>
        <a:latin typeface="Rockwell"/>
        <a:ea typeface=""/>
        <a:cs typeface=""/>
        <a:font script="Grek" typeface="Cambria"/>
        <a:font script="Cyrl" typeface="Cambria"/>
        <a:font script="Jpan" typeface="HG明朝B"/>
        <a:font script="Hang" typeface="바탕"/>
        <a:font script="Hans" typeface="方正姚体"/>
        <a:font script="Hant" typeface="微軟正黑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Rockwell"/>
        <a:ea typeface=""/>
        <a:cs typeface=""/>
        <a:font script="Grek" typeface="Cambria"/>
        <a:font script="Cyrl" typeface="Cambria"/>
        <a:font script="Jpan" typeface="HG明朝B"/>
        <a:font script="Hang" typeface="바탕"/>
        <a:font script="Hans" typeface="方正姚体"/>
        <a:font script="Hant" typeface="標楷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Gieterij">
      <a:fillStyleLst>
        <a:solidFill>
          <a:schemeClr val="phClr"/>
        </a:solidFill>
        <a:gradFill rotWithShape="1">
          <a:gsLst>
            <a:gs pos="0">
              <a:schemeClr val="phClr">
                <a:tint val="70000"/>
                <a:satMod val="180000"/>
              </a:schemeClr>
            </a:gs>
            <a:gs pos="62000">
              <a:schemeClr val="phClr">
                <a:tint val="30000"/>
                <a:satMod val="180000"/>
              </a:schemeClr>
            </a:gs>
            <a:gs pos="100000">
              <a:schemeClr val="phClr">
                <a:tint val="22000"/>
                <a:satMod val="180000"/>
              </a:schemeClr>
            </a:gs>
          </a:gsLst>
          <a:lin ang="16200000" scaled="0"/>
        </a:gradFill>
        <a:gradFill rotWithShape="1">
          <a:gsLst>
            <a:gs pos="0">
              <a:schemeClr val="phClr">
                <a:shade val="58000"/>
                <a:satMod val="150000"/>
              </a:schemeClr>
            </a:gs>
            <a:gs pos="72000">
              <a:schemeClr val="phClr">
                <a:tint val="90000"/>
                <a:satMod val="135000"/>
              </a:schemeClr>
            </a:gs>
            <a:gs pos="100000">
              <a:schemeClr val="phClr">
                <a:tint val="80000"/>
                <a:satMod val="155000"/>
              </a:schemeClr>
            </a:gs>
          </a:gsLst>
          <a:lin ang="16200000" scaled="0"/>
        </a:gradFill>
      </a:fillStyleLst>
      <a:lnStyleLst>
        <a:ln w="9525" cap="flat" cmpd="sng" algn="ctr">
          <a:solidFill>
            <a:schemeClr val="phClr">
              <a:shade val="80000"/>
            </a:schemeClr>
          </a:solidFill>
          <a:prstDash val="solid"/>
        </a:ln>
        <a:ln w="38100" cap="flat" cmpd="sng" algn="ctr">
          <a:solidFill>
            <a:schemeClr val="phClr"/>
          </a:solidFill>
          <a:prstDash val="solid"/>
        </a:ln>
        <a:ln w="38100" cap="flat" cmpd="sng" algn="ctr">
          <a:solidFill>
            <a:schemeClr val="phClr"/>
          </a:solidFill>
          <a:prstDash val="solid"/>
        </a:ln>
      </a:lnStyleLst>
      <a:effectStyleLst>
        <a:effectStyle>
          <a:effectLst>
            <a:outerShdw blurRad="50800" dist="38100" dir="5400000" rotWithShape="0">
              <a:srgbClr val="000000">
                <a:alpha val="43137"/>
              </a:srgbClr>
            </a:outerShdw>
          </a:effectLst>
        </a:effectStyle>
        <a:effectStyle>
          <a:effectLst>
            <a:outerShdw blurRad="50800" dist="38100" dir="5400000" rotWithShape="0">
              <a:srgbClr val="000000">
                <a:alpha val="43137"/>
              </a:srgbClr>
            </a:outerShdw>
          </a:effectLst>
        </a:effectStyle>
        <a:effectStyle>
          <a:effectLst>
            <a:outerShdw blurRad="50800" dist="38100" dir="5400000" rotWithShape="0">
              <a:srgbClr val="000000">
                <a:alpha val="43137"/>
              </a:srgbClr>
            </a:outerShdw>
          </a:effectLst>
          <a:scene3d>
            <a:camera prst="orthographicFront" fov="0">
              <a:rot lat="0" lon="0" rev="0"/>
            </a:camera>
            <a:lightRig rig="soft" dir="tl">
              <a:rot lat="0" lon="0" rev="20000000"/>
            </a:lightRig>
          </a:scene3d>
          <a:sp3d prstMaterial="matte">
            <a:bevelT w="63500" h="63500" prst="coolSlant"/>
          </a:sp3d>
        </a:effectStyle>
      </a:effectStyleLst>
      <a:bgFillStyleLst>
        <a:solidFill>
          <a:schemeClr val="phClr"/>
        </a:solidFill>
        <a:gradFill rotWithShape="1">
          <a:gsLst>
            <a:gs pos="0">
              <a:schemeClr val="phClr">
                <a:tint val="75000"/>
                <a:satMod val="400000"/>
              </a:schemeClr>
            </a:gs>
            <a:gs pos="20000">
              <a:schemeClr val="phClr">
                <a:tint val="80000"/>
                <a:satMod val="355000"/>
              </a:schemeClr>
            </a:gs>
            <a:gs pos="100000">
              <a:schemeClr val="phClr">
                <a:tint val="95000"/>
                <a:shade val="55000"/>
                <a:satMod val="355000"/>
              </a:schemeClr>
            </a:gs>
          </a:gsLst>
          <a:path path="circle">
            <a:fillToRect l="67500" t="35000" r="32500" b="65000"/>
          </a:path>
        </a:gradFill>
        <a:blipFill>
          <a:blip xmlns:r="http://schemas.openxmlformats.org/officeDocument/2006/relationships" r:embed="rId1">
            <a:duotone>
              <a:schemeClr val="phClr">
                <a:shade val="30000"/>
                <a:satMod val="120000"/>
              </a:schemeClr>
              <a:schemeClr val="phClr">
                <a:tint val="70000"/>
                <a:satMod val="250000"/>
              </a:schemeClr>
            </a:duotone>
          </a:blip>
          <a:tile tx="0" ty="0" sx="50000" sy="50000" flip="none" algn="t"/>
        </a:blipFill>
      </a:bgFillStyleLst>
    </a:fmtScheme>
  </a:themeElements>
  <a:objectDefaults/>
  <a:extraClrSchemeLst/>
</a:theme>
</file>

<file path=ppt/theme/theme2.xml><?xml version="1.0" encoding="utf-8"?>
<a:theme xmlns:a="http://schemas.openxmlformats.org/drawingml/2006/main" name="Kantoorthema">
  <a:themeElements>
    <a:clrScheme name="Kantoor">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Kantoor">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too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5251</TotalTime>
  <Words>1870</Words>
  <Application>Microsoft Office PowerPoint</Application>
  <PresentationFormat>Diavoorstelling (4:3)</PresentationFormat>
  <Paragraphs>184</Paragraphs>
  <Slides>33</Slides>
  <Notes>16</Notes>
  <HiddenSlides>0</HiddenSlides>
  <MMClips>4</MMClips>
  <ScaleCrop>false</ScaleCrop>
  <HeadingPairs>
    <vt:vector size="6" baseType="variant">
      <vt:variant>
        <vt:lpstr>Gebruikte lettertypen</vt:lpstr>
      </vt:variant>
      <vt:variant>
        <vt:i4>6</vt:i4>
      </vt:variant>
      <vt:variant>
        <vt:lpstr>Thema</vt:lpstr>
      </vt:variant>
      <vt:variant>
        <vt:i4>1</vt:i4>
      </vt:variant>
      <vt:variant>
        <vt:lpstr>Diatitels</vt:lpstr>
      </vt:variant>
      <vt:variant>
        <vt:i4>33</vt:i4>
      </vt:variant>
    </vt:vector>
  </HeadingPairs>
  <TitlesOfParts>
    <vt:vector size="40" baseType="lpstr">
      <vt:lpstr>a_Algerius</vt:lpstr>
      <vt:lpstr>Agency FB</vt:lpstr>
      <vt:lpstr>Calibri</vt:lpstr>
      <vt:lpstr>Garamond</vt:lpstr>
      <vt:lpstr>Rockwell</vt:lpstr>
      <vt:lpstr>Wingdings 2</vt:lpstr>
      <vt:lpstr>Gieterij</vt:lpstr>
      <vt:lpstr>PowerPoint-presentatie</vt:lpstr>
      <vt:lpstr>Level 1: Let The Games Begin! Vergeet niet de diavoorstelling te starten, anders werken de linkjes niet.</vt:lpstr>
      <vt:lpstr>History of gaming</vt:lpstr>
      <vt:lpstr>Origines Review</vt:lpstr>
      <vt:lpstr>History of gaming</vt:lpstr>
      <vt:lpstr>4 bepalende kenmerken</vt:lpstr>
      <vt:lpstr>4 bepalende kenmerken</vt:lpstr>
      <vt:lpstr>Test: Wat is een Game?</vt:lpstr>
      <vt:lpstr>PowerPoint-presentatie</vt:lpstr>
      <vt:lpstr>PowerPoint-presentatie</vt:lpstr>
      <vt:lpstr>PowerPoint-presentatie</vt:lpstr>
      <vt:lpstr>PowerPoint-presentatie</vt:lpstr>
      <vt:lpstr>Goed zo!  Klik op de afbeelding om verder te gaan</vt:lpstr>
      <vt:lpstr>Goed zo!  Klik op de afbeelding om verder te gaan</vt:lpstr>
      <vt:lpstr>Goed zo!  Klik op de afbeelding om verder te gaan</vt:lpstr>
      <vt:lpstr>Goed zo!  Klik op de afbeelding om verder te gaan</vt:lpstr>
      <vt:lpstr>Helaas, terug naar start…</vt:lpstr>
      <vt:lpstr>Terugblik</vt:lpstr>
      <vt:lpstr>Tetris</vt:lpstr>
      <vt:lpstr>Aan de slag</vt:lpstr>
      <vt:lpstr>Level</vt:lpstr>
      <vt:lpstr> Level 1: Let the Games begin!</vt:lpstr>
      <vt:lpstr>Gameflow</vt:lpstr>
      <vt:lpstr>Aan de slag</vt:lpstr>
      <vt:lpstr>Level</vt:lpstr>
      <vt:lpstr>Level 1: Let the games begin!</vt:lpstr>
      <vt:lpstr>Level 1: Let the games begin!</vt:lpstr>
      <vt:lpstr>Level 1: Let the games begin!</vt:lpstr>
      <vt:lpstr>Level 1: Let the games begin!</vt:lpstr>
      <vt:lpstr>Gameflow</vt:lpstr>
      <vt:lpstr>HELAAS…</vt:lpstr>
      <vt:lpstr>Goed zo!</vt:lpstr>
      <vt:lpstr>SUPER van je, je hebt dit level helemaal uitgespeeld! Wees trots op je prestatie en beloon jezelf voor je doorzettingsvermogen, je leergierigheid en je speelbereidheid! Hoe? Klik op de afbeelding en treedt opnieuw de wereld van Unicorn binnen. Maar kijk nu rond in het deel met het roze huis. Je vindt er een beloning in een schatkist. Geniet ervan en ga met nieuwe energie verder in het volgend level.</vt:lpstr>
    </vt:vector>
  </TitlesOfParts>
  <Company>Windesheim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PowerPoint-presentatie</dc:title>
  <dc:creator>Rina Timmerman-Schultink</dc:creator>
  <cp:lastModifiedBy>Iris van Gils</cp:lastModifiedBy>
  <cp:revision>171</cp:revision>
  <dcterms:created xsi:type="dcterms:W3CDTF">2018-05-08T08:35:12Z</dcterms:created>
  <dcterms:modified xsi:type="dcterms:W3CDTF">2019-04-02T10:52:13Z</dcterms:modified>
</cp:coreProperties>
</file>