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3ED4B5-06CC-4B25-8A23-DDB213680F53}" v="112" dt="2019-03-11T11:06:23.4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8D3ED4B5-06CC-4B25-8A23-DDB213680F53}"/>
    <pc:docChg chg="custSel modSld">
      <pc:chgData name="Inez van der Velde" userId="c708d8fa419fe580" providerId="LiveId" clId="{8D3ED4B5-06CC-4B25-8A23-DDB213680F53}" dt="2019-03-11T11:06:23.499" v="111" actId="207"/>
      <pc:docMkLst>
        <pc:docMk/>
      </pc:docMkLst>
      <pc:sldChg chg="modSp">
        <pc:chgData name="Inez van der Velde" userId="c708d8fa419fe580" providerId="LiveId" clId="{8D3ED4B5-06CC-4B25-8A23-DDB213680F53}" dt="2019-03-11T11:06:23.499" v="111" actId="207"/>
        <pc:sldMkLst>
          <pc:docMk/>
          <pc:sldMk cId="641012893" sldId="256"/>
        </pc:sldMkLst>
        <pc:spChg chg="mod">
          <ac:chgData name="Inez van der Velde" userId="c708d8fa419fe580" providerId="LiveId" clId="{8D3ED4B5-06CC-4B25-8A23-DDB213680F53}" dt="2019-03-11T11:06:23.499" v="111" actId="207"/>
          <ac:spMkLst>
            <pc:docMk/>
            <pc:sldMk cId="641012893" sldId="256"/>
            <ac:spMk id="3" creationId="{7DE8DD2F-FB71-47B1-8C29-FC185CFDFC2C}"/>
          </ac:spMkLst>
        </pc:spChg>
      </pc:sldChg>
      <pc:sldChg chg="modSp">
        <pc:chgData name="Inez van der Velde" userId="c708d8fa419fe580" providerId="LiveId" clId="{8D3ED4B5-06CC-4B25-8A23-DDB213680F53}" dt="2019-03-11T11:06:03.543" v="106" actId="5793"/>
        <pc:sldMkLst>
          <pc:docMk/>
          <pc:sldMk cId="2221047331" sldId="257"/>
        </pc:sldMkLst>
        <pc:spChg chg="mod">
          <ac:chgData name="Inez van der Velde" userId="c708d8fa419fe580" providerId="LiveId" clId="{8D3ED4B5-06CC-4B25-8A23-DDB213680F53}" dt="2019-03-11T11:06:03.543" v="106" actId="5793"/>
          <ac:spMkLst>
            <pc:docMk/>
            <pc:sldMk cId="2221047331" sldId="257"/>
            <ac:spMk id="3" creationId="{62D8334E-E301-443F-A193-39118154BE79}"/>
          </ac:spMkLst>
        </pc:spChg>
      </pc:sldChg>
      <pc:sldChg chg="modSp">
        <pc:chgData name="Inez van der Velde" userId="c708d8fa419fe580" providerId="LiveId" clId="{8D3ED4B5-06CC-4B25-8A23-DDB213680F53}" dt="2019-03-11T11:05:37.093" v="92" actId="20577"/>
        <pc:sldMkLst>
          <pc:docMk/>
          <pc:sldMk cId="771778111" sldId="262"/>
        </pc:sldMkLst>
        <pc:spChg chg="mod">
          <ac:chgData name="Inez van der Velde" userId="c708d8fa419fe580" providerId="LiveId" clId="{8D3ED4B5-06CC-4B25-8A23-DDB213680F53}" dt="2019-03-11T11:05:37.093" v="92" actId="20577"/>
          <ac:spMkLst>
            <pc:docMk/>
            <pc:sldMk cId="771778111" sldId="262"/>
            <ac:spMk id="3" creationId="{151DB866-4FEE-4171-8CAE-0E2284F5B765}"/>
          </ac:spMkLst>
        </pc:spChg>
      </pc:sldChg>
      <pc:sldChg chg="modSp">
        <pc:chgData name="Inez van der Velde" userId="c708d8fa419fe580" providerId="LiveId" clId="{8D3ED4B5-06CC-4B25-8A23-DDB213680F53}" dt="2019-03-11T11:06:09.455" v="110" actId="5793"/>
        <pc:sldMkLst>
          <pc:docMk/>
          <pc:sldMk cId="2036783822" sldId="263"/>
        </pc:sldMkLst>
        <pc:spChg chg="mod">
          <ac:chgData name="Inez van der Velde" userId="c708d8fa419fe580" providerId="LiveId" clId="{8D3ED4B5-06CC-4B25-8A23-DDB213680F53}" dt="2019-03-11T11:06:09.455" v="110" actId="5793"/>
          <ac:spMkLst>
            <pc:docMk/>
            <pc:sldMk cId="2036783822" sldId="263"/>
            <ac:spMk id="2" creationId="{CB5C48F4-3015-4522-9CAE-95BCE84F492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041C92-1598-4D75-9450-88FB31E8B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DE8DD2F-FB71-47B1-8C29-FC185CFDFC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W17pw	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012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279FD-4849-44E3-85D4-FA1288317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D8334E-E301-443F-A193-39118154B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Observaties </a:t>
            </a:r>
          </a:p>
          <a:p>
            <a:r>
              <a:rPr lang="nl-NL" sz="2400" dirty="0">
                <a:solidFill>
                  <a:schemeClr val="tx1"/>
                </a:solidFill>
              </a:rPr>
              <a:t>Plan van aanpak format</a:t>
            </a:r>
          </a:p>
          <a:p>
            <a:r>
              <a:rPr lang="nl-NL" sz="2400" dirty="0">
                <a:solidFill>
                  <a:schemeClr val="tx1"/>
                </a:solidFill>
              </a:rPr>
              <a:t>Tussendoelen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Opdracht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Verder met…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1047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6">
            <a:extLst>
              <a:ext uri="{FF2B5EF4-FFF2-40B4-BE49-F238E27FC236}">
                <a16:creationId xmlns:a16="http://schemas.microsoft.com/office/drawing/2014/main" id="{0435E05D-C29D-45BA-887D-94B257315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0832B8F-914B-4B26-975B-D7D8C3B9D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B5790ACC-6AA7-45C3-86F9-D607BB2F8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9F1622-7935-4DDC-8F76-0FE2DEA1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038" y="4242032"/>
            <a:ext cx="10274497" cy="17344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7200" spc="800"/>
              <a:t>Observaties </a:t>
            </a:r>
          </a:p>
        </p:txBody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5330D13B-3B87-46AC-B6F5-7E13BC88B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2052" name="Picture 4" descr="Afbeeldingsresultaat voor observe">
            <a:extLst>
              <a:ext uri="{FF2B5EF4-FFF2-40B4-BE49-F238E27FC236}">
                <a16:creationId xmlns:a16="http://schemas.microsoft.com/office/drawing/2014/main" id="{8C38AD28-E7BF-4A1A-BAE4-D5AFE408A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06" y="643464"/>
            <a:ext cx="5849960" cy="327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78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6">
            <a:extLst>
              <a:ext uri="{FF2B5EF4-FFF2-40B4-BE49-F238E27FC236}">
                <a16:creationId xmlns:a16="http://schemas.microsoft.com/office/drawing/2014/main" id="{0435E05D-C29D-45BA-887D-94B257315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0832B8F-914B-4B26-975B-D7D8C3B9D1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62AA0C3B-53B7-4738-A330-967779383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22">
            <a:extLst>
              <a:ext uri="{FF2B5EF4-FFF2-40B4-BE49-F238E27FC236}">
                <a16:creationId xmlns:a16="http://schemas.microsoft.com/office/drawing/2014/main" id="{448AA5E2-388F-4703-8CDC-16832A770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" y="0"/>
            <a:ext cx="4695443" cy="6858000"/>
          </a:xfrm>
          <a:custGeom>
            <a:avLst/>
            <a:gdLst>
              <a:gd name="connsiteX0" fmla="*/ 0 w 4992864"/>
              <a:gd name="connsiteY0" fmla="*/ 0 h 6858000"/>
              <a:gd name="connsiteX1" fmla="*/ 4813476 w 4992864"/>
              <a:gd name="connsiteY1" fmla="*/ 0 h 6858000"/>
              <a:gd name="connsiteX2" fmla="*/ 4818239 w 4992864"/>
              <a:gd name="connsiteY2" fmla="*/ 66675 h 6858000"/>
              <a:gd name="connsiteX3" fmla="*/ 4826176 w 4992864"/>
              <a:gd name="connsiteY3" fmla="*/ 122237 h 6858000"/>
              <a:gd name="connsiteX4" fmla="*/ 4835701 w 4992864"/>
              <a:gd name="connsiteY4" fmla="*/ 174625 h 6858000"/>
              <a:gd name="connsiteX5" fmla="*/ 4851576 w 4992864"/>
              <a:gd name="connsiteY5" fmla="*/ 217487 h 6858000"/>
              <a:gd name="connsiteX6" fmla="*/ 4867451 w 4992864"/>
              <a:gd name="connsiteY6" fmla="*/ 260350 h 6858000"/>
              <a:gd name="connsiteX7" fmla="*/ 4886501 w 4992864"/>
              <a:gd name="connsiteY7" fmla="*/ 296862 h 6858000"/>
              <a:gd name="connsiteX8" fmla="*/ 4905551 w 4992864"/>
              <a:gd name="connsiteY8" fmla="*/ 334962 h 6858000"/>
              <a:gd name="connsiteX9" fmla="*/ 4923014 w 4992864"/>
              <a:gd name="connsiteY9" fmla="*/ 369887 h 6858000"/>
              <a:gd name="connsiteX10" fmla="*/ 4940476 w 4992864"/>
              <a:gd name="connsiteY10" fmla="*/ 409575 h 6858000"/>
              <a:gd name="connsiteX11" fmla="*/ 4956351 w 4992864"/>
              <a:gd name="connsiteY11" fmla="*/ 450850 h 6858000"/>
              <a:gd name="connsiteX12" fmla="*/ 4970639 w 4992864"/>
              <a:gd name="connsiteY12" fmla="*/ 496887 h 6858000"/>
              <a:gd name="connsiteX13" fmla="*/ 4981751 w 4992864"/>
              <a:gd name="connsiteY13" fmla="*/ 546100 h 6858000"/>
              <a:gd name="connsiteX14" fmla="*/ 4989689 w 4992864"/>
              <a:gd name="connsiteY14" fmla="*/ 606425 h 6858000"/>
              <a:gd name="connsiteX15" fmla="*/ 4992864 w 4992864"/>
              <a:gd name="connsiteY15" fmla="*/ 673100 h 6858000"/>
              <a:gd name="connsiteX16" fmla="*/ 4989689 w 4992864"/>
              <a:gd name="connsiteY16" fmla="*/ 744537 h 6858000"/>
              <a:gd name="connsiteX17" fmla="*/ 4981751 w 4992864"/>
              <a:gd name="connsiteY17" fmla="*/ 801687 h 6858000"/>
              <a:gd name="connsiteX18" fmla="*/ 4970639 w 4992864"/>
              <a:gd name="connsiteY18" fmla="*/ 854075 h 6858000"/>
              <a:gd name="connsiteX19" fmla="*/ 4956351 w 4992864"/>
              <a:gd name="connsiteY19" fmla="*/ 901700 h 6858000"/>
              <a:gd name="connsiteX20" fmla="*/ 4940476 w 4992864"/>
              <a:gd name="connsiteY20" fmla="*/ 942975 h 6858000"/>
              <a:gd name="connsiteX21" fmla="*/ 4921426 w 4992864"/>
              <a:gd name="connsiteY21" fmla="*/ 981075 h 6858000"/>
              <a:gd name="connsiteX22" fmla="*/ 4902376 w 4992864"/>
              <a:gd name="connsiteY22" fmla="*/ 1017587 h 6858000"/>
              <a:gd name="connsiteX23" fmla="*/ 4883326 w 4992864"/>
              <a:gd name="connsiteY23" fmla="*/ 1055687 h 6858000"/>
              <a:gd name="connsiteX24" fmla="*/ 4865864 w 4992864"/>
              <a:gd name="connsiteY24" fmla="*/ 1095375 h 6858000"/>
              <a:gd name="connsiteX25" fmla="*/ 4848401 w 4992864"/>
              <a:gd name="connsiteY25" fmla="*/ 1136650 h 6858000"/>
              <a:gd name="connsiteX26" fmla="*/ 4834114 w 4992864"/>
              <a:gd name="connsiteY26" fmla="*/ 1182687 h 6858000"/>
              <a:gd name="connsiteX27" fmla="*/ 4824589 w 4992864"/>
              <a:gd name="connsiteY27" fmla="*/ 1235075 h 6858000"/>
              <a:gd name="connsiteX28" fmla="*/ 4815064 w 4992864"/>
              <a:gd name="connsiteY28" fmla="*/ 1295400 h 6858000"/>
              <a:gd name="connsiteX29" fmla="*/ 4813476 w 4992864"/>
              <a:gd name="connsiteY29" fmla="*/ 1363662 h 6858000"/>
              <a:gd name="connsiteX30" fmla="*/ 4815064 w 4992864"/>
              <a:gd name="connsiteY30" fmla="*/ 1431925 h 6858000"/>
              <a:gd name="connsiteX31" fmla="*/ 4824589 w 4992864"/>
              <a:gd name="connsiteY31" fmla="*/ 1492250 h 6858000"/>
              <a:gd name="connsiteX32" fmla="*/ 4834114 w 4992864"/>
              <a:gd name="connsiteY32" fmla="*/ 1544637 h 6858000"/>
              <a:gd name="connsiteX33" fmla="*/ 4848401 w 4992864"/>
              <a:gd name="connsiteY33" fmla="*/ 1589087 h 6858000"/>
              <a:gd name="connsiteX34" fmla="*/ 4865864 w 4992864"/>
              <a:gd name="connsiteY34" fmla="*/ 1631950 h 6858000"/>
              <a:gd name="connsiteX35" fmla="*/ 4883326 w 4992864"/>
              <a:gd name="connsiteY35" fmla="*/ 1671637 h 6858000"/>
              <a:gd name="connsiteX36" fmla="*/ 4902376 w 4992864"/>
              <a:gd name="connsiteY36" fmla="*/ 1708150 h 6858000"/>
              <a:gd name="connsiteX37" fmla="*/ 4921426 w 4992864"/>
              <a:gd name="connsiteY37" fmla="*/ 1743075 h 6858000"/>
              <a:gd name="connsiteX38" fmla="*/ 4940476 w 4992864"/>
              <a:gd name="connsiteY38" fmla="*/ 1782762 h 6858000"/>
              <a:gd name="connsiteX39" fmla="*/ 4956351 w 4992864"/>
              <a:gd name="connsiteY39" fmla="*/ 1824037 h 6858000"/>
              <a:gd name="connsiteX40" fmla="*/ 4970639 w 4992864"/>
              <a:gd name="connsiteY40" fmla="*/ 1870075 h 6858000"/>
              <a:gd name="connsiteX41" fmla="*/ 4981751 w 4992864"/>
              <a:gd name="connsiteY41" fmla="*/ 1922462 h 6858000"/>
              <a:gd name="connsiteX42" fmla="*/ 4989689 w 4992864"/>
              <a:gd name="connsiteY42" fmla="*/ 1982787 h 6858000"/>
              <a:gd name="connsiteX43" fmla="*/ 4992864 w 4992864"/>
              <a:gd name="connsiteY43" fmla="*/ 2051050 h 6858000"/>
              <a:gd name="connsiteX44" fmla="*/ 4989689 w 4992864"/>
              <a:gd name="connsiteY44" fmla="*/ 2119312 h 6858000"/>
              <a:gd name="connsiteX45" fmla="*/ 4981751 w 4992864"/>
              <a:gd name="connsiteY45" fmla="*/ 2179637 h 6858000"/>
              <a:gd name="connsiteX46" fmla="*/ 4970639 w 4992864"/>
              <a:gd name="connsiteY46" fmla="*/ 2232025 h 6858000"/>
              <a:gd name="connsiteX47" fmla="*/ 4956351 w 4992864"/>
              <a:gd name="connsiteY47" fmla="*/ 2278062 h 6858000"/>
              <a:gd name="connsiteX48" fmla="*/ 4940476 w 4992864"/>
              <a:gd name="connsiteY48" fmla="*/ 2319337 h 6858000"/>
              <a:gd name="connsiteX49" fmla="*/ 4921426 w 4992864"/>
              <a:gd name="connsiteY49" fmla="*/ 2359025 h 6858000"/>
              <a:gd name="connsiteX50" fmla="*/ 4902376 w 4992864"/>
              <a:gd name="connsiteY50" fmla="*/ 2395537 h 6858000"/>
              <a:gd name="connsiteX51" fmla="*/ 4883326 w 4992864"/>
              <a:gd name="connsiteY51" fmla="*/ 2433637 h 6858000"/>
              <a:gd name="connsiteX52" fmla="*/ 4865864 w 4992864"/>
              <a:gd name="connsiteY52" fmla="*/ 2471737 h 6858000"/>
              <a:gd name="connsiteX53" fmla="*/ 4848401 w 4992864"/>
              <a:gd name="connsiteY53" fmla="*/ 2513012 h 6858000"/>
              <a:gd name="connsiteX54" fmla="*/ 4834114 w 4992864"/>
              <a:gd name="connsiteY54" fmla="*/ 2560637 h 6858000"/>
              <a:gd name="connsiteX55" fmla="*/ 4824589 w 4992864"/>
              <a:gd name="connsiteY55" fmla="*/ 2613025 h 6858000"/>
              <a:gd name="connsiteX56" fmla="*/ 4815064 w 4992864"/>
              <a:gd name="connsiteY56" fmla="*/ 2671762 h 6858000"/>
              <a:gd name="connsiteX57" fmla="*/ 4813476 w 4992864"/>
              <a:gd name="connsiteY57" fmla="*/ 2741612 h 6858000"/>
              <a:gd name="connsiteX58" fmla="*/ 4815064 w 4992864"/>
              <a:gd name="connsiteY58" fmla="*/ 2809875 h 6858000"/>
              <a:gd name="connsiteX59" fmla="*/ 4824589 w 4992864"/>
              <a:gd name="connsiteY59" fmla="*/ 2868612 h 6858000"/>
              <a:gd name="connsiteX60" fmla="*/ 4834114 w 4992864"/>
              <a:gd name="connsiteY60" fmla="*/ 2922587 h 6858000"/>
              <a:gd name="connsiteX61" fmla="*/ 4848401 w 4992864"/>
              <a:gd name="connsiteY61" fmla="*/ 2967037 h 6858000"/>
              <a:gd name="connsiteX62" fmla="*/ 4865864 w 4992864"/>
              <a:gd name="connsiteY62" fmla="*/ 3009900 h 6858000"/>
              <a:gd name="connsiteX63" fmla="*/ 4883326 w 4992864"/>
              <a:gd name="connsiteY63" fmla="*/ 3046412 h 6858000"/>
              <a:gd name="connsiteX64" fmla="*/ 4902376 w 4992864"/>
              <a:gd name="connsiteY64" fmla="*/ 3084512 h 6858000"/>
              <a:gd name="connsiteX65" fmla="*/ 4921426 w 4992864"/>
              <a:gd name="connsiteY65" fmla="*/ 3121025 h 6858000"/>
              <a:gd name="connsiteX66" fmla="*/ 4940476 w 4992864"/>
              <a:gd name="connsiteY66" fmla="*/ 3160712 h 6858000"/>
              <a:gd name="connsiteX67" fmla="*/ 4956351 w 4992864"/>
              <a:gd name="connsiteY67" fmla="*/ 3201987 h 6858000"/>
              <a:gd name="connsiteX68" fmla="*/ 4970639 w 4992864"/>
              <a:gd name="connsiteY68" fmla="*/ 3248025 h 6858000"/>
              <a:gd name="connsiteX69" fmla="*/ 4981751 w 4992864"/>
              <a:gd name="connsiteY69" fmla="*/ 3300412 h 6858000"/>
              <a:gd name="connsiteX70" fmla="*/ 4989689 w 4992864"/>
              <a:gd name="connsiteY70" fmla="*/ 3360737 h 6858000"/>
              <a:gd name="connsiteX71" fmla="*/ 4992864 w 4992864"/>
              <a:gd name="connsiteY71" fmla="*/ 3427412 h 6858000"/>
              <a:gd name="connsiteX72" fmla="*/ 4989689 w 4992864"/>
              <a:gd name="connsiteY72" fmla="*/ 3497262 h 6858000"/>
              <a:gd name="connsiteX73" fmla="*/ 4981751 w 4992864"/>
              <a:gd name="connsiteY73" fmla="*/ 3557587 h 6858000"/>
              <a:gd name="connsiteX74" fmla="*/ 4970639 w 4992864"/>
              <a:gd name="connsiteY74" fmla="*/ 3609975 h 6858000"/>
              <a:gd name="connsiteX75" fmla="*/ 4956351 w 4992864"/>
              <a:gd name="connsiteY75" fmla="*/ 3656012 h 6858000"/>
              <a:gd name="connsiteX76" fmla="*/ 4940476 w 4992864"/>
              <a:gd name="connsiteY76" fmla="*/ 3697287 h 6858000"/>
              <a:gd name="connsiteX77" fmla="*/ 4921426 w 4992864"/>
              <a:gd name="connsiteY77" fmla="*/ 3736975 h 6858000"/>
              <a:gd name="connsiteX78" fmla="*/ 4883326 w 4992864"/>
              <a:gd name="connsiteY78" fmla="*/ 3811587 h 6858000"/>
              <a:gd name="connsiteX79" fmla="*/ 4865864 w 4992864"/>
              <a:gd name="connsiteY79" fmla="*/ 3848100 h 6858000"/>
              <a:gd name="connsiteX80" fmla="*/ 4848401 w 4992864"/>
              <a:gd name="connsiteY80" fmla="*/ 3890962 h 6858000"/>
              <a:gd name="connsiteX81" fmla="*/ 4834114 w 4992864"/>
              <a:gd name="connsiteY81" fmla="*/ 3935412 h 6858000"/>
              <a:gd name="connsiteX82" fmla="*/ 4824589 w 4992864"/>
              <a:gd name="connsiteY82" fmla="*/ 3987800 h 6858000"/>
              <a:gd name="connsiteX83" fmla="*/ 4815064 w 4992864"/>
              <a:gd name="connsiteY83" fmla="*/ 4048125 h 6858000"/>
              <a:gd name="connsiteX84" fmla="*/ 4813476 w 4992864"/>
              <a:gd name="connsiteY84" fmla="*/ 4116387 h 6858000"/>
              <a:gd name="connsiteX85" fmla="*/ 4815064 w 4992864"/>
              <a:gd name="connsiteY85" fmla="*/ 4186237 h 6858000"/>
              <a:gd name="connsiteX86" fmla="*/ 4824589 w 4992864"/>
              <a:gd name="connsiteY86" fmla="*/ 4244975 h 6858000"/>
              <a:gd name="connsiteX87" fmla="*/ 4834114 w 4992864"/>
              <a:gd name="connsiteY87" fmla="*/ 4297362 h 6858000"/>
              <a:gd name="connsiteX88" fmla="*/ 4848401 w 4992864"/>
              <a:gd name="connsiteY88" fmla="*/ 4343400 h 6858000"/>
              <a:gd name="connsiteX89" fmla="*/ 4865864 w 4992864"/>
              <a:gd name="connsiteY89" fmla="*/ 4386262 h 6858000"/>
              <a:gd name="connsiteX90" fmla="*/ 4883326 w 4992864"/>
              <a:gd name="connsiteY90" fmla="*/ 4424362 h 6858000"/>
              <a:gd name="connsiteX91" fmla="*/ 4921426 w 4992864"/>
              <a:gd name="connsiteY91" fmla="*/ 4498975 h 6858000"/>
              <a:gd name="connsiteX92" fmla="*/ 4940476 w 4992864"/>
              <a:gd name="connsiteY92" fmla="*/ 4537075 h 6858000"/>
              <a:gd name="connsiteX93" fmla="*/ 4956351 w 4992864"/>
              <a:gd name="connsiteY93" fmla="*/ 4579937 h 6858000"/>
              <a:gd name="connsiteX94" fmla="*/ 4970639 w 4992864"/>
              <a:gd name="connsiteY94" fmla="*/ 4625975 h 6858000"/>
              <a:gd name="connsiteX95" fmla="*/ 4981751 w 4992864"/>
              <a:gd name="connsiteY95" fmla="*/ 4678362 h 6858000"/>
              <a:gd name="connsiteX96" fmla="*/ 4989689 w 4992864"/>
              <a:gd name="connsiteY96" fmla="*/ 4738687 h 6858000"/>
              <a:gd name="connsiteX97" fmla="*/ 4992864 w 4992864"/>
              <a:gd name="connsiteY97" fmla="*/ 4806950 h 6858000"/>
              <a:gd name="connsiteX98" fmla="*/ 4989689 w 4992864"/>
              <a:gd name="connsiteY98" fmla="*/ 4875212 h 6858000"/>
              <a:gd name="connsiteX99" fmla="*/ 4981751 w 4992864"/>
              <a:gd name="connsiteY99" fmla="*/ 4935537 h 6858000"/>
              <a:gd name="connsiteX100" fmla="*/ 4970639 w 4992864"/>
              <a:gd name="connsiteY100" fmla="*/ 4987925 h 6858000"/>
              <a:gd name="connsiteX101" fmla="*/ 4956351 w 4992864"/>
              <a:gd name="connsiteY101" fmla="*/ 5033962 h 6858000"/>
              <a:gd name="connsiteX102" fmla="*/ 4940476 w 4992864"/>
              <a:gd name="connsiteY102" fmla="*/ 5075237 h 6858000"/>
              <a:gd name="connsiteX103" fmla="*/ 4921426 w 4992864"/>
              <a:gd name="connsiteY103" fmla="*/ 5114925 h 6858000"/>
              <a:gd name="connsiteX104" fmla="*/ 4902376 w 4992864"/>
              <a:gd name="connsiteY104" fmla="*/ 5149850 h 6858000"/>
              <a:gd name="connsiteX105" fmla="*/ 4883326 w 4992864"/>
              <a:gd name="connsiteY105" fmla="*/ 5186362 h 6858000"/>
              <a:gd name="connsiteX106" fmla="*/ 4865864 w 4992864"/>
              <a:gd name="connsiteY106" fmla="*/ 5226050 h 6858000"/>
              <a:gd name="connsiteX107" fmla="*/ 4848401 w 4992864"/>
              <a:gd name="connsiteY107" fmla="*/ 5268912 h 6858000"/>
              <a:gd name="connsiteX108" fmla="*/ 4834114 w 4992864"/>
              <a:gd name="connsiteY108" fmla="*/ 5313362 h 6858000"/>
              <a:gd name="connsiteX109" fmla="*/ 4824589 w 4992864"/>
              <a:gd name="connsiteY109" fmla="*/ 5365750 h 6858000"/>
              <a:gd name="connsiteX110" fmla="*/ 4815064 w 4992864"/>
              <a:gd name="connsiteY110" fmla="*/ 5426075 h 6858000"/>
              <a:gd name="connsiteX111" fmla="*/ 4813476 w 4992864"/>
              <a:gd name="connsiteY111" fmla="*/ 5494337 h 6858000"/>
              <a:gd name="connsiteX112" fmla="*/ 4815064 w 4992864"/>
              <a:gd name="connsiteY112" fmla="*/ 5562600 h 6858000"/>
              <a:gd name="connsiteX113" fmla="*/ 4824589 w 4992864"/>
              <a:gd name="connsiteY113" fmla="*/ 5622925 h 6858000"/>
              <a:gd name="connsiteX114" fmla="*/ 4834114 w 4992864"/>
              <a:gd name="connsiteY114" fmla="*/ 5675312 h 6858000"/>
              <a:gd name="connsiteX115" fmla="*/ 4848401 w 4992864"/>
              <a:gd name="connsiteY115" fmla="*/ 5721350 h 6858000"/>
              <a:gd name="connsiteX116" fmla="*/ 4865864 w 4992864"/>
              <a:gd name="connsiteY116" fmla="*/ 5762625 h 6858000"/>
              <a:gd name="connsiteX117" fmla="*/ 4883326 w 4992864"/>
              <a:gd name="connsiteY117" fmla="*/ 5802312 h 6858000"/>
              <a:gd name="connsiteX118" fmla="*/ 4902376 w 4992864"/>
              <a:gd name="connsiteY118" fmla="*/ 5840412 h 6858000"/>
              <a:gd name="connsiteX119" fmla="*/ 4921426 w 4992864"/>
              <a:gd name="connsiteY119" fmla="*/ 5876925 h 6858000"/>
              <a:gd name="connsiteX120" fmla="*/ 4940476 w 4992864"/>
              <a:gd name="connsiteY120" fmla="*/ 5915025 h 6858000"/>
              <a:gd name="connsiteX121" fmla="*/ 4956351 w 4992864"/>
              <a:gd name="connsiteY121" fmla="*/ 5956300 h 6858000"/>
              <a:gd name="connsiteX122" fmla="*/ 4970639 w 4992864"/>
              <a:gd name="connsiteY122" fmla="*/ 6003925 h 6858000"/>
              <a:gd name="connsiteX123" fmla="*/ 4981751 w 4992864"/>
              <a:gd name="connsiteY123" fmla="*/ 6056312 h 6858000"/>
              <a:gd name="connsiteX124" fmla="*/ 4989689 w 4992864"/>
              <a:gd name="connsiteY124" fmla="*/ 6113462 h 6858000"/>
              <a:gd name="connsiteX125" fmla="*/ 4992864 w 4992864"/>
              <a:gd name="connsiteY125" fmla="*/ 6183312 h 6858000"/>
              <a:gd name="connsiteX126" fmla="*/ 4989689 w 4992864"/>
              <a:gd name="connsiteY126" fmla="*/ 6251575 h 6858000"/>
              <a:gd name="connsiteX127" fmla="*/ 4981751 w 4992864"/>
              <a:gd name="connsiteY127" fmla="*/ 6311900 h 6858000"/>
              <a:gd name="connsiteX128" fmla="*/ 4970639 w 4992864"/>
              <a:gd name="connsiteY128" fmla="*/ 6361112 h 6858000"/>
              <a:gd name="connsiteX129" fmla="*/ 4956351 w 4992864"/>
              <a:gd name="connsiteY129" fmla="*/ 6407150 h 6858000"/>
              <a:gd name="connsiteX130" fmla="*/ 4940476 w 4992864"/>
              <a:gd name="connsiteY130" fmla="*/ 6448425 h 6858000"/>
              <a:gd name="connsiteX131" fmla="*/ 4923014 w 4992864"/>
              <a:gd name="connsiteY131" fmla="*/ 6488112 h 6858000"/>
              <a:gd name="connsiteX132" fmla="*/ 4905551 w 4992864"/>
              <a:gd name="connsiteY132" fmla="*/ 6523037 h 6858000"/>
              <a:gd name="connsiteX133" fmla="*/ 4886501 w 4992864"/>
              <a:gd name="connsiteY133" fmla="*/ 6561137 h 6858000"/>
              <a:gd name="connsiteX134" fmla="*/ 4867451 w 4992864"/>
              <a:gd name="connsiteY134" fmla="*/ 6597650 h 6858000"/>
              <a:gd name="connsiteX135" fmla="*/ 4851576 w 4992864"/>
              <a:gd name="connsiteY135" fmla="*/ 6640512 h 6858000"/>
              <a:gd name="connsiteX136" fmla="*/ 4835701 w 4992864"/>
              <a:gd name="connsiteY136" fmla="*/ 6683375 h 6858000"/>
              <a:gd name="connsiteX137" fmla="*/ 4826176 w 4992864"/>
              <a:gd name="connsiteY137" fmla="*/ 6735762 h 6858000"/>
              <a:gd name="connsiteX138" fmla="*/ 4818239 w 4992864"/>
              <a:gd name="connsiteY138" fmla="*/ 6791325 h 6858000"/>
              <a:gd name="connsiteX139" fmla="*/ 4813476 w 4992864"/>
              <a:gd name="connsiteY139" fmla="*/ 6858000 h 6858000"/>
              <a:gd name="connsiteX140" fmla="*/ 0 w 499286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992864" h="6858000">
                <a:moveTo>
                  <a:pt x="0" y="0"/>
                </a:moveTo>
                <a:lnTo>
                  <a:pt x="4813476" y="0"/>
                </a:lnTo>
                <a:lnTo>
                  <a:pt x="4818239" y="66675"/>
                </a:lnTo>
                <a:lnTo>
                  <a:pt x="4826176" y="122237"/>
                </a:lnTo>
                <a:lnTo>
                  <a:pt x="4835701" y="174625"/>
                </a:lnTo>
                <a:lnTo>
                  <a:pt x="4851576" y="217487"/>
                </a:lnTo>
                <a:lnTo>
                  <a:pt x="4867451" y="260350"/>
                </a:lnTo>
                <a:lnTo>
                  <a:pt x="4886501" y="296862"/>
                </a:lnTo>
                <a:lnTo>
                  <a:pt x="4905551" y="334962"/>
                </a:lnTo>
                <a:lnTo>
                  <a:pt x="4923014" y="369887"/>
                </a:lnTo>
                <a:lnTo>
                  <a:pt x="4940476" y="409575"/>
                </a:lnTo>
                <a:lnTo>
                  <a:pt x="4956351" y="450850"/>
                </a:lnTo>
                <a:lnTo>
                  <a:pt x="4970639" y="496887"/>
                </a:lnTo>
                <a:lnTo>
                  <a:pt x="4981751" y="546100"/>
                </a:lnTo>
                <a:lnTo>
                  <a:pt x="4989689" y="606425"/>
                </a:lnTo>
                <a:lnTo>
                  <a:pt x="4992864" y="673100"/>
                </a:lnTo>
                <a:lnTo>
                  <a:pt x="4989689" y="744537"/>
                </a:lnTo>
                <a:lnTo>
                  <a:pt x="4981751" y="801687"/>
                </a:lnTo>
                <a:lnTo>
                  <a:pt x="4970639" y="854075"/>
                </a:lnTo>
                <a:lnTo>
                  <a:pt x="4956351" y="901700"/>
                </a:lnTo>
                <a:lnTo>
                  <a:pt x="4940476" y="942975"/>
                </a:lnTo>
                <a:lnTo>
                  <a:pt x="4921426" y="981075"/>
                </a:lnTo>
                <a:lnTo>
                  <a:pt x="4902376" y="1017587"/>
                </a:lnTo>
                <a:lnTo>
                  <a:pt x="4883326" y="1055687"/>
                </a:lnTo>
                <a:lnTo>
                  <a:pt x="4865864" y="1095375"/>
                </a:lnTo>
                <a:lnTo>
                  <a:pt x="4848401" y="1136650"/>
                </a:lnTo>
                <a:lnTo>
                  <a:pt x="4834114" y="1182687"/>
                </a:lnTo>
                <a:lnTo>
                  <a:pt x="4824589" y="1235075"/>
                </a:lnTo>
                <a:lnTo>
                  <a:pt x="4815064" y="1295400"/>
                </a:lnTo>
                <a:lnTo>
                  <a:pt x="4813476" y="1363662"/>
                </a:lnTo>
                <a:lnTo>
                  <a:pt x="4815064" y="1431925"/>
                </a:lnTo>
                <a:lnTo>
                  <a:pt x="4824589" y="1492250"/>
                </a:lnTo>
                <a:lnTo>
                  <a:pt x="4834114" y="1544637"/>
                </a:lnTo>
                <a:lnTo>
                  <a:pt x="4848401" y="1589087"/>
                </a:lnTo>
                <a:lnTo>
                  <a:pt x="4865864" y="1631950"/>
                </a:lnTo>
                <a:lnTo>
                  <a:pt x="4883326" y="1671637"/>
                </a:lnTo>
                <a:lnTo>
                  <a:pt x="4902376" y="1708150"/>
                </a:lnTo>
                <a:lnTo>
                  <a:pt x="4921426" y="1743075"/>
                </a:lnTo>
                <a:lnTo>
                  <a:pt x="4940476" y="1782762"/>
                </a:lnTo>
                <a:lnTo>
                  <a:pt x="4956351" y="1824037"/>
                </a:lnTo>
                <a:lnTo>
                  <a:pt x="4970639" y="1870075"/>
                </a:lnTo>
                <a:lnTo>
                  <a:pt x="4981751" y="1922462"/>
                </a:lnTo>
                <a:lnTo>
                  <a:pt x="4989689" y="1982787"/>
                </a:lnTo>
                <a:lnTo>
                  <a:pt x="4992864" y="2051050"/>
                </a:lnTo>
                <a:lnTo>
                  <a:pt x="4989689" y="2119312"/>
                </a:lnTo>
                <a:lnTo>
                  <a:pt x="4981751" y="2179637"/>
                </a:lnTo>
                <a:lnTo>
                  <a:pt x="4970639" y="2232025"/>
                </a:lnTo>
                <a:lnTo>
                  <a:pt x="4956351" y="2278062"/>
                </a:lnTo>
                <a:lnTo>
                  <a:pt x="4940476" y="2319337"/>
                </a:lnTo>
                <a:lnTo>
                  <a:pt x="4921426" y="2359025"/>
                </a:lnTo>
                <a:lnTo>
                  <a:pt x="4902376" y="2395537"/>
                </a:lnTo>
                <a:lnTo>
                  <a:pt x="4883326" y="2433637"/>
                </a:lnTo>
                <a:lnTo>
                  <a:pt x="4865864" y="2471737"/>
                </a:lnTo>
                <a:lnTo>
                  <a:pt x="4848401" y="2513012"/>
                </a:lnTo>
                <a:lnTo>
                  <a:pt x="4834114" y="2560637"/>
                </a:lnTo>
                <a:lnTo>
                  <a:pt x="4824589" y="2613025"/>
                </a:lnTo>
                <a:lnTo>
                  <a:pt x="4815064" y="2671762"/>
                </a:lnTo>
                <a:lnTo>
                  <a:pt x="4813476" y="2741612"/>
                </a:lnTo>
                <a:lnTo>
                  <a:pt x="4815064" y="2809875"/>
                </a:lnTo>
                <a:lnTo>
                  <a:pt x="4824589" y="2868612"/>
                </a:lnTo>
                <a:lnTo>
                  <a:pt x="4834114" y="2922587"/>
                </a:lnTo>
                <a:lnTo>
                  <a:pt x="4848401" y="2967037"/>
                </a:lnTo>
                <a:lnTo>
                  <a:pt x="4865864" y="3009900"/>
                </a:lnTo>
                <a:lnTo>
                  <a:pt x="4883326" y="3046412"/>
                </a:lnTo>
                <a:lnTo>
                  <a:pt x="4902376" y="3084512"/>
                </a:lnTo>
                <a:lnTo>
                  <a:pt x="4921426" y="3121025"/>
                </a:lnTo>
                <a:lnTo>
                  <a:pt x="4940476" y="3160712"/>
                </a:lnTo>
                <a:lnTo>
                  <a:pt x="4956351" y="3201987"/>
                </a:lnTo>
                <a:lnTo>
                  <a:pt x="4970639" y="3248025"/>
                </a:lnTo>
                <a:lnTo>
                  <a:pt x="4981751" y="3300412"/>
                </a:lnTo>
                <a:lnTo>
                  <a:pt x="4989689" y="3360737"/>
                </a:lnTo>
                <a:lnTo>
                  <a:pt x="4992864" y="3427412"/>
                </a:lnTo>
                <a:lnTo>
                  <a:pt x="4989689" y="3497262"/>
                </a:lnTo>
                <a:lnTo>
                  <a:pt x="4981751" y="3557587"/>
                </a:lnTo>
                <a:lnTo>
                  <a:pt x="4970639" y="3609975"/>
                </a:lnTo>
                <a:lnTo>
                  <a:pt x="4956351" y="3656012"/>
                </a:lnTo>
                <a:lnTo>
                  <a:pt x="4940476" y="3697287"/>
                </a:lnTo>
                <a:lnTo>
                  <a:pt x="4921426" y="3736975"/>
                </a:lnTo>
                <a:lnTo>
                  <a:pt x="4883326" y="3811587"/>
                </a:lnTo>
                <a:lnTo>
                  <a:pt x="4865864" y="3848100"/>
                </a:lnTo>
                <a:lnTo>
                  <a:pt x="4848401" y="3890962"/>
                </a:lnTo>
                <a:lnTo>
                  <a:pt x="4834114" y="3935412"/>
                </a:lnTo>
                <a:lnTo>
                  <a:pt x="4824589" y="3987800"/>
                </a:lnTo>
                <a:lnTo>
                  <a:pt x="4815064" y="4048125"/>
                </a:lnTo>
                <a:lnTo>
                  <a:pt x="4813476" y="4116387"/>
                </a:lnTo>
                <a:lnTo>
                  <a:pt x="4815064" y="4186237"/>
                </a:lnTo>
                <a:lnTo>
                  <a:pt x="4824589" y="4244975"/>
                </a:lnTo>
                <a:lnTo>
                  <a:pt x="4834114" y="4297362"/>
                </a:lnTo>
                <a:lnTo>
                  <a:pt x="4848401" y="4343400"/>
                </a:lnTo>
                <a:lnTo>
                  <a:pt x="4865864" y="4386262"/>
                </a:lnTo>
                <a:lnTo>
                  <a:pt x="4883326" y="4424362"/>
                </a:lnTo>
                <a:lnTo>
                  <a:pt x="4921426" y="4498975"/>
                </a:lnTo>
                <a:lnTo>
                  <a:pt x="4940476" y="4537075"/>
                </a:lnTo>
                <a:lnTo>
                  <a:pt x="4956351" y="4579937"/>
                </a:lnTo>
                <a:lnTo>
                  <a:pt x="4970639" y="4625975"/>
                </a:lnTo>
                <a:lnTo>
                  <a:pt x="4981751" y="4678362"/>
                </a:lnTo>
                <a:lnTo>
                  <a:pt x="4989689" y="4738687"/>
                </a:lnTo>
                <a:lnTo>
                  <a:pt x="4992864" y="4806950"/>
                </a:lnTo>
                <a:lnTo>
                  <a:pt x="4989689" y="4875212"/>
                </a:lnTo>
                <a:lnTo>
                  <a:pt x="4981751" y="4935537"/>
                </a:lnTo>
                <a:lnTo>
                  <a:pt x="4970639" y="4987925"/>
                </a:lnTo>
                <a:lnTo>
                  <a:pt x="4956351" y="5033962"/>
                </a:lnTo>
                <a:lnTo>
                  <a:pt x="4940476" y="5075237"/>
                </a:lnTo>
                <a:lnTo>
                  <a:pt x="4921426" y="5114925"/>
                </a:lnTo>
                <a:lnTo>
                  <a:pt x="4902376" y="5149850"/>
                </a:lnTo>
                <a:lnTo>
                  <a:pt x="4883326" y="5186362"/>
                </a:lnTo>
                <a:lnTo>
                  <a:pt x="4865864" y="5226050"/>
                </a:lnTo>
                <a:lnTo>
                  <a:pt x="4848401" y="5268912"/>
                </a:lnTo>
                <a:lnTo>
                  <a:pt x="4834114" y="5313362"/>
                </a:lnTo>
                <a:lnTo>
                  <a:pt x="4824589" y="5365750"/>
                </a:lnTo>
                <a:lnTo>
                  <a:pt x="4815064" y="5426075"/>
                </a:lnTo>
                <a:lnTo>
                  <a:pt x="4813476" y="5494337"/>
                </a:lnTo>
                <a:lnTo>
                  <a:pt x="4815064" y="5562600"/>
                </a:lnTo>
                <a:lnTo>
                  <a:pt x="4824589" y="5622925"/>
                </a:lnTo>
                <a:lnTo>
                  <a:pt x="4834114" y="5675312"/>
                </a:lnTo>
                <a:lnTo>
                  <a:pt x="4848401" y="5721350"/>
                </a:lnTo>
                <a:lnTo>
                  <a:pt x="4865864" y="5762625"/>
                </a:lnTo>
                <a:lnTo>
                  <a:pt x="4883326" y="5802312"/>
                </a:lnTo>
                <a:lnTo>
                  <a:pt x="4902376" y="5840412"/>
                </a:lnTo>
                <a:lnTo>
                  <a:pt x="4921426" y="5876925"/>
                </a:lnTo>
                <a:lnTo>
                  <a:pt x="4940476" y="5915025"/>
                </a:lnTo>
                <a:lnTo>
                  <a:pt x="4956351" y="5956300"/>
                </a:lnTo>
                <a:lnTo>
                  <a:pt x="4970639" y="6003925"/>
                </a:lnTo>
                <a:lnTo>
                  <a:pt x="4981751" y="6056312"/>
                </a:lnTo>
                <a:lnTo>
                  <a:pt x="4989689" y="6113462"/>
                </a:lnTo>
                <a:lnTo>
                  <a:pt x="4992864" y="6183312"/>
                </a:lnTo>
                <a:lnTo>
                  <a:pt x="4989689" y="6251575"/>
                </a:lnTo>
                <a:lnTo>
                  <a:pt x="4981751" y="6311900"/>
                </a:lnTo>
                <a:lnTo>
                  <a:pt x="4970639" y="6361112"/>
                </a:lnTo>
                <a:lnTo>
                  <a:pt x="4956351" y="6407150"/>
                </a:lnTo>
                <a:lnTo>
                  <a:pt x="4940476" y="6448425"/>
                </a:lnTo>
                <a:lnTo>
                  <a:pt x="4923014" y="6488112"/>
                </a:lnTo>
                <a:lnTo>
                  <a:pt x="4905551" y="6523037"/>
                </a:lnTo>
                <a:lnTo>
                  <a:pt x="4886501" y="6561137"/>
                </a:lnTo>
                <a:lnTo>
                  <a:pt x="4867451" y="6597650"/>
                </a:lnTo>
                <a:lnTo>
                  <a:pt x="4851576" y="6640512"/>
                </a:lnTo>
                <a:lnTo>
                  <a:pt x="4835701" y="6683375"/>
                </a:lnTo>
                <a:lnTo>
                  <a:pt x="4826176" y="6735762"/>
                </a:lnTo>
                <a:lnTo>
                  <a:pt x="4818239" y="6791325"/>
                </a:lnTo>
                <a:lnTo>
                  <a:pt x="48134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D86A33-B89F-45AB-967F-B8C9FE6C3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54" y="643464"/>
            <a:ext cx="3437290" cy="43748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 spc="800"/>
              <a:t>Plan van aanpak format</a:t>
            </a:r>
          </a:p>
        </p:txBody>
      </p:sp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CE72FF29-EC18-40C3-BD27-A456BD6AF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158" y="643464"/>
            <a:ext cx="5412610" cy="557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369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75784-AEE0-4FCC-B8D4-6DEB25EB2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Tussendoelen rekenen en wiskunde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38051B-E759-48E6-9DF7-00132B2FF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Ontwikkeling- en leerprocessen volgen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Inzicht </a:t>
            </a:r>
          </a:p>
          <a:p>
            <a:r>
              <a:rPr lang="nl-NL" sz="2400" dirty="0">
                <a:solidFill>
                  <a:schemeClr val="tx1"/>
                </a:solidFill>
              </a:rPr>
              <a:t>Kijken of je plan van aanpak werkt</a:t>
            </a:r>
          </a:p>
          <a:p>
            <a:r>
              <a:rPr lang="nl-NL" sz="2400" dirty="0">
                <a:solidFill>
                  <a:schemeClr val="tx1"/>
                </a:solidFill>
              </a:rPr>
              <a:t>Eventueel aanpassen of bijstellen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Theorie </a:t>
            </a: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gericht op basisschool klas 1 en 2 (4-6 jaar)</a:t>
            </a:r>
          </a:p>
          <a:p>
            <a:endParaRPr 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6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956360-A9E6-47F0-9889-7DFF2B95C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opdracht</a:t>
            </a:r>
          </a:p>
        </p:txBody>
      </p:sp>
      <p:pic>
        <p:nvPicPr>
          <p:cNvPr id="3074" name="Picture 2" descr="Afbeeldingsresultaat voor opdracht">
            <a:extLst>
              <a:ext uri="{FF2B5EF4-FFF2-40B4-BE49-F238E27FC236}">
                <a16:creationId xmlns:a16="http://schemas.microsoft.com/office/drawing/2014/main" id="{FE725925-DF28-4941-9480-078E2C510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2315855"/>
            <a:ext cx="3347805" cy="222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1DB866-4FEE-4171-8CAE-0E2284F5B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816" y="2286001"/>
            <a:ext cx="6641183" cy="4001677"/>
          </a:xfrm>
        </p:spPr>
        <p:txBody>
          <a:bodyPr>
            <a:no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Groepen: basisschool groep en kinderopvang groep(en)</a:t>
            </a:r>
          </a:p>
          <a:p>
            <a:r>
              <a:rPr lang="nl-NL" sz="2400" b="1" dirty="0">
                <a:solidFill>
                  <a:schemeClr val="tx1"/>
                </a:solidFill>
              </a:rPr>
              <a:t>Basisschool groep</a:t>
            </a:r>
            <a:r>
              <a:rPr lang="nl-NL" sz="2400" dirty="0">
                <a:solidFill>
                  <a:schemeClr val="tx1"/>
                </a:solidFill>
              </a:rPr>
              <a:t>: bekijk de tussendoelen en ga voor elk domein na hoe jij een kindje hierin kunt helpen de doelen te behalen</a:t>
            </a:r>
          </a:p>
          <a:p>
            <a:r>
              <a:rPr lang="nl-NL" sz="2400" b="1" dirty="0">
                <a:solidFill>
                  <a:schemeClr val="tx1"/>
                </a:solidFill>
              </a:rPr>
              <a:t>Kinderopvang groep(en)</a:t>
            </a:r>
            <a:r>
              <a:rPr lang="nl-NL" sz="2400" dirty="0">
                <a:solidFill>
                  <a:schemeClr val="tx1"/>
                </a:solidFill>
              </a:rPr>
              <a:t>: bedenk tussendoelen voor elk van de vier domeinen die op de kinderopvang kunnen worden behaald</a:t>
            </a:r>
          </a:p>
          <a:p>
            <a:r>
              <a:rPr lang="nl-NL" sz="2400" dirty="0">
                <a:solidFill>
                  <a:schemeClr val="tx1"/>
                </a:solidFill>
              </a:rPr>
              <a:t>Klassikaal nabespreken </a:t>
            </a:r>
          </a:p>
        </p:txBody>
      </p:sp>
    </p:spTree>
    <p:extLst>
      <p:ext uri="{BB962C8B-B14F-4D97-AF65-F5344CB8AC3E}">
        <p14:creationId xmlns:p14="http://schemas.microsoft.com/office/powerpoint/2010/main" val="77177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C48F4-3015-4522-9CAE-95BCE84F4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Verder met…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840524-04FD-4FB8-9CC1-29B4FF0B9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Planning eindopdracht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Begin maken plan van aanpak</a:t>
            </a:r>
          </a:p>
          <a:p>
            <a:r>
              <a:rPr lang="nl-NL" sz="2400" dirty="0">
                <a:solidFill>
                  <a:schemeClr val="tx1"/>
                </a:solidFill>
              </a:rPr>
              <a:t>Theorie alvast verder doornemen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Overleggen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Mogelijkheid vragen stellen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6783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6BF1D6F-D000-4512-AF11-3AD38ED61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A98CE9A-E435-4BCA-A390-B21A025E1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 dirty="0">
                <a:solidFill>
                  <a:srgbClr val="2A1A00"/>
                </a:solidFill>
              </a:rPr>
              <a:t>Tot de </a:t>
            </a:r>
            <a:r>
              <a:rPr lang="en-US" sz="1800" dirty="0" err="1">
                <a:solidFill>
                  <a:srgbClr val="2A1A00"/>
                </a:solidFill>
              </a:rPr>
              <a:t>volgende</a:t>
            </a:r>
            <a:r>
              <a:rPr lang="en-US" sz="1800" dirty="0">
                <a:solidFill>
                  <a:srgbClr val="2A1A00"/>
                </a:solidFill>
              </a:rPr>
              <a:t> </a:t>
            </a:r>
            <a:r>
              <a:rPr lang="en-US" sz="1800" dirty="0" err="1">
                <a:solidFill>
                  <a:srgbClr val="2A1A00"/>
                </a:solidFill>
              </a:rPr>
              <a:t>keer</a:t>
            </a:r>
            <a:r>
              <a:rPr lang="en-US" sz="1800" dirty="0">
                <a:solidFill>
                  <a:srgbClr val="2A1A00"/>
                </a:solidFill>
              </a:rPr>
              <a:t> </a:t>
            </a:r>
            <a:r>
              <a:rPr lang="en-US" dirty="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 dirty="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78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135</Words>
  <Application>Microsoft Office PowerPoint</Application>
  <PresentationFormat>Breedbeeld</PresentationFormat>
  <Paragraphs>29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 MT</vt:lpstr>
      <vt:lpstr>Impact</vt:lpstr>
      <vt:lpstr>Wingdings</vt:lpstr>
      <vt:lpstr>Badge</vt:lpstr>
      <vt:lpstr>vve</vt:lpstr>
      <vt:lpstr>inhoud</vt:lpstr>
      <vt:lpstr>Observaties </vt:lpstr>
      <vt:lpstr>Plan van aanpak format</vt:lpstr>
      <vt:lpstr>Tussendoelen rekenen en wiskunde</vt:lpstr>
      <vt:lpstr>opdracht</vt:lpstr>
      <vt:lpstr>Verder met…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5</cp:revision>
  <dcterms:created xsi:type="dcterms:W3CDTF">2019-03-08T20:49:50Z</dcterms:created>
  <dcterms:modified xsi:type="dcterms:W3CDTF">2019-03-11T11:06:32Z</dcterms:modified>
</cp:coreProperties>
</file>