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2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63899A-279F-44FC-A382-9BB275627D21}" v="1309" dt="2019-04-01T11:39:44.6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3" d="100"/>
          <a:sy n="53" d="100"/>
        </p:scale>
        <p:origin x="456" y="3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5363899A-279F-44FC-A382-9BB275627D21}"/>
    <pc:docChg chg="undo custSel mod addSld delSld modSld">
      <pc:chgData name="Inez van der Velde" userId="c708d8fa419fe580" providerId="LiveId" clId="{5363899A-279F-44FC-A382-9BB275627D21}" dt="2019-04-01T11:39:44.617" v="1307" actId="1076"/>
      <pc:docMkLst>
        <pc:docMk/>
      </pc:docMkLst>
      <pc:sldChg chg="modSp">
        <pc:chgData name="Inez van der Velde" userId="c708d8fa419fe580" providerId="LiveId" clId="{5363899A-279F-44FC-A382-9BB275627D21}" dt="2019-04-01T10:48:19.764" v="924" actId="20577"/>
        <pc:sldMkLst>
          <pc:docMk/>
          <pc:sldMk cId="2558345085" sldId="256"/>
        </pc:sldMkLst>
        <pc:spChg chg="mod">
          <ac:chgData name="Inez van der Velde" userId="c708d8fa419fe580" providerId="LiveId" clId="{5363899A-279F-44FC-A382-9BB275627D21}" dt="2019-04-01T10:48:19.764" v="924" actId="20577"/>
          <ac:spMkLst>
            <pc:docMk/>
            <pc:sldMk cId="2558345085" sldId="256"/>
            <ac:spMk id="3" creationId="{CD091F31-9132-4C19-A9F8-79202C716BCD}"/>
          </ac:spMkLst>
        </pc:spChg>
      </pc:sldChg>
      <pc:sldChg chg="addSp modSp">
        <pc:chgData name="Inez van der Velde" userId="c708d8fa419fe580" providerId="LiveId" clId="{5363899A-279F-44FC-A382-9BB275627D21}" dt="2019-04-01T11:39:44.617" v="1307" actId="1076"/>
        <pc:sldMkLst>
          <pc:docMk/>
          <pc:sldMk cId="1337466725" sldId="257"/>
        </pc:sldMkLst>
        <pc:spChg chg="mod">
          <ac:chgData name="Inez van der Velde" userId="c708d8fa419fe580" providerId="LiveId" clId="{5363899A-279F-44FC-A382-9BB275627D21}" dt="2019-04-01T08:53:01.314" v="900" actId="313"/>
          <ac:spMkLst>
            <pc:docMk/>
            <pc:sldMk cId="1337466725" sldId="257"/>
            <ac:spMk id="3" creationId="{5C2D4174-D413-4F69-A508-CB8885274513}"/>
          </ac:spMkLst>
        </pc:spChg>
        <pc:picChg chg="add mod">
          <ac:chgData name="Inez van der Velde" userId="c708d8fa419fe580" providerId="LiveId" clId="{5363899A-279F-44FC-A382-9BB275627D21}" dt="2019-04-01T11:39:44.617" v="1307" actId="1076"/>
          <ac:picMkLst>
            <pc:docMk/>
            <pc:sldMk cId="1337466725" sldId="257"/>
            <ac:picMk id="5" creationId="{078A1556-1EBB-4F27-AA28-5966DD9574ED}"/>
          </ac:picMkLst>
        </pc:picChg>
      </pc:sldChg>
      <pc:sldChg chg="addSp delSp modSp">
        <pc:chgData name="Inez van der Velde" userId="c708d8fa419fe580" providerId="LiveId" clId="{5363899A-279F-44FC-A382-9BB275627D21}" dt="2019-04-01T10:52:26.100" v="942" actId="1076"/>
        <pc:sldMkLst>
          <pc:docMk/>
          <pc:sldMk cId="95687077" sldId="258"/>
        </pc:sldMkLst>
        <pc:spChg chg="mod">
          <ac:chgData name="Inez van der Velde" userId="c708d8fa419fe580" providerId="LiveId" clId="{5363899A-279F-44FC-A382-9BB275627D21}" dt="2019-04-01T08:35:23.467" v="8" actId="20577"/>
          <ac:spMkLst>
            <pc:docMk/>
            <pc:sldMk cId="95687077" sldId="258"/>
            <ac:spMk id="2" creationId="{267AC401-6635-429B-91D0-684E2DA1BB69}"/>
          </ac:spMkLst>
        </pc:spChg>
        <pc:spChg chg="mod">
          <ac:chgData name="Inez van der Velde" userId="c708d8fa419fe580" providerId="LiveId" clId="{5363899A-279F-44FC-A382-9BB275627D21}" dt="2019-04-01T10:49:26.164" v="934" actId="20577"/>
          <ac:spMkLst>
            <pc:docMk/>
            <pc:sldMk cId="95687077" sldId="258"/>
            <ac:spMk id="3" creationId="{44FFC912-246D-43F8-A647-F11AD049D18B}"/>
          </ac:spMkLst>
        </pc:spChg>
        <pc:picChg chg="add del">
          <ac:chgData name="Inez van der Velde" userId="c708d8fa419fe580" providerId="LiveId" clId="{5363899A-279F-44FC-A382-9BB275627D21}" dt="2019-04-01T10:49:49.038" v="936" actId="478"/>
          <ac:picMkLst>
            <pc:docMk/>
            <pc:sldMk cId="95687077" sldId="258"/>
            <ac:picMk id="2050" creationId="{39540A88-F2ED-47FB-AA88-FCCC680A3317}"/>
          </ac:picMkLst>
        </pc:picChg>
        <pc:picChg chg="add mod">
          <ac:chgData name="Inez van der Velde" userId="c708d8fa419fe580" providerId="LiveId" clId="{5363899A-279F-44FC-A382-9BB275627D21}" dt="2019-04-01T10:52:26.100" v="942" actId="1076"/>
          <ac:picMkLst>
            <pc:docMk/>
            <pc:sldMk cId="95687077" sldId="258"/>
            <ac:picMk id="2052" creationId="{0EC676F6-60A9-4534-9F28-9117CF05E864}"/>
          </ac:picMkLst>
        </pc:picChg>
      </pc:sldChg>
      <pc:sldChg chg="addSp modSp mod setBg setClrOvrMap">
        <pc:chgData name="Inez van der Velde" userId="c708d8fa419fe580" providerId="LiveId" clId="{5363899A-279F-44FC-A382-9BB275627D21}" dt="2019-04-01T10:49:53.077" v="937" actId="26606"/>
        <pc:sldMkLst>
          <pc:docMk/>
          <pc:sldMk cId="3560716440" sldId="259"/>
        </pc:sldMkLst>
        <pc:spChg chg="mod">
          <ac:chgData name="Inez van der Velde" userId="c708d8fa419fe580" providerId="LiveId" clId="{5363899A-279F-44FC-A382-9BB275627D21}" dt="2019-04-01T10:49:53.077" v="937" actId="26606"/>
          <ac:spMkLst>
            <pc:docMk/>
            <pc:sldMk cId="3560716440" sldId="259"/>
            <ac:spMk id="2" creationId="{9256930E-C16D-4C1E-8763-432824F92F95}"/>
          </ac:spMkLst>
        </pc:spChg>
        <pc:spChg chg="mod">
          <ac:chgData name="Inez van der Velde" userId="c708d8fa419fe580" providerId="LiveId" clId="{5363899A-279F-44FC-A382-9BB275627D21}" dt="2019-04-01T10:49:53.077" v="937" actId="26606"/>
          <ac:spMkLst>
            <pc:docMk/>
            <pc:sldMk cId="3560716440" sldId="259"/>
            <ac:spMk id="3" creationId="{B5CEB4F2-938A-429F-B139-90621AACFF06}"/>
          </ac:spMkLst>
        </pc:spChg>
        <pc:spChg chg="add">
          <ac:chgData name="Inez van der Velde" userId="c708d8fa419fe580" providerId="LiveId" clId="{5363899A-279F-44FC-A382-9BB275627D21}" dt="2019-04-01T10:49:53.077" v="937" actId="26606"/>
          <ac:spMkLst>
            <pc:docMk/>
            <pc:sldMk cId="3560716440" sldId="259"/>
            <ac:spMk id="8" creationId="{7520F84D-966A-41CD-B818-16BF32EF1E9D}"/>
          </ac:spMkLst>
        </pc:spChg>
        <pc:spChg chg="add">
          <ac:chgData name="Inez van der Velde" userId="c708d8fa419fe580" providerId="LiveId" clId="{5363899A-279F-44FC-A382-9BB275627D21}" dt="2019-04-01T10:49:53.077" v="937" actId="26606"/>
          <ac:spMkLst>
            <pc:docMk/>
            <pc:sldMk cId="3560716440" sldId="259"/>
            <ac:spMk id="10" creationId="{57510D23-E323-4577-A8EA-12C6C6019BA1}"/>
          </ac:spMkLst>
        </pc:spChg>
        <pc:spChg chg="add">
          <ac:chgData name="Inez van der Velde" userId="c708d8fa419fe580" providerId="LiveId" clId="{5363899A-279F-44FC-A382-9BB275627D21}" dt="2019-04-01T10:49:53.077" v="937" actId="26606"/>
          <ac:spMkLst>
            <pc:docMk/>
            <pc:sldMk cId="3560716440" sldId="259"/>
            <ac:spMk id="12" creationId="{AB4FFECA-0832-4FE3-B587-054A0F2D8054}"/>
          </ac:spMkLst>
        </pc:spChg>
        <pc:spChg chg="add">
          <ac:chgData name="Inez van der Velde" userId="c708d8fa419fe580" providerId="LiveId" clId="{5363899A-279F-44FC-A382-9BB275627D21}" dt="2019-04-01T10:49:53.077" v="937" actId="26606"/>
          <ac:spMkLst>
            <pc:docMk/>
            <pc:sldMk cId="3560716440" sldId="259"/>
            <ac:spMk id="14" creationId="{C65858E6-5C0F-4AAE-A1AC-29BA07FFEE5C}"/>
          </ac:spMkLst>
        </pc:spChg>
      </pc:sldChg>
      <pc:sldChg chg="addSp modSp add mod setBg modAnim">
        <pc:chgData name="Inez van der Velde" userId="c708d8fa419fe580" providerId="LiveId" clId="{5363899A-279F-44FC-A382-9BB275627D21}" dt="2019-04-01T11:08:35.092" v="997" actId="27636"/>
        <pc:sldMkLst>
          <pc:docMk/>
          <pc:sldMk cId="2633939707" sldId="260"/>
        </pc:sldMkLst>
        <pc:spChg chg="mod">
          <ac:chgData name="Inez van der Velde" userId="c708d8fa419fe580" providerId="LiveId" clId="{5363899A-279F-44FC-A382-9BB275627D21}" dt="2019-04-01T10:47:24.138" v="902" actId="26606"/>
          <ac:spMkLst>
            <pc:docMk/>
            <pc:sldMk cId="2633939707" sldId="260"/>
            <ac:spMk id="2" creationId="{31FD113F-0EDD-4364-810E-F7FC14F2A6FC}"/>
          </ac:spMkLst>
        </pc:spChg>
        <pc:spChg chg="mod">
          <ac:chgData name="Inez van der Velde" userId="c708d8fa419fe580" providerId="LiveId" clId="{5363899A-279F-44FC-A382-9BB275627D21}" dt="2019-04-01T11:08:35.092" v="997" actId="27636"/>
          <ac:spMkLst>
            <pc:docMk/>
            <pc:sldMk cId="2633939707" sldId="260"/>
            <ac:spMk id="3" creationId="{5869997F-F021-413F-BBB2-2A92866255AC}"/>
          </ac:spMkLst>
        </pc:spChg>
        <pc:spChg chg="add">
          <ac:chgData name="Inez van der Velde" userId="c708d8fa419fe580" providerId="LiveId" clId="{5363899A-279F-44FC-A382-9BB275627D21}" dt="2019-04-01T10:47:24.138" v="902" actId="26606"/>
          <ac:spMkLst>
            <pc:docMk/>
            <pc:sldMk cId="2633939707" sldId="260"/>
            <ac:spMk id="71" creationId="{47F8A8B8-9430-4684-AA47-456455FF8CA1}"/>
          </ac:spMkLst>
        </pc:spChg>
        <pc:spChg chg="add">
          <ac:chgData name="Inez van der Velde" userId="c708d8fa419fe580" providerId="LiveId" clId="{5363899A-279F-44FC-A382-9BB275627D21}" dt="2019-04-01T10:47:24.138" v="902" actId="26606"/>
          <ac:spMkLst>
            <pc:docMk/>
            <pc:sldMk cId="2633939707" sldId="260"/>
            <ac:spMk id="73" creationId="{CBA85B1C-8413-4C7D-98D0-7956747EABE8}"/>
          </ac:spMkLst>
        </pc:spChg>
        <pc:spChg chg="add">
          <ac:chgData name="Inez van der Velde" userId="c708d8fa419fe580" providerId="LiveId" clId="{5363899A-279F-44FC-A382-9BB275627D21}" dt="2019-04-01T10:47:24.138" v="902" actId="26606"/>
          <ac:spMkLst>
            <pc:docMk/>
            <pc:sldMk cId="2633939707" sldId="260"/>
            <ac:spMk id="75" creationId="{A649C214-D583-4DF7-88CA-1EE5EA0DD7D0}"/>
          </ac:spMkLst>
        </pc:spChg>
        <pc:picChg chg="add mod ord">
          <ac:chgData name="Inez van der Velde" userId="c708d8fa419fe580" providerId="LiveId" clId="{5363899A-279F-44FC-A382-9BB275627D21}" dt="2019-04-01T10:47:24.138" v="902" actId="26606"/>
          <ac:picMkLst>
            <pc:docMk/>
            <pc:sldMk cId="2633939707" sldId="260"/>
            <ac:picMk id="1026" creationId="{20227B53-EBBD-4530-9DCF-404EA44BC2E5}"/>
          </ac:picMkLst>
        </pc:picChg>
      </pc:sldChg>
      <pc:sldChg chg="modSp add del">
        <pc:chgData name="Inez van der Velde" userId="c708d8fa419fe580" providerId="LiveId" clId="{5363899A-279F-44FC-A382-9BB275627D21}" dt="2019-04-01T08:52:44.649" v="875" actId="2696"/>
        <pc:sldMkLst>
          <pc:docMk/>
          <pc:sldMk cId="2751772945" sldId="261"/>
        </pc:sldMkLst>
        <pc:spChg chg="mod">
          <ac:chgData name="Inez van der Velde" userId="c708d8fa419fe580" providerId="LiveId" clId="{5363899A-279F-44FC-A382-9BB275627D21}" dt="2019-04-01T08:40:54.818" v="436" actId="20577"/>
          <ac:spMkLst>
            <pc:docMk/>
            <pc:sldMk cId="2751772945" sldId="261"/>
            <ac:spMk id="2" creationId="{263E9744-06CA-43A5-AF5A-06A95576A208}"/>
          </ac:spMkLst>
        </pc:spChg>
        <pc:spChg chg="mod">
          <ac:chgData name="Inez van der Velde" userId="c708d8fa419fe580" providerId="LiveId" clId="{5363899A-279F-44FC-A382-9BB275627D21}" dt="2019-04-01T08:41:05.681" v="438" actId="403"/>
          <ac:spMkLst>
            <pc:docMk/>
            <pc:sldMk cId="2751772945" sldId="261"/>
            <ac:spMk id="3" creationId="{7036E2BF-3FBB-43DA-A852-E76ECABA57B8}"/>
          </ac:spMkLst>
        </pc:spChg>
      </pc:sldChg>
      <pc:sldChg chg="addSp delSp modSp add modAnim">
        <pc:chgData name="Inez van der Velde" userId="c708d8fa419fe580" providerId="LiveId" clId="{5363899A-279F-44FC-A382-9BB275627D21}" dt="2019-04-01T11:39:20.620" v="1304" actId="1076"/>
        <pc:sldMkLst>
          <pc:docMk/>
          <pc:sldMk cId="945280710" sldId="262"/>
        </pc:sldMkLst>
        <pc:spChg chg="mod ord">
          <ac:chgData name="Inez van der Velde" userId="c708d8fa419fe580" providerId="LiveId" clId="{5363899A-279F-44FC-A382-9BB275627D21}" dt="2019-04-01T11:38:28.568" v="1298" actId="1076"/>
          <ac:spMkLst>
            <pc:docMk/>
            <pc:sldMk cId="945280710" sldId="262"/>
            <ac:spMk id="2" creationId="{D36578D0-BB66-4A2D-9284-B6FE47F92828}"/>
          </ac:spMkLst>
        </pc:spChg>
        <pc:spChg chg="del">
          <ac:chgData name="Inez van der Velde" userId="c708d8fa419fe580" providerId="LiveId" clId="{5363899A-279F-44FC-A382-9BB275627D21}" dt="2019-04-01T10:52:45.878" v="943" actId="931"/>
          <ac:spMkLst>
            <pc:docMk/>
            <pc:sldMk cId="945280710" sldId="262"/>
            <ac:spMk id="3" creationId="{8BB9198F-80F5-4217-9019-51B1CDF2FF7E}"/>
          </ac:spMkLst>
        </pc:spChg>
        <pc:spChg chg="add mod">
          <ac:chgData name="Inez van der Velde" userId="c708d8fa419fe580" providerId="LiveId" clId="{5363899A-279F-44FC-A382-9BB275627D21}" dt="2019-04-01T11:39:20.620" v="1304" actId="1076"/>
          <ac:spMkLst>
            <pc:docMk/>
            <pc:sldMk cId="945280710" sldId="262"/>
            <ac:spMk id="6" creationId="{94C1CE92-0EA3-4FEF-BFB0-51DE0E22CABB}"/>
          </ac:spMkLst>
        </pc:spChg>
        <pc:spChg chg="add del mod">
          <ac:chgData name="Inez van der Velde" userId="c708d8fa419fe580" providerId="LiveId" clId="{5363899A-279F-44FC-A382-9BB275627D21}" dt="2019-04-01T11:24:34.125" v="1275" actId="478"/>
          <ac:spMkLst>
            <pc:docMk/>
            <pc:sldMk cId="945280710" sldId="262"/>
            <ac:spMk id="8" creationId="{BA965B77-812A-412A-A6CB-ADEFEFF82BDB}"/>
          </ac:spMkLst>
        </pc:spChg>
        <pc:spChg chg="add">
          <ac:chgData name="Inez van der Velde" userId="c708d8fa419fe580" providerId="LiveId" clId="{5363899A-279F-44FC-A382-9BB275627D21}" dt="2019-04-01T11:36:12.235" v="1276"/>
          <ac:spMkLst>
            <pc:docMk/>
            <pc:sldMk cId="945280710" sldId="262"/>
            <ac:spMk id="9" creationId="{ED87CA81-BF01-42F2-BFA8-15524749E3B2}"/>
          </ac:spMkLst>
        </pc:spChg>
        <pc:picChg chg="add del mod">
          <ac:chgData name="Inez van der Velde" userId="c708d8fa419fe580" providerId="LiveId" clId="{5363899A-279F-44FC-A382-9BB275627D21}" dt="2019-04-01T11:24:23.095" v="1274" actId="478"/>
          <ac:picMkLst>
            <pc:docMk/>
            <pc:sldMk cId="945280710" sldId="262"/>
            <ac:picMk id="5" creationId="{DA660BE4-CA44-4DBA-972B-57345114EAE8}"/>
          </ac:picMkLst>
        </pc:picChg>
        <pc:picChg chg="add mod ord modCrop">
          <ac:chgData name="Inez van der Velde" userId="c708d8fa419fe580" providerId="LiveId" clId="{5363899A-279F-44FC-A382-9BB275627D21}" dt="2019-04-01T11:39:10.385" v="1303" actId="732"/>
          <ac:picMkLst>
            <pc:docMk/>
            <pc:sldMk cId="945280710" sldId="262"/>
            <ac:picMk id="3076" creationId="{93A64FA4-2FC4-49AE-9010-18160BF5951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FAE5EF-914F-4FD4-B61C-9FAC3634D7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D091F31-9132-4C19-A9F8-79202C716B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W17pw	periode 3</a:t>
            </a:r>
          </a:p>
        </p:txBody>
      </p:sp>
    </p:spTree>
    <p:extLst>
      <p:ext uri="{BB962C8B-B14F-4D97-AF65-F5344CB8AC3E}">
        <p14:creationId xmlns:p14="http://schemas.microsoft.com/office/powerpoint/2010/main" val="2558345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8E77A3-5A3E-415C-963A-0600BC220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2D4174-D413-4F69-A508-CB8885274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Vandaag: een uitdagende speel- en leeromgeving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Rijke leeromgeving (creëren)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Opdracht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Afsluiten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5" name="Graphic 4" descr="Lijst">
            <a:extLst>
              <a:ext uri="{FF2B5EF4-FFF2-40B4-BE49-F238E27FC236}">
                <a16:creationId xmlns:a16="http://schemas.microsoft.com/office/drawing/2014/main" id="{078A1556-1EBB-4F27-AA28-5966DD957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6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leurpotloden, Pennen, Kleur Potloden, Kleurrijke">
            <a:extLst>
              <a:ext uri="{FF2B5EF4-FFF2-40B4-BE49-F238E27FC236}">
                <a16:creationId xmlns:a16="http://schemas.microsoft.com/office/drawing/2014/main" id="{20227B53-EBBD-4530-9DCF-404EA44BC2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4" r="3808" b="2"/>
          <a:stretch/>
        </p:blipFill>
        <p:spPr bwMode="auto">
          <a:xfrm>
            <a:off x="7373816" y="2145636"/>
            <a:ext cx="4261588" cy="395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8">
            <a:extLst>
              <a:ext uri="{FF2B5EF4-FFF2-40B4-BE49-F238E27FC236}">
                <a16:creationId xmlns:a16="http://schemas.microsoft.com/office/drawing/2014/main" id="{47F8A8B8-9430-4684-AA47-456455FF8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1FD113F-0EDD-4364-810E-F7FC14F2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Een rijke leeromgeving (creëren) </a:t>
            </a:r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CBA85B1C-8413-4C7D-98D0-7956747EA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69997F-F021-413F-BBB2-2A9286625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6" y="2286001"/>
            <a:ext cx="6949643" cy="3954707"/>
          </a:xfrm>
        </p:spPr>
        <p:txBody>
          <a:bodyPr>
            <a:normAutofit fontScale="92500"/>
          </a:bodyPr>
          <a:lstStyle/>
          <a:p>
            <a:r>
              <a:rPr lang="nl-NL" sz="2600" dirty="0">
                <a:solidFill>
                  <a:schemeClr val="tx1"/>
                </a:solidFill>
              </a:rPr>
              <a:t>Waar denk je aan? </a:t>
            </a:r>
            <a:r>
              <a:rPr lang="nl-NL" sz="2600" dirty="0">
                <a:solidFill>
                  <a:schemeClr val="tx1"/>
                </a:solidFill>
                <a:cs typeface="Calibri" panose="020F0502020204030204" pitchFamily="34" charset="0"/>
              </a:rPr>
              <a:t>→ </a:t>
            </a:r>
            <a:r>
              <a:rPr lang="nl-NL" sz="2600" b="1" dirty="0">
                <a:solidFill>
                  <a:schemeClr val="tx1"/>
                </a:solidFill>
                <a:cs typeface="Calibri" panose="020F0502020204030204" pitchFamily="34" charset="0"/>
              </a:rPr>
              <a:t>Menti.com, </a:t>
            </a:r>
            <a:r>
              <a:rPr lang="nl-NL" sz="2600" b="1" dirty="0">
                <a:solidFill>
                  <a:schemeClr val="tx1"/>
                </a:solidFill>
              </a:rPr>
              <a:t>code: 20 67 31</a:t>
            </a:r>
          </a:p>
          <a:p>
            <a:endParaRPr lang="nl-NL" sz="2600" dirty="0">
              <a:solidFill>
                <a:schemeClr val="tx1"/>
              </a:solidFill>
            </a:endParaRPr>
          </a:p>
          <a:p>
            <a:r>
              <a:rPr lang="nl-NL" sz="2600" dirty="0">
                <a:solidFill>
                  <a:schemeClr val="tx1"/>
                </a:solidFill>
              </a:rPr>
              <a:t>Geeft aanleidingen voor aantallen, meten en meetkunde</a:t>
            </a:r>
          </a:p>
          <a:p>
            <a:r>
              <a:rPr lang="nl-NL" sz="2600" dirty="0">
                <a:solidFill>
                  <a:schemeClr val="tx1"/>
                </a:solidFill>
              </a:rPr>
              <a:t>Het startpunt ligt in alledaagse situaties</a:t>
            </a:r>
          </a:p>
          <a:p>
            <a:r>
              <a:rPr lang="nl-NL" sz="2600" dirty="0">
                <a:solidFill>
                  <a:schemeClr val="tx1"/>
                </a:solidFill>
              </a:rPr>
              <a:t>De professional maakt gebruik van voorwerpen</a:t>
            </a:r>
          </a:p>
          <a:p>
            <a:r>
              <a:rPr lang="nl-NL" sz="2600" dirty="0">
                <a:solidFill>
                  <a:schemeClr val="tx1"/>
                </a:solidFill>
              </a:rPr>
              <a:t>Elke ruimte heeft wel bepaalde plekken; bouwen, zand-water bak/tafel, huishoek, rekenhoek etc.</a:t>
            </a:r>
          </a:p>
          <a:p>
            <a:endParaRPr lang="nl-NL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649C214-D583-4DF7-88CA-1EE5EA0DD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3393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Kunst, Verf, Het Water Kleuren, Desk, Kunstenaar">
            <a:extLst>
              <a:ext uri="{FF2B5EF4-FFF2-40B4-BE49-F238E27FC236}">
                <a16:creationId xmlns:a16="http://schemas.microsoft.com/office/drawing/2014/main" id="{93A64FA4-2FC4-49AE-9010-18160BF595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35"/>
          <a:stretch/>
        </p:blipFill>
        <p:spPr bwMode="auto">
          <a:xfrm>
            <a:off x="-204340" y="-319158"/>
            <a:ext cx="13090357" cy="727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36578D0-BB66-4A2D-9284-B6FE47F92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9004" y="2530534"/>
            <a:ext cx="3729396" cy="1492132"/>
          </a:xfrm>
        </p:spPr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94C1CE92-0EA3-4FEF-BFB0-51DE0E22CABB}"/>
              </a:ext>
            </a:extLst>
          </p:cNvPr>
          <p:cNvSpPr txBox="1">
            <a:spLocks/>
          </p:cNvSpPr>
          <p:nvPr/>
        </p:nvSpPr>
        <p:spPr>
          <a:xfrm>
            <a:off x="2707695" y="3691664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>
                <a:solidFill>
                  <a:schemeClr val="tx1"/>
                </a:solidFill>
              </a:rPr>
              <a:t>Teken je eigen ruimte/klaslokaal</a:t>
            </a:r>
          </a:p>
          <a:p>
            <a:r>
              <a:rPr lang="nl-NL" sz="2400" dirty="0">
                <a:solidFill>
                  <a:schemeClr val="tx1"/>
                </a:solidFill>
              </a:rPr>
              <a:t>Maak hier je eigen uitdagende speel- en leeromgeving van</a:t>
            </a:r>
          </a:p>
          <a:p>
            <a:r>
              <a:rPr lang="nl-NL" sz="2400" dirty="0">
                <a:solidFill>
                  <a:schemeClr val="tx1"/>
                </a:solidFill>
              </a:rPr>
              <a:t>Wat staat er in? Waar staat wat? Hoe ziet het eruit? etc.</a:t>
            </a:r>
          </a:p>
          <a:p>
            <a:r>
              <a:rPr lang="nl-NL" sz="2400" dirty="0">
                <a:solidFill>
                  <a:schemeClr val="tx1"/>
                </a:solidFill>
              </a:rPr>
              <a:t>Zorg ervoor dat je dit kunt toelichten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Klassikaal bespreken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9" name="AutoShape 2" descr="Kunst, Verf, Het Water Kleuren, Desk, Kunstenaar">
            <a:extLst>
              <a:ext uri="{FF2B5EF4-FFF2-40B4-BE49-F238E27FC236}">
                <a16:creationId xmlns:a16="http://schemas.microsoft.com/office/drawing/2014/main" id="{ED87CA81-BF01-42F2-BFA8-15524749E3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28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7AC401-6635-429B-91D0-684E2DA1B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FFC912-246D-43F8-A647-F11AD049D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Volgende week: presentaties + beoordeling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Maandag 8 april inleveren PVA + reflectie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Succes!</a:t>
            </a:r>
          </a:p>
        </p:txBody>
      </p:sp>
      <p:pic>
        <p:nvPicPr>
          <p:cNvPr id="2052" name="Picture 4" descr="Hand, Zoals, Duim, Up, Bevestigen, Oke, Gaan, Groene">
            <a:extLst>
              <a:ext uri="{FF2B5EF4-FFF2-40B4-BE49-F238E27FC236}">
                <a16:creationId xmlns:a16="http://schemas.microsoft.com/office/drawing/2014/main" id="{0EC676F6-60A9-4534-9F28-9117CF05E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674" y="3860800"/>
            <a:ext cx="1554875" cy="171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87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56930E-C16D-4C1E-8763-432824F92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CEB4F2-938A-429F-B139-90621AACF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Tot de volgende keer </a:t>
            </a:r>
            <a:r>
              <a:rPr lang="en-US" sz="180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16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145</Words>
  <Application>Microsoft Office PowerPoint</Application>
  <PresentationFormat>Breedbeeld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 MT</vt:lpstr>
      <vt:lpstr>Impact</vt:lpstr>
      <vt:lpstr>Wingdings</vt:lpstr>
      <vt:lpstr>Badge</vt:lpstr>
      <vt:lpstr>vve</vt:lpstr>
      <vt:lpstr>inhoud</vt:lpstr>
      <vt:lpstr>Een rijke leeromgeving (creëren) </vt:lpstr>
      <vt:lpstr>opdracht</vt:lpstr>
      <vt:lpstr>Tot slot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1</cp:revision>
  <dcterms:created xsi:type="dcterms:W3CDTF">2019-04-01T10:47:24Z</dcterms:created>
  <dcterms:modified xsi:type="dcterms:W3CDTF">2019-04-01T11:39:49Z</dcterms:modified>
</cp:coreProperties>
</file>