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5EE110-DFCB-4274-A712-90119C07E8DF}" v="192" dt="2019-02-26T10:30:01.5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3777" autoAdjust="0"/>
  </p:normalViewPr>
  <p:slideViewPr>
    <p:cSldViewPr snapToGrid="0">
      <p:cViewPr varScale="1">
        <p:scale>
          <a:sx n="57" d="100"/>
          <a:sy n="57" d="100"/>
        </p:scale>
        <p:origin x="1016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ez van der Velde" userId="c708d8fa419fe580" providerId="LiveId" clId="{2B5EE110-DFCB-4274-A712-90119C07E8DF}"/>
    <pc:docChg chg="undo custSel mod addSld delSld modSld">
      <pc:chgData name="Inez van der Velde" userId="c708d8fa419fe580" providerId="LiveId" clId="{2B5EE110-DFCB-4274-A712-90119C07E8DF}" dt="2019-02-26T10:30:01.598" v="190" actId="20577"/>
      <pc:docMkLst>
        <pc:docMk/>
      </pc:docMkLst>
      <pc:sldChg chg="modSp">
        <pc:chgData name="Inez van der Velde" userId="c708d8fa419fe580" providerId="LiveId" clId="{2B5EE110-DFCB-4274-A712-90119C07E8DF}" dt="2019-02-26T10:30:01.598" v="190" actId="20577"/>
        <pc:sldMkLst>
          <pc:docMk/>
          <pc:sldMk cId="2797070360" sldId="256"/>
        </pc:sldMkLst>
        <pc:spChg chg="mod">
          <ac:chgData name="Inez van der Velde" userId="c708d8fa419fe580" providerId="LiveId" clId="{2B5EE110-DFCB-4274-A712-90119C07E8DF}" dt="2019-02-26T10:30:01.598" v="190" actId="20577"/>
          <ac:spMkLst>
            <pc:docMk/>
            <pc:sldMk cId="2797070360" sldId="256"/>
            <ac:spMk id="3" creationId="{01167C33-A013-46BF-976E-C4EA74717067}"/>
          </ac:spMkLst>
        </pc:spChg>
      </pc:sldChg>
      <pc:sldChg chg="modSp">
        <pc:chgData name="Inez van der Velde" userId="c708d8fa419fe580" providerId="LiveId" clId="{2B5EE110-DFCB-4274-A712-90119C07E8DF}" dt="2019-02-11T13:01:53.706" v="162" actId="2711"/>
        <pc:sldMkLst>
          <pc:docMk/>
          <pc:sldMk cId="4209252332" sldId="257"/>
        </pc:sldMkLst>
        <pc:spChg chg="mod">
          <ac:chgData name="Inez van der Velde" userId="c708d8fa419fe580" providerId="LiveId" clId="{2B5EE110-DFCB-4274-A712-90119C07E8DF}" dt="2019-02-11T13:01:53.706" v="162" actId="2711"/>
          <ac:spMkLst>
            <pc:docMk/>
            <pc:sldMk cId="4209252332" sldId="257"/>
            <ac:spMk id="3" creationId="{62298071-1ED6-4A69-B0FB-2D1AF3679B70}"/>
          </ac:spMkLst>
        </pc:spChg>
      </pc:sldChg>
      <pc:sldChg chg="modSp modAnim">
        <pc:chgData name="Inez van der Velde" userId="c708d8fa419fe580" providerId="LiveId" clId="{2B5EE110-DFCB-4274-A712-90119C07E8DF}" dt="2019-02-11T13:22:37.052" v="176" actId="20577"/>
        <pc:sldMkLst>
          <pc:docMk/>
          <pc:sldMk cId="3008357895" sldId="260"/>
        </pc:sldMkLst>
        <pc:spChg chg="mod">
          <ac:chgData name="Inez van der Velde" userId="c708d8fa419fe580" providerId="LiveId" clId="{2B5EE110-DFCB-4274-A712-90119C07E8DF}" dt="2019-02-11T13:22:37.052" v="176" actId="20577"/>
          <ac:spMkLst>
            <pc:docMk/>
            <pc:sldMk cId="3008357895" sldId="260"/>
            <ac:spMk id="3" creationId="{E89ABE7F-059A-40D5-9B64-77887DECCB1B}"/>
          </ac:spMkLst>
        </pc:spChg>
      </pc:sldChg>
      <pc:sldChg chg="addSp delSp modSp mod setBg">
        <pc:chgData name="Inez van der Velde" userId="c708d8fa419fe580" providerId="LiveId" clId="{2B5EE110-DFCB-4274-A712-90119C07E8DF}" dt="2019-02-11T12:59:05.849" v="144" actId="20577"/>
        <pc:sldMkLst>
          <pc:docMk/>
          <pc:sldMk cId="4172672073" sldId="262"/>
        </pc:sldMkLst>
        <pc:spChg chg="mod">
          <ac:chgData name="Inez van der Velde" userId="c708d8fa419fe580" providerId="LiveId" clId="{2B5EE110-DFCB-4274-A712-90119C07E8DF}" dt="2019-02-11T12:58:38.889" v="128" actId="27636"/>
          <ac:spMkLst>
            <pc:docMk/>
            <pc:sldMk cId="4172672073" sldId="262"/>
            <ac:spMk id="2" creationId="{0500FE87-E088-4070-A2F0-52F61AD7F697}"/>
          </ac:spMkLst>
        </pc:spChg>
        <pc:spChg chg="mod">
          <ac:chgData name="Inez van der Velde" userId="c708d8fa419fe580" providerId="LiveId" clId="{2B5EE110-DFCB-4274-A712-90119C07E8DF}" dt="2019-02-11T12:59:05.849" v="144" actId="20577"/>
          <ac:spMkLst>
            <pc:docMk/>
            <pc:sldMk cId="4172672073" sldId="262"/>
            <ac:spMk id="3" creationId="{EF1DC74D-44C4-446A-8B5F-E612405B878F}"/>
          </ac:spMkLst>
        </pc:spChg>
        <pc:spChg chg="add del">
          <ac:chgData name="Inez van der Velde" userId="c708d8fa419fe580" providerId="LiveId" clId="{2B5EE110-DFCB-4274-A712-90119C07E8DF}" dt="2019-02-11T12:56:46.825" v="102" actId="26606"/>
          <ac:spMkLst>
            <pc:docMk/>
            <pc:sldMk cId="4172672073" sldId="262"/>
            <ac:spMk id="71" creationId="{438E2B1E-5364-451C-8B5F-2D1BFF5A6877}"/>
          </ac:spMkLst>
        </pc:spChg>
        <pc:spChg chg="add del">
          <ac:chgData name="Inez van der Velde" userId="c708d8fa419fe580" providerId="LiveId" clId="{2B5EE110-DFCB-4274-A712-90119C07E8DF}" dt="2019-02-11T12:56:46.825" v="102" actId="26606"/>
          <ac:spMkLst>
            <pc:docMk/>
            <pc:sldMk cId="4172672073" sldId="262"/>
            <ac:spMk id="73" creationId="{0D3B0D10-EF29-472A-8E3D-EBEDDD162C75}"/>
          </ac:spMkLst>
        </pc:spChg>
        <pc:spChg chg="add del">
          <ac:chgData name="Inez van der Velde" userId="c708d8fa419fe580" providerId="LiveId" clId="{2B5EE110-DFCB-4274-A712-90119C07E8DF}" dt="2019-02-11T12:56:46.825" v="102" actId="26606"/>
          <ac:spMkLst>
            <pc:docMk/>
            <pc:sldMk cId="4172672073" sldId="262"/>
            <ac:spMk id="75" creationId="{44FF49E3-3CF7-467D-BE04-86D18D2490F0}"/>
          </ac:spMkLst>
        </pc:spChg>
        <pc:spChg chg="add del">
          <ac:chgData name="Inez van der Velde" userId="c708d8fa419fe580" providerId="LiveId" clId="{2B5EE110-DFCB-4274-A712-90119C07E8DF}" dt="2019-02-11T12:58:03.474" v="110" actId="26606"/>
          <ac:spMkLst>
            <pc:docMk/>
            <pc:sldMk cId="4172672073" sldId="262"/>
            <ac:spMk id="137" creationId="{438E2B1E-5364-451C-8B5F-2D1BFF5A6877}"/>
          </ac:spMkLst>
        </pc:spChg>
        <pc:spChg chg="add del">
          <ac:chgData name="Inez van der Velde" userId="c708d8fa419fe580" providerId="LiveId" clId="{2B5EE110-DFCB-4274-A712-90119C07E8DF}" dt="2019-02-11T12:58:03.474" v="110" actId="26606"/>
          <ac:spMkLst>
            <pc:docMk/>
            <pc:sldMk cId="4172672073" sldId="262"/>
            <ac:spMk id="139" creationId="{0D3B0D10-EF29-472A-8E3D-EBEDDD162C75}"/>
          </ac:spMkLst>
        </pc:spChg>
        <pc:spChg chg="add del">
          <ac:chgData name="Inez van der Velde" userId="c708d8fa419fe580" providerId="LiveId" clId="{2B5EE110-DFCB-4274-A712-90119C07E8DF}" dt="2019-02-11T12:58:03.474" v="110" actId="26606"/>
          <ac:spMkLst>
            <pc:docMk/>
            <pc:sldMk cId="4172672073" sldId="262"/>
            <ac:spMk id="141" creationId="{44FF49E3-3CF7-467D-BE04-86D18D2490F0}"/>
          </ac:spMkLst>
        </pc:spChg>
        <pc:picChg chg="add del mod ord">
          <ac:chgData name="Inez van der Velde" userId="c708d8fa419fe580" providerId="LiveId" clId="{2B5EE110-DFCB-4274-A712-90119C07E8DF}" dt="2019-02-11T12:56:30.972" v="100" actId="478"/>
          <ac:picMkLst>
            <pc:docMk/>
            <pc:sldMk cId="4172672073" sldId="262"/>
            <ac:picMk id="3074" creationId="{0A08E41D-418E-4A83-B26E-13A5F3CC1567}"/>
          </ac:picMkLst>
        </pc:picChg>
        <pc:picChg chg="add del mod ord">
          <ac:chgData name="Inez van der Velde" userId="c708d8fa419fe580" providerId="LiveId" clId="{2B5EE110-DFCB-4274-A712-90119C07E8DF}" dt="2019-02-11T12:57:08.491" v="108" actId="478"/>
          <ac:picMkLst>
            <pc:docMk/>
            <pc:sldMk cId="4172672073" sldId="262"/>
            <ac:picMk id="3076" creationId="{772101EC-F306-435C-8637-DDFF397AB42D}"/>
          </ac:picMkLst>
        </pc:picChg>
        <pc:picChg chg="add mod">
          <ac:chgData name="Inez van der Velde" userId="c708d8fa419fe580" providerId="LiveId" clId="{2B5EE110-DFCB-4274-A712-90119C07E8DF}" dt="2019-02-11T12:58:55.386" v="129" actId="1076"/>
          <ac:picMkLst>
            <pc:docMk/>
            <pc:sldMk cId="4172672073" sldId="262"/>
            <ac:picMk id="3078" creationId="{BCE2D750-2062-4AF4-AA97-47023F517A20}"/>
          </ac:picMkLst>
        </pc:picChg>
      </pc:sldChg>
      <pc:sldChg chg="addSp delSp modSp add">
        <pc:chgData name="Inez van der Velde" userId="c708d8fa419fe580" providerId="LiveId" clId="{2B5EE110-DFCB-4274-A712-90119C07E8DF}" dt="2019-02-11T13:30:04.721" v="188" actId="1076"/>
        <pc:sldMkLst>
          <pc:docMk/>
          <pc:sldMk cId="3084126455" sldId="263"/>
        </pc:sldMkLst>
        <pc:spChg chg="del">
          <ac:chgData name="Inez van der Velde" userId="c708d8fa419fe580" providerId="LiveId" clId="{2B5EE110-DFCB-4274-A712-90119C07E8DF}" dt="2019-02-11T13:29:45.810" v="179" actId="478"/>
          <ac:spMkLst>
            <pc:docMk/>
            <pc:sldMk cId="3084126455" sldId="263"/>
            <ac:spMk id="2" creationId="{9A6D1C3A-1832-44AE-BCAF-3DBDB2075F5D}"/>
          </ac:spMkLst>
        </pc:spChg>
        <pc:spChg chg="del">
          <ac:chgData name="Inez van der Velde" userId="c708d8fa419fe580" providerId="LiveId" clId="{2B5EE110-DFCB-4274-A712-90119C07E8DF}" dt="2019-02-11T13:29:40.432" v="178"/>
          <ac:spMkLst>
            <pc:docMk/>
            <pc:sldMk cId="3084126455" sldId="263"/>
            <ac:spMk id="3" creationId="{42F178CF-FCF9-43D9-BBA2-7857ED23856B}"/>
          </ac:spMkLst>
        </pc:spChg>
        <pc:picChg chg="add mod">
          <ac:chgData name="Inez van der Velde" userId="c708d8fa419fe580" providerId="LiveId" clId="{2B5EE110-DFCB-4274-A712-90119C07E8DF}" dt="2019-02-11T13:30:04.721" v="188" actId="1076"/>
          <ac:picMkLst>
            <pc:docMk/>
            <pc:sldMk cId="3084126455" sldId="263"/>
            <ac:picMk id="4" creationId="{025A4214-4C66-4882-9FBF-9D703712CC9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33A28-0E43-45B7-B528-68E08B3ACCFB}" type="datetimeFigureOut">
              <a:rPr lang="nl-NL" smtClean="0"/>
              <a:t>26-2-2019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CA8BF-9485-4D74-90E6-1CF3A29FAB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83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Taalontwikkeling: hierbij gaat het bijvoorbeeld om het vergroten van de woordenschat.</a:t>
            </a:r>
          </a:p>
          <a:p>
            <a:r>
              <a:rPr lang="nl-NL" dirty="0"/>
              <a:t>Beginnende rekenvaardigheid: het leren tellen, leren meten en de oriëntatie in ruimte en tijd.</a:t>
            </a:r>
          </a:p>
          <a:p>
            <a:r>
              <a:rPr lang="nl-NL" dirty="0"/>
              <a:t>Motorische ontwikkeling: er is aandacht voor het ontwikkelen van grove en fijne motoriek.</a:t>
            </a:r>
          </a:p>
          <a:p>
            <a:r>
              <a:rPr lang="nl-NL" dirty="0"/>
              <a:t>Sociaal-emotionele ontwikkeling: het stimuleren van zelfstandigheid, zelfvertrouwen en het samen spelen en werken.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CA8BF-9485-4D74-90E6-1CF3A29FAB8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2721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hmNcu-2kpN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3D6333-5C68-4C99-9C68-666579B4F5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14400" dirty="0"/>
              <a:t>VVE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1167C33-A013-46BF-976E-C4EA747170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400"/>
              <a:t>W17pw</a:t>
            </a:r>
            <a:r>
              <a:rPr lang="nl-NL" sz="2400" dirty="0"/>
              <a:t>	periode 3</a:t>
            </a:r>
          </a:p>
        </p:txBody>
      </p:sp>
    </p:spTree>
    <p:extLst>
      <p:ext uri="{BB962C8B-B14F-4D97-AF65-F5344CB8AC3E}">
        <p14:creationId xmlns:p14="http://schemas.microsoft.com/office/powerpoint/2010/main" val="2797070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A3B3C2-5A7C-43F0-B562-E0633C60E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298071-1ED6-4A69-B0FB-2D1AF3679B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Terugblik ontwikkelingsgebieden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VVE programma’s</a:t>
            </a:r>
          </a:p>
          <a:p>
            <a:r>
              <a:rPr lang="nl-NL" sz="2400" dirty="0">
                <a:solidFill>
                  <a:schemeClr val="tx1"/>
                </a:solidFill>
              </a:rPr>
              <a:t>VVE en stage</a:t>
            </a:r>
          </a:p>
          <a:p>
            <a:r>
              <a:rPr lang="nl-NL" sz="2400" dirty="0">
                <a:solidFill>
                  <a:schemeClr val="tx1"/>
                </a:solidFill>
              </a:rPr>
              <a:t>Verkennen onderwerp: rekenen en wiskunde</a:t>
            </a:r>
          </a:p>
          <a:p>
            <a:r>
              <a:rPr lang="nl-NL" sz="2400" dirty="0">
                <a:solidFill>
                  <a:schemeClr val="tx1"/>
                </a:solidFill>
              </a:rPr>
              <a:t>Eindopdracht </a:t>
            </a:r>
            <a:r>
              <a:rPr lang="nl-NL" sz="2400" dirty="0">
                <a:solidFill>
                  <a:schemeClr val="tx1"/>
                </a:solidFill>
                <a:cs typeface="Calibri" panose="020F0502020204030204" pitchFamily="34" charset="0"/>
              </a:rPr>
              <a:t>→ volgende les</a:t>
            </a:r>
            <a:endParaRPr lang="nl-NL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252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1B2E6A-2E38-4DA1-9AE0-5AB1EBAD0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ontwikkelingsgebieden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058657-89CD-4521-BABA-E5B172A72C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>
                <a:solidFill>
                  <a:schemeClr val="tx1"/>
                </a:solidFill>
              </a:rPr>
              <a:t>Taalontwikkeling</a:t>
            </a:r>
          </a:p>
          <a:p>
            <a:r>
              <a:rPr lang="nl-NL" sz="2400" dirty="0">
                <a:solidFill>
                  <a:schemeClr val="tx1"/>
                </a:solidFill>
              </a:rPr>
              <a:t>Ontwikkeling rekenvaardigheid</a:t>
            </a:r>
          </a:p>
          <a:p>
            <a:r>
              <a:rPr lang="nl-NL" sz="2400" dirty="0">
                <a:solidFill>
                  <a:schemeClr val="tx1"/>
                </a:solidFill>
              </a:rPr>
              <a:t>Motorische ontwikkeling</a:t>
            </a:r>
          </a:p>
          <a:p>
            <a:r>
              <a:rPr lang="nl-NL" sz="2400" dirty="0">
                <a:solidFill>
                  <a:schemeClr val="tx1"/>
                </a:solidFill>
              </a:rPr>
              <a:t>Sociaal-emotionele ontwikkeling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2050" name="Picture 2" descr="Gerelateerde afbeelding">
            <a:extLst>
              <a:ext uri="{FF2B5EF4-FFF2-40B4-BE49-F238E27FC236}">
                <a16:creationId xmlns:a16="http://schemas.microsoft.com/office/drawing/2014/main" id="{F78A9806-093E-4DB9-9DE9-9D1AEC5A88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404" y="4427034"/>
            <a:ext cx="5405948" cy="220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26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6952B0-9DB4-44C1-9B0D-B990E7B95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VVE programma’s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9ABE7F-059A-40D5-9B64-77887DECC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978431"/>
            <a:ext cx="10178322" cy="44971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Bijvoorbeeld…</a:t>
            </a:r>
          </a:p>
          <a:p>
            <a:r>
              <a:rPr lang="nl-NL" sz="2400" dirty="0">
                <a:solidFill>
                  <a:schemeClr val="tx1"/>
                </a:solidFill>
              </a:rPr>
              <a:t>Ben ik in Beeld</a:t>
            </a:r>
          </a:p>
          <a:p>
            <a:r>
              <a:rPr lang="nl-NL" sz="2400" dirty="0">
                <a:solidFill>
                  <a:schemeClr val="tx1"/>
                </a:solidFill>
              </a:rPr>
              <a:t>Jong geleerd, thuis gedaan</a:t>
            </a:r>
          </a:p>
          <a:p>
            <a:r>
              <a:rPr lang="nl-NL" sz="2400" dirty="0">
                <a:solidFill>
                  <a:schemeClr val="tx1"/>
                </a:solidFill>
              </a:rPr>
              <a:t>Kaleidoscoop</a:t>
            </a:r>
          </a:p>
          <a:p>
            <a:r>
              <a:rPr lang="nl-NL" sz="2400" dirty="0">
                <a:solidFill>
                  <a:schemeClr val="tx1"/>
                </a:solidFill>
              </a:rPr>
              <a:t>Opstapje</a:t>
            </a:r>
          </a:p>
          <a:p>
            <a:r>
              <a:rPr lang="nl-NL" sz="2400" dirty="0">
                <a:solidFill>
                  <a:schemeClr val="tx1"/>
                </a:solidFill>
              </a:rPr>
              <a:t>Peuterplein en Kleuterplein</a:t>
            </a:r>
          </a:p>
          <a:p>
            <a:r>
              <a:rPr lang="nl-NL" sz="2400" dirty="0">
                <a:solidFill>
                  <a:schemeClr val="tx1"/>
                </a:solidFill>
              </a:rPr>
              <a:t>Piramide</a:t>
            </a:r>
          </a:p>
          <a:p>
            <a:r>
              <a:rPr lang="nl-NL" sz="2400" dirty="0">
                <a:solidFill>
                  <a:schemeClr val="tx1"/>
                </a:solidFill>
              </a:rPr>
              <a:t>Speelplezier</a:t>
            </a:r>
          </a:p>
          <a:p>
            <a:r>
              <a:rPr lang="nl-NL" sz="2400" dirty="0">
                <a:solidFill>
                  <a:schemeClr val="tx1"/>
                </a:solidFill>
              </a:rPr>
              <a:t>Uk en Puk/Puk en ko, etc. </a:t>
            </a:r>
          </a:p>
        </p:txBody>
      </p:sp>
    </p:spTree>
    <p:extLst>
      <p:ext uri="{BB962C8B-B14F-4D97-AF65-F5344CB8AC3E}">
        <p14:creationId xmlns:p14="http://schemas.microsoft.com/office/powerpoint/2010/main" val="3008357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 6">
            <a:extLst>
              <a:ext uri="{FF2B5EF4-FFF2-40B4-BE49-F238E27FC236}">
                <a16:creationId xmlns:a16="http://schemas.microsoft.com/office/drawing/2014/main" id="{7EF93E26-3996-4F32-AF18-95987B22ED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CC495E6-4269-4514-8491-BB2503C1D0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5EB5C8F0-2881-4184-92C6-0E251C42A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12191999" cy="4292600"/>
          </a:xfrm>
          <a:prstGeom prst="rect">
            <a:avLst/>
          </a:pr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Gerelateerde afbeelding">
            <a:extLst>
              <a:ext uri="{FF2B5EF4-FFF2-40B4-BE49-F238E27FC236}">
                <a16:creationId xmlns:a16="http://schemas.microsoft.com/office/drawing/2014/main" id="{C2F3EFCA-EEF3-491E-BA40-44D2D1A33E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2" r="11239"/>
          <a:stretch/>
        </p:blipFill>
        <p:spPr bwMode="auto">
          <a:xfrm rot="21600000">
            <a:off x="20" y="10"/>
            <a:ext cx="4063975" cy="394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erelateerde afbeelding">
            <a:extLst>
              <a:ext uri="{FF2B5EF4-FFF2-40B4-BE49-F238E27FC236}">
                <a16:creationId xmlns:a16="http://schemas.microsoft.com/office/drawing/2014/main" id="{B562799D-BFB6-48EA-9440-E0B0F51F5B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1" r="18611"/>
          <a:stretch/>
        </p:blipFill>
        <p:spPr bwMode="auto">
          <a:xfrm>
            <a:off x="4063995" y="10"/>
            <a:ext cx="4063995" cy="394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fbeeldingsresultaat voor voorschoolse educatie">
            <a:extLst>
              <a:ext uri="{FF2B5EF4-FFF2-40B4-BE49-F238E27FC236}">
                <a16:creationId xmlns:a16="http://schemas.microsoft.com/office/drawing/2014/main" id="{2D064876-CE78-4BD7-847E-3EC65598B1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11" r="17828" b="-3"/>
          <a:stretch/>
        </p:blipFill>
        <p:spPr bwMode="auto">
          <a:xfrm>
            <a:off x="8127994" y="10"/>
            <a:ext cx="4064006" cy="394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C2BCC826-0F95-4DB1-9DBA-C1F7BD609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3755946"/>
            <a:ext cx="12192000" cy="3102054"/>
          </a:xfrm>
          <a:custGeom>
            <a:avLst/>
            <a:gdLst>
              <a:gd name="connsiteX0" fmla="*/ 685801 w 12192000"/>
              <a:gd name="connsiteY0" fmla="*/ 0 h 3102054"/>
              <a:gd name="connsiteX1" fmla="*/ 754064 w 12192000"/>
              <a:gd name="connsiteY1" fmla="*/ 3175 h 3102054"/>
              <a:gd name="connsiteX2" fmla="*/ 814389 w 12192000"/>
              <a:gd name="connsiteY2" fmla="*/ 9525 h 3102054"/>
              <a:gd name="connsiteX3" fmla="*/ 866776 w 12192000"/>
              <a:gd name="connsiteY3" fmla="*/ 20637 h 3102054"/>
              <a:gd name="connsiteX4" fmla="*/ 912814 w 12192000"/>
              <a:gd name="connsiteY4" fmla="*/ 36512 h 3102054"/>
              <a:gd name="connsiteX5" fmla="*/ 954089 w 12192000"/>
              <a:gd name="connsiteY5" fmla="*/ 52387 h 3102054"/>
              <a:gd name="connsiteX6" fmla="*/ 990601 w 12192000"/>
              <a:gd name="connsiteY6" fmla="*/ 68262 h 3102054"/>
              <a:gd name="connsiteX7" fmla="*/ 1028701 w 12192000"/>
              <a:gd name="connsiteY7" fmla="*/ 87312 h 3102054"/>
              <a:gd name="connsiteX8" fmla="*/ 1066801 w 12192000"/>
              <a:gd name="connsiteY8" fmla="*/ 106362 h 3102054"/>
              <a:gd name="connsiteX9" fmla="*/ 1103314 w 12192000"/>
              <a:gd name="connsiteY9" fmla="*/ 125412 h 3102054"/>
              <a:gd name="connsiteX10" fmla="*/ 1144589 w 12192000"/>
              <a:gd name="connsiteY10" fmla="*/ 141287 h 3102054"/>
              <a:gd name="connsiteX11" fmla="*/ 1190626 w 12192000"/>
              <a:gd name="connsiteY11" fmla="*/ 155575 h 3102054"/>
              <a:gd name="connsiteX12" fmla="*/ 1243014 w 12192000"/>
              <a:gd name="connsiteY12" fmla="*/ 166687 h 3102054"/>
              <a:gd name="connsiteX13" fmla="*/ 1303339 w 12192000"/>
              <a:gd name="connsiteY13" fmla="*/ 174625 h 3102054"/>
              <a:gd name="connsiteX14" fmla="*/ 1371601 w 12192000"/>
              <a:gd name="connsiteY14" fmla="*/ 176212 h 3102054"/>
              <a:gd name="connsiteX15" fmla="*/ 1439864 w 12192000"/>
              <a:gd name="connsiteY15" fmla="*/ 174625 h 3102054"/>
              <a:gd name="connsiteX16" fmla="*/ 1500189 w 12192000"/>
              <a:gd name="connsiteY16" fmla="*/ 166687 h 3102054"/>
              <a:gd name="connsiteX17" fmla="*/ 1552576 w 12192000"/>
              <a:gd name="connsiteY17" fmla="*/ 155575 h 3102054"/>
              <a:gd name="connsiteX18" fmla="*/ 1598614 w 12192000"/>
              <a:gd name="connsiteY18" fmla="*/ 141287 h 3102054"/>
              <a:gd name="connsiteX19" fmla="*/ 1639889 w 12192000"/>
              <a:gd name="connsiteY19" fmla="*/ 125412 h 3102054"/>
              <a:gd name="connsiteX20" fmla="*/ 1676401 w 12192000"/>
              <a:gd name="connsiteY20" fmla="*/ 106362 h 3102054"/>
              <a:gd name="connsiteX21" fmla="*/ 1714501 w 12192000"/>
              <a:gd name="connsiteY21" fmla="*/ 87312 h 3102054"/>
              <a:gd name="connsiteX22" fmla="*/ 1752601 w 12192000"/>
              <a:gd name="connsiteY22" fmla="*/ 68262 h 3102054"/>
              <a:gd name="connsiteX23" fmla="*/ 1789114 w 12192000"/>
              <a:gd name="connsiteY23" fmla="*/ 52387 h 3102054"/>
              <a:gd name="connsiteX24" fmla="*/ 1830389 w 12192000"/>
              <a:gd name="connsiteY24" fmla="*/ 36512 h 3102054"/>
              <a:gd name="connsiteX25" fmla="*/ 1876426 w 12192000"/>
              <a:gd name="connsiteY25" fmla="*/ 20637 h 3102054"/>
              <a:gd name="connsiteX26" fmla="*/ 1928814 w 12192000"/>
              <a:gd name="connsiteY26" fmla="*/ 9525 h 3102054"/>
              <a:gd name="connsiteX27" fmla="*/ 1989139 w 12192000"/>
              <a:gd name="connsiteY27" fmla="*/ 3175 h 3102054"/>
              <a:gd name="connsiteX28" fmla="*/ 2057401 w 12192000"/>
              <a:gd name="connsiteY28" fmla="*/ 0 h 3102054"/>
              <a:gd name="connsiteX29" fmla="*/ 2125664 w 12192000"/>
              <a:gd name="connsiteY29" fmla="*/ 3175 h 3102054"/>
              <a:gd name="connsiteX30" fmla="*/ 2185989 w 12192000"/>
              <a:gd name="connsiteY30" fmla="*/ 9525 h 3102054"/>
              <a:gd name="connsiteX31" fmla="*/ 2238376 w 12192000"/>
              <a:gd name="connsiteY31" fmla="*/ 20637 h 3102054"/>
              <a:gd name="connsiteX32" fmla="*/ 2284414 w 12192000"/>
              <a:gd name="connsiteY32" fmla="*/ 36512 h 3102054"/>
              <a:gd name="connsiteX33" fmla="*/ 2325688 w 12192000"/>
              <a:gd name="connsiteY33" fmla="*/ 52387 h 3102054"/>
              <a:gd name="connsiteX34" fmla="*/ 2362201 w 12192000"/>
              <a:gd name="connsiteY34" fmla="*/ 68262 h 3102054"/>
              <a:gd name="connsiteX35" fmla="*/ 2400301 w 12192000"/>
              <a:gd name="connsiteY35" fmla="*/ 87312 h 3102054"/>
              <a:gd name="connsiteX36" fmla="*/ 2438401 w 12192000"/>
              <a:gd name="connsiteY36" fmla="*/ 106362 h 3102054"/>
              <a:gd name="connsiteX37" fmla="*/ 2474913 w 12192000"/>
              <a:gd name="connsiteY37" fmla="*/ 125412 h 3102054"/>
              <a:gd name="connsiteX38" fmla="*/ 2516188 w 12192000"/>
              <a:gd name="connsiteY38" fmla="*/ 141287 h 3102054"/>
              <a:gd name="connsiteX39" fmla="*/ 2562226 w 12192000"/>
              <a:gd name="connsiteY39" fmla="*/ 155575 h 3102054"/>
              <a:gd name="connsiteX40" fmla="*/ 2614614 w 12192000"/>
              <a:gd name="connsiteY40" fmla="*/ 166687 h 3102054"/>
              <a:gd name="connsiteX41" fmla="*/ 2674938 w 12192000"/>
              <a:gd name="connsiteY41" fmla="*/ 174625 h 3102054"/>
              <a:gd name="connsiteX42" fmla="*/ 2743201 w 12192000"/>
              <a:gd name="connsiteY42" fmla="*/ 176212 h 3102054"/>
              <a:gd name="connsiteX43" fmla="*/ 2811464 w 12192000"/>
              <a:gd name="connsiteY43" fmla="*/ 174625 h 3102054"/>
              <a:gd name="connsiteX44" fmla="*/ 2871789 w 12192000"/>
              <a:gd name="connsiteY44" fmla="*/ 166687 h 3102054"/>
              <a:gd name="connsiteX45" fmla="*/ 2924176 w 12192000"/>
              <a:gd name="connsiteY45" fmla="*/ 155575 h 3102054"/>
              <a:gd name="connsiteX46" fmla="*/ 2970214 w 12192000"/>
              <a:gd name="connsiteY46" fmla="*/ 141287 h 3102054"/>
              <a:gd name="connsiteX47" fmla="*/ 3011489 w 12192000"/>
              <a:gd name="connsiteY47" fmla="*/ 125412 h 3102054"/>
              <a:gd name="connsiteX48" fmla="*/ 3048001 w 12192000"/>
              <a:gd name="connsiteY48" fmla="*/ 106362 h 3102054"/>
              <a:gd name="connsiteX49" fmla="*/ 3086101 w 12192000"/>
              <a:gd name="connsiteY49" fmla="*/ 87312 h 3102054"/>
              <a:gd name="connsiteX50" fmla="*/ 3124201 w 12192000"/>
              <a:gd name="connsiteY50" fmla="*/ 68262 h 3102054"/>
              <a:gd name="connsiteX51" fmla="*/ 3160714 w 12192000"/>
              <a:gd name="connsiteY51" fmla="*/ 52387 h 3102054"/>
              <a:gd name="connsiteX52" fmla="*/ 3201989 w 12192000"/>
              <a:gd name="connsiteY52" fmla="*/ 36512 h 3102054"/>
              <a:gd name="connsiteX53" fmla="*/ 3248026 w 12192000"/>
              <a:gd name="connsiteY53" fmla="*/ 20637 h 3102054"/>
              <a:gd name="connsiteX54" fmla="*/ 3300414 w 12192000"/>
              <a:gd name="connsiteY54" fmla="*/ 9525 h 3102054"/>
              <a:gd name="connsiteX55" fmla="*/ 3360739 w 12192000"/>
              <a:gd name="connsiteY55" fmla="*/ 3175 h 3102054"/>
              <a:gd name="connsiteX56" fmla="*/ 3427414 w 12192000"/>
              <a:gd name="connsiteY56" fmla="*/ 0 h 3102054"/>
              <a:gd name="connsiteX57" fmla="*/ 3497264 w 12192000"/>
              <a:gd name="connsiteY57" fmla="*/ 3175 h 3102054"/>
              <a:gd name="connsiteX58" fmla="*/ 3557589 w 12192000"/>
              <a:gd name="connsiteY58" fmla="*/ 9525 h 3102054"/>
              <a:gd name="connsiteX59" fmla="*/ 3609976 w 12192000"/>
              <a:gd name="connsiteY59" fmla="*/ 20637 h 3102054"/>
              <a:gd name="connsiteX60" fmla="*/ 3656014 w 12192000"/>
              <a:gd name="connsiteY60" fmla="*/ 36512 h 3102054"/>
              <a:gd name="connsiteX61" fmla="*/ 3697288 w 12192000"/>
              <a:gd name="connsiteY61" fmla="*/ 52387 h 3102054"/>
              <a:gd name="connsiteX62" fmla="*/ 3733801 w 12192000"/>
              <a:gd name="connsiteY62" fmla="*/ 68262 h 3102054"/>
              <a:gd name="connsiteX63" fmla="*/ 3771901 w 12192000"/>
              <a:gd name="connsiteY63" fmla="*/ 87312 h 3102054"/>
              <a:gd name="connsiteX64" fmla="*/ 3810001 w 12192000"/>
              <a:gd name="connsiteY64" fmla="*/ 106362 h 3102054"/>
              <a:gd name="connsiteX65" fmla="*/ 3846514 w 12192000"/>
              <a:gd name="connsiteY65" fmla="*/ 125412 h 3102054"/>
              <a:gd name="connsiteX66" fmla="*/ 3887789 w 12192000"/>
              <a:gd name="connsiteY66" fmla="*/ 141287 h 3102054"/>
              <a:gd name="connsiteX67" fmla="*/ 3933826 w 12192000"/>
              <a:gd name="connsiteY67" fmla="*/ 155575 h 3102054"/>
              <a:gd name="connsiteX68" fmla="*/ 3986214 w 12192000"/>
              <a:gd name="connsiteY68" fmla="*/ 166687 h 3102054"/>
              <a:gd name="connsiteX69" fmla="*/ 4046539 w 12192000"/>
              <a:gd name="connsiteY69" fmla="*/ 174625 h 3102054"/>
              <a:gd name="connsiteX70" fmla="*/ 4114801 w 12192000"/>
              <a:gd name="connsiteY70" fmla="*/ 176212 h 3102054"/>
              <a:gd name="connsiteX71" fmla="*/ 4183064 w 12192000"/>
              <a:gd name="connsiteY71" fmla="*/ 174625 h 3102054"/>
              <a:gd name="connsiteX72" fmla="*/ 4243388 w 12192000"/>
              <a:gd name="connsiteY72" fmla="*/ 166687 h 3102054"/>
              <a:gd name="connsiteX73" fmla="*/ 4295776 w 12192000"/>
              <a:gd name="connsiteY73" fmla="*/ 155575 h 3102054"/>
              <a:gd name="connsiteX74" fmla="*/ 4341813 w 12192000"/>
              <a:gd name="connsiteY74" fmla="*/ 141287 h 3102054"/>
              <a:gd name="connsiteX75" fmla="*/ 4383088 w 12192000"/>
              <a:gd name="connsiteY75" fmla="*/ 125412 h 3102054"/>
              <a:gd name="connsiteX76" fmla="*/ 4419601 w 12192000"/>
              <a:gd name="connsiteY76" fmla="*/ 106362 h 3102054"/>
              <a:gd name="connsiteX77" fmla="*/ 4495801 w 12192000"/>
              <a:gd name="connsiteY77" fmla="*/ 68262 h 3102054"/>
              <a:gd name="connsiteX78" fmla="*/ 4532314 w 12192000"/>
              <a:gd name="connsiteY78" fmla="*/ 52387 h 3102054"/>
              <a:gd name="connsiteX79" fmla="*/ 4573588 w 12192000"/>
              <a:gd name="connsiteY79" fmla="*/ 36512 h 3102054"/>
              <a:gd name="connsiteX80" fmla="*/ 4619626 w 12192000"/>
              <a:gd name="connsiteY80" fmla="*/ 20637 h 3102054"/>
              <a:gd name="connsiteX81" fmla="*/ 4672013 w 12192000"/>
              <a:gd name="connsiteY81" fmla="*/ 9525 h 3102054"/>
              <a:gd name="connsiteX82" fmla="*/ 4732338 w 12192000"/>
              <a:gd name="connsiteY82" fmla="*/ 3175 h 3102054"/>
              <a:gd name="connsiteX83" fmla="*/ 4800601 w 12192000"/>
              <a:gd name="connsiteY83" fmla="*/ 0 h 3102054"/>
              <a:gd name="connsiteX84" fmla="*/ 4868864 w 12192000"/>
              <a:gd name="connsiteY84" fmla="*/ 3175 h 3102054"/>
              <a:gd name="connsiteX85" fmla="*/ 4929188 w 12192000"/>
              <a:gd name="connsiteY85" fmla="*/ 9525 h 3102054"/>
              <a:gd name="connsiteX86" fmla="*/ 4981576 w 12192000"/>
              <a:gd name="connsiteY86" fmla="*/ 20637 h 3102054"/>
              <a:gd name="connsiteX87" fmla="*/ 5027614 w 12192000"/>
              <a:gd name="connsiteY87" fmla="*/ 36512 h 3102054"/>
              <a:gd name="connsiteX88" fmla="*/ 5068889 w 12192000"/>
              <a:gd name="connsiteY88" fmla="*/ 52387 h 3102054"/>
              <a:gd name="connsiteX89" fmla="*/ 5105402 w 12192000"/>
              <a:gd name="connsiteY89" fmla="*/ 68262 h 3102054"/>
              <a:gd name="connsiteX90" fmla="*/ 5143502 w 12192000"/>
              <a:gd name="connsiteY90" fmla="*/ 87312 h 3102054"/>
              <a:gd name="connsiteX91" fmla="*/ 5181601 w 12192000"/>
              <a:gd name="connsiteY91" fmla="*/ 106362 h 3102054"/>
              <a:gd name="connsiteX92" fmla="*/ 5218115 w 12192000"/>
              <a:gd name="connsiteY92" fmla="*/ 125412 h 3102054"/>
              <a:gd name="connsiteX93" fmla="*/ 5259388 w 12192000"/>
              <a:gd name="connsiteY93" fmla="*/ 141287 h 3102054"/>
              <a:gd name="connsiteX94" fmla="*/ 5305426 w 12192000"/>
              <a:gd name="connsiteY94" fmla="*/ 155575 h 3102054"/>
              <a:gd name="connsiteX95" fmla="*/ 5357813 w 12192000"/>
              <a:gd name="connsiteY95" fmla="*/ 166687 h 3102054"/>
              <a:gd name="connsiteX96" fmla="*/ 5418139 w 12192000"/>
              <a:gd name="connsiteY96" fmla="*/ 174625 h 3102054"/>
              <a:gd name="connsiteX97" fmla="*/ 5486401 w 12192000"/>
              <a:gd name="connsiteY97" fmla="*/ 176212 h 3102054"/>
              <a:gd name="connsiteX98" fmla="*/ 5554663 w 12192000"/>
              <a:gd name="connsiteY98" fmla="*/ 174625 h 3102054"/>
              <a:gd name="connsiteX99" fmla="*/ 5614989 w 12192000"/>
              <a:gd name="connsiteY99" fmla="*/ 166687 h 3102054"/>
              <a:gd name="connsiteX100" fmla="*/ 5667376 w 12192000"/>
              <a:gd name="connsiteY100" fmla="*/ 155575 h 3102054"/>
              <a:gd name="connsiteX101" fmla="*/ 5713414 w 12192000"/>
              <a:gd name="connsiteY101" fmla="*/ 141287 h 3102054"/>
              <a:gd name="connsiteX102" fmla="*/ 5754689 w 12192000"/>
              <a:gd name="connsiteY102" fmla="*/ 125412 h 3102054"/>
              <a:gd name="connsiteX103" fmla="*/ 5791202 w 12192000"/>
              <a:gd name="connsiteY103" fmla="*/ 106362 h 3102054"/>
              <a:gd name="connsiteX104" fmla="*/ 5829302 w 12192000"/>
              <a:gd name="connsiteY104" fmla="*/ 87312 h 3102054"/>
              <a:gd name="connsiteX105" fmla="*/ 5867402 w 12192000"/>
              <a:gd name="connsiteY105" fmla="*/ 68262 h 3102054"/>
              <a:gd name="connsiteX106" fmla="*/ 5903915 w 12192000"/>
              <a:gd name="connsiteY106" fmla="*/ 52387 h 3102054"/>
              <a:gd name="connsiteX107" fmla="*/ 5945189 w 12192000"/>
              <a:gd name="connsiteY107" fmla="*/ 36512 h 3102054"/>
              <a:gd name="connsiteX108" fmla="*/ 5991226 w 12192000"/>
              <a:gd name="connsiteY108" fmla="*/ 20637 h 3102054"/>
              <a:gd name="connsiteX109" fmla="*/ 6043614 w 12192000"/>
              <a:gd name="connsiteY109" fmla="*/ 9525 h 3102054"/>
              <a:gd name="connsiteX110" fmla="*/ 6103939 w 12192000"/>
              <a:gd name="connsiteY110" fmla="*/ 3175 h 3102054"/>
              <a:gd name="connsiteX111" fmla="*/ 6172201 w 12192000"/>
              <a:gd name="connsiteY111" fmla="*/ 0 h 3102054"/>
              <a:gd name="connsiteX112" fmla="*/ 6210301 w 12192000"/>
              <a:gd name="connsiteY112" fmla="*/ 1772 h 3102054"/>
              <a:gd name="connsiteX113" fmla="*/ 6248401 w 12192000"/>
              <a:gd name="connsiteY113" fmla="*/ 0 h 3102054"/>
              <a:gd name="connsiteX114" fmla="*/ 6316664 w 12192000"/>
              <a:gd name="connsiteY114" fmla="*/ 3175 h 3102054"/>
              <a:gd name="connsiteX115" fmla="*/ 6376989 w 12192000"/>
              <a:gd name="connsiteY115" fmla="*/ 9525 h 3102054"/>
              <a:gd name="connsiteX116" fmla="*/ 6429376 w 12192000"/>
              <a:gd name="connsiteY116" fmla="*/ 20637 h 3102054"/>
              <a:gd name="connsiteX117" fmla="*/ 6475414 w 12192000"/>
              <a:gd name="connsiteY117" fmla="*/ 36512 h 3102054"/>
              <a:gd name="connsiteX118" fmla="*/ 6516689 w 12192000"/>
              <a:gd name="connsiteY118" fmla="*/ 52387 h 3102054"/>
              <a:gd name="connsiteX119" fmla="*/ 6553202 w 12192000"/>
              <a:gd name="connsiteY119" fmla="*/ 68262 h 3102054"/>
              <a:gd name="connsiteX120" fmla="*/ 6591302 w 12192000"/>
              <a:gd name="connsiteY120" fmla="*/ 87312 h 3102054"/>
              <a:gd name="connsiteX121" fmla="*/ 6629401 w 12192000"/>
              <a:gd name="connsiteY121" fmla="*/ 106362 h 3102054"/>
              <a:gd name="connsiteX122" fmla="*/ 6665915 w 12192000"/>
              <a:gd name="connsiteY122" fmla="*/ 125412 h 3102054"/>
              <a:gd name="connsiteX123" fmla="*/ 6707189 w 12192000"/>
              <a:gd name="connsiteY123" fmla="*/ 141287 h 3102054"/>
              <a:gd name="connsiteX124" fmla="*/ 6753226 w 12192000"/>
              <a:gd name="connsiteY124" fmla="*/ 155575 h 3102054"/>
              <a:gd name="connsiteX125" fmla="*/ 6805614 w 12192000"/>
              <a:gd name="connsiteY125" fmla="*/ 166687 h 3102054"/>
              <a:gd name="connsiteX126" fmla="*/ 6865939 w 12192000"/>
              <a:gd name="connsiteY126" fmla="*/ 174625 h 3102054"/>
              <a:gd name="connsiteX127" fmla="*/ 6934201 w 12192000"/>
              <a:gd name="connsiteY127" fmla="*/ 176212 h 3102054"/>
              <a:gd name="connsiteX128" fmla="*/ 7002464 w 12192000"/>
              <a:gd name="connsiteY128" fmla="*/ 174625 h 3102054"/>
              <a:gd name="connsiteX129" fmla="*/ 7062789 w 12192000"/>
              <a:gd name="connsiteY129" fmla="*/ 166687 h 3102054"/>
              <a:gd name="connsiteX130" fmla="*/ 7115176 w 12192000"/>
              <a:gd name="connsiteY130" fmla="*/ 155575 h 3102054"/>
              <a:gd name="connsiteX131" fmla="*/ 7161214 w 12192000"/>
              <a:gd name="connsiteY131" fmla="*/ 141287 h 3102054"/>
              <a:gd name="connsiteX132" fmla="*/ 7202489 w 12192000"/>
              <a:gd name="connsiteY132" fmla="*/ 125412 h 3102054"/>
              <a:gd name="connsiteX133" fmla="*/ 7239001 w 12192000"/>
              <a:gd name="connsiteY133" fmla="*/ 106362 h 3102054"/>
              <a:gd name="connsiteX134" fmla="*/ 7277101 w 12192000"/>
              <a:gd name="connsiteY134" fmla="*/ 87312 h 3102054"/>
              <a:gd name="connsiteX135" fmla="*/ 7315201 w 12192000"/>
              <a:gd name="connsiteY135" fmla="*/ 68262 h 3102054"/>
              <a:gd name="connsiteX136" fmla="*/ 7351714 w 12192000"/>
              <a:gd name="connsiteY136" fmla="*/ 52387 h 3102054"/>
              <a:gd name="connsiteX137" fmla="*/ 7392989 w 12192000"/>
              <a:gd name="connsiteY137" fmla="*/ 36512 h 3102054"/>
              <a:gd name="connsiteX138" fmla="*/ 7439026 w 12192000"/>
              <a:gd name="connsiteY138" fmla="*/ 20637 h 3102054"/>
              <a:gd name="connsiteX139" fmla="*/ 7491414 w 12192000"/>
              <a:gd name="connsiteY139" fmla="*/ 9525 h 3102054"/>
              <a:gd name="connsiteX140" fmla="*/ 7551739 w 12192000"/>
              <a:gd name="connsiteY140" fmla="*/ 3175 h 3102054"/>
              <a:gd name="connsiteX141" fmla="*/ 7620001 w 12192000"/>
              <a:gd name="connsiteY141" fmla="*/ 0 h 3102054"/>
              <a:gd name="connsiteX142" fmla="*/ 7688264 w 12192000"/>
              <a:gd name="connsiteY142" fmla="*/ 3175 h 3102054"/>
              <a:gd name="connsiteX143" fmla="*/ 7748589 w 12192000"/>
              <a:gd name="connsiteY143" fmla="*/ 9525 h 3102054"/>
              <a:gd name="connsiteX144" fmla="*/ 7800976 w 12192000"/>
              <a:gd name="connsiteY144" fmla="*/ 20637 h 3102054"/>
              <a:gd name="connsiteX145" fmla="*/ 7847014 w 12192000"/>
              <a:gd name="connsiteY145" fmla="*/ 36512 h 3102054"/>
              <a:gd name="connsiteX146" fmla="*/ 7888289 w 12192000"/>
              <a:gd name="connsiteY146" fmla="*/ 52387 h 3102054"/>
              <a:gd name="connsiteX147" fmla="*/ 7924801 w 12192000"/>
              <a:gd name="connsiteY147" fmla="*/ 68262 h 3102054"/>
              <a:gd name="connsiteX148" fmla="*/ 7962901 w 12192000"/>
              <a:gd name="connsiteY148" fmla="*/ 87312 h 3102054"/>
              <a:gd name="connsiteX149" fmla="*/ 8001001 w 12192000"/>
              <a:gd name="connsiteY149" fmla="*/ 106362 h 3102054"/>
              <a:gd name="connsiteX150" fmla="*/ 8037514 w 12192000"/>
              <a:gd name="connsiteY150" fmla="*/ 125412 h 3102054"/>
              <a:gd name="connsiteX151" fmla="*/ 8078789 w 12192000"/>
              <a:gd name="connsiteY151" fmla="*/ 141287 h 3102054"/>
              <a:gd name="connsiteX152" fmla="*/ 8124826 w 12192000"/>
              <a:gd name="connsiteY152" fmla="*/ 155575 h 3102054"/>
              <a:gd name="connsiteX153" fmla="*/ 8177214 w 12192000"/>
              <a:gd name="connsiteY153" fmla="*/ 166687 h 3102054"/>
              <a:gd name="connsiteX154" fmla="*/ 8237539 w 12192000"/>
              <a:gd name="connsiteY154" fmla="*/ 174625 h 3102054"/>
              <a:gd name="connsiteX155" fmla="*/ 8305801 w 12192000"/>
              <a:gd name="connsiteY155" fmla="*/ 176212 h 3102054"/>
              <a:gd name="connsiteX156" fmla="*/ 8374064 w 12192000"/>
              <a:gd name="connsiteY156" fmla="*/ 174625 h 3102054"/>
              <a:gd name="connsiteX157" fmla="*/ 8434388 w 12192000"/>
              <a:gd name="connsiteY157" fmla="*/ 166687 h 3102054"/>
              <a:gd name="connsiteX158" fmla="*/ 8486776 w 12192000"/>
              <a:gd name="connsiteY158" fmla="*/ 155575 h 3102054"/>
              <a:gd name="connsiteX159" fmla="*/ 8532814 w 12192000"/>
              <a:gd name="connsiteY159" fmla="*/ 141287 h 3102054"/>
              <a:gd name="connsiteX160" fmla="*/ 8574088 w 12192000"/>
              <a:gd name="connsiteY160" fmla="*/ 125412 h 3102054"/>
              <a:gd name="connsiteX161" fmla="*/ 8610600 w 12192000"/>
              <a:gd name="connsiteY161" fmla="*/ 106362 h 3102054"/>
              <a:gd name="connsiteX162" fmla="*/ 8648700 w 12192000"/>
              <a:gd name="connsiteY162" fmla="*/ 87312 h 3102054"/>
              <a:gd name="connsiteX163" fmla="*/ 8686800 w 12192000"/>
              <a:gd name="connsiteY163" fmla="*/ 68262 h 3102054"/>
              <a:gd name="connsiteX164" fmla="*/ 8723314 w 12192000"/>
              <a:gd name="connsiteY164" fmla="*/ 52387 h 3102054"/>
              <a:gd name="connsiteX165" fmla="*/ 8764588 w 12192000"/>
              <a:gd name="connsiteY165" fmla="*/ 36512 h 3102054"/>
              <a:gd name="connsiteX166" fmla="*/ 8810626 w 12192000"/>
              <a:gd name="connsiteY166" fmla="*/ 20637 h 3102054"/>
              <a:gd name="connsiteX167" fmla="*/ 8863014 w 12192000"/>
              <a:gd name="connsiteY167" fmla="*/ 9525 h 3102054"/>
              <a:gd name="connsiteX168" fmla="*/ 8923338 w 12192000"/>
              <a:gd name="connsiteY168" fmla="*/ 3175 h 3102054"/>
              <a:gd name="connsiteX169" fmla="*/ 8990014 w 12192000"/>
              <a:gd name="connsiteY169" fmla="*/ 0 h 3102054"/>
              <a:gd name="connsiteX170" fmla="*/ 9059864 w 12192000"/>
              <a:gd name="connsiteY170" fmla="*/ 3175 h 3102054"/>
              <a:gd name="connsiteX171" fmla="*/ 9120188 w 12192000"/>
              <a:gd name="connsiteY171" fmla="*/ 9525 h 3102054"/>
              <a:gd name="connsiteX172" fmla="*/ 9172576 w 12192000"/>
              <a:gd name="connsiteY172" fmla="*/ 20637 h 3102054"/>
              <a:gd name="connsiteX173" fmla="*/ 9218614 w 12192000"/>
              <a:gd name="connsiteY173" fmla="*/ 36512 h 3102054"/>
              <a:gd name="connsiteX174" fmla="*/ 9259888 w 12192000"/>
              <a:gd name="connsiteY174" fmla="*/ 52387 h 3102054"/>
              <a:gd name="connsiteX175" fmla="*/ 9296400 w 12192000"/>
              <a:gd name="connsiteY175" fmla="*/ 68262 h 3102054"/>
              <a:gd name="connsiteX176" fmla="*/ 9334500 w 12192000"/>
              <a:gd name="connsiteY176" fmla="*/ 87312 h 3102054"/>
              <a:gd name="connsiteX177" fmla="*/ 9372600 w 12192000"/>
              <a:gd name="connsiteY177" fmla="*/ 106362 h 3102054"/>
              <a:gd name="connsiteX178" fmla="*/ 9409114 w 12192000"/>
              <a:gd name="connsiteY178" fmla="*/ 125412 h 3102054"/>
              <a:gd name="connsiteX179" fmla="*/ 9450388 w 12192000"/>
              <a:gd name="connsiteY179" fmla="*/ 141287 h 3102054"/>
              <a:gd name="connsiteX180" fmla="*/ 9496426 w 12192000"/>
              <a:gd name="connsiteY180" fmla="*/ 155575 h 3102054"/>
              <a:gd name="connsiteX181" fmla="*/ 9548814 w 12192000"/>
              <a:gd name="connsiteY181" fmla="*/ 166687 h 3102054"/>
              <a:gd name="connsiteX182" fmla="*/ 9609138 w 12192000"/>
              <a:gd name="connsiteY182" fmla="*/ 174625 h 3102054"/>
              <a:gd name="connsiteX183" fmla="*/ 9677400 w 12192000"/>
              <a:gd name="connsiteY183" fmla="*/ 176212 h 3102054"/>
              <a:gd name="connsiteX184" fmla="*/ 9745664 w 12192000"/>
              <a:gd name="connsiteY184" fmla="*/ 174625 h 3102054"/>
              <a:gd name="connsiteX185" fmla="*/ 9805988 w 12192000"/>
              <a:gd name="connsiteY185" fmla="*/ 166687 h 3102054"/>
              <a:gd name="connsiteX186" fmla="*/ 9858376 w 12192000"/>
              <a:gd name="connsiteY186" fmla="*/ 155575 h 3102054"/>
              <a:gd name="connsiteX187" fmla="*/ 9904414 w 12192000"/>
              <a:gd name="connsiteY187" fmla="*/ 141287 h 3102054"/>
              <a:gd name="connsiteX188" fmla="*/ 9945688 w 12192000"/>
              <a:gd name="connsiteY188" fmla="*/ 125412 h 3102054"/>
              <a:gd name="connsiteX189" fmla="*/ 9982200 w 12192000"/>
              <a:gd name="connsiteY189" fmla="*/ 106362 h 3102054"/>
              <a:gd name="connsiteX190" fmla="*/ 10058400 w 12192000"/>
              <a:gd name="connsiteY190" fmla="*/ 68262 h 3102054"/>
              <a:gd name="connsiteX191" fmla="*/ 10094914 w 12192000"/>
              <a:gd name="connsiteY191" fmla="*/ 52387 h 3102054"/>
              <a:gd name="connsiteX192" fmla="*/ 10136188 w 12192000"/>
              <a:gd name="connsiteY192" fmla="*/ 36512 h 3102054"/>
              <a:gd name="connsiteX193" fmla="*/ 10182226 w 12192000"/>
              <a:gd name="connsiteY193" fmla="*/ 20637 h 3102054"/>
              <a:gd name="connsiteX194" fmla="*/ 10234614 w 12192000"/>
              <a:gd name="connsiteY194" fmla="*/ 9525 h 3102054"/>
              <a:gd name="connsiteX195" fmla="*/ 10294938 w 12192000"/>
              <a:gd name="connsiteY195" fmla="*/ 3175 h 3102054"/>
              <a:gd name="connsiteX196" fmla="*/ 10363200 w 12192000"/>
              <a:gd name="connsiteY196" fmla="*/ 0 h 3102054"/>
              <a:gd name="connsiteX197" fmla="*/ 10431464 w 12192000"/>
              <a:gd name="connsiteY197" fmla="*/ 3175 h 3102054"/>
              <a:gd name="connsiteX198" fmla="*/ 10491788 w 12192000"/>
              <a:gd name="connsiteY198" fmla="*/ 9525 h 3102054"/>
              <a:gd name="connsiteX199" fmla="*/ 10544176 w 12192000"/>
              <a:gd name="connsiteY199" fmla="*/ 20637 h 3102054"/>
              <a:gd name="connsiteX200" fmla="*/ 10590214 w 12192000"/>
              <a:gd name="connsiteY200" fmla="*/ 36512 h 3102054"/>
              <a:gd name="connsiteX201" fmla="*/ 10631488 w 12192000"/>
              <a:gd name="connsiteY201" fmla="*/ 52387 h 3102054"/>
              <a:gd name="connsiteX202" fmla="*/ 10668000 w 12192000"/>
              <a:gd name="connsiteY202" fmla="*/ 68262 h 3102054"/>
              <a:gd name="connsiteX203" fmla="*/ 10706100 w 12192000"/>
              <a:gd name="connsiteY203" fmla="*/ 87312 h 3102054"/>
              <a:gd name="connsiteX204" fmla="*/ 10744200 w 12192000"/>
              <a:gd name="connsiteY204" fmla="*/ 106362 h 3102054"/>
              <a:gd name="connsiteX205" fmla="*/ 10780714 w 12192000"/>
              <a:gd name="connsiteY205" fmla="*/ 125412 h 3102054"/>
              <a:gd name="connsiteX206" fmla="*/ 10821988 w 12192000"/>
              <a:gd name="connsiteY206" fmla="*/ 141287 h 3102054"/>
              <a:gd name="connsiteX207" fmla="*/ 10868026 w 12192000"/>
              <a:gd name="connsiteY207" fmla="*/ 155575 h 3102054"/>
              <a:gd name="connsiteX208" fmla="*/ 10920414 w 12192000"/>
              <a:gd name="connsiteY208" fmla="*/ 166687 h 3102054"/>
              <a:gd name="connsiteX209" fmla="*/ 10980738 w 12192000"/>
              <a:gd name="connsiteY209" fmla="*/ 174625 h 3102054"/>
              <a:gd name="connsiteX210" fmla="*/ 11049000 w 12192000"/>
              <a:gd name="connsiteY210" fmla="*/ 176212 h 3102054"/>
              <a:gd name="connsiteX211" fmla="*/ 11117264 w 12192000"/>
              <a:gd name="connsiteY211" fmla="*/ 174625 h 3102054"/>
              <a:gd name="connsiteX212" fmla="*/ 11177588 w 12192000"/>
              <a:gd name="connsiteY212" fmla="*/ 166687 h 3102054"/>
              <a:gd name="connsiteX213" fmla="*/ 11229976 w 12192000"/>
              <a:gd name="connsiteY213" fmla="*/ 155575 h 3102054"/>
              <a:gd name="connsiteX214" fmla="*/ 11276014 w 12192000"/>
              <a:gd name="connsiteY214" fmla="*/ 141287 h 3102054"/>
              <a:gd name="connsiteX215" fmla="*/ 11317288 w 12192000"/>
              <a:gd name="connsiteY215" fmla="*/ 125412 h 3102054"/>
              <a:gd name="connsiteX216" fmla="*/ 11353800 w 12192000"/>
              <a:gd name="connsiteY216" fmla="*/ 106362 h 3102054"/>
              <a:gd name="connsiteX217" fmla="*/ 11391900 w 12192000"/>
              <a:gd name="connsiteY217" fmla="*/ 87312 h 3102054"/>
              <a:gd name="connsiteX218" fmla="*/ 11430000 w 12192000"/>
              <a:gd name="connsiteY218" fmla="*/ 68263 h 3102054"/>
              <a:gd name="connsiteX219" fmla="*/ 11466514 w 12192000"/>
              <a:gd name="connsiteY219" fmla="*/ 52388 h 3102054"/>
              <a:gd name="connsiteX220" fmla="*/ 11507788 w 12192000"/>
              <a:gd name="connsiteY220" fmla="*/ 36513 h 3102054"/>
              <a:gd name="connsiteX221" fmla="*/ 11553826 w 12192000"/>
              <a:gd name="connsiteY221" fmla="*/ 20638 h 3102054"/>
              <a:gd name="connsiteX222" fmla="*/ 11606214 w 12192000"/>
              <a:gd name="connsiteY222" fmla="*/ 9525 h 3102054"/>
              <a:gd name="connsiteX223" fmla="*/ 11666538 w 12192000"/>
              <a:gd name="connsiteY223" fmla="*/ 3175 h 3102054"/>
              <a:gd name="connsiteX224" fmla="*/ 11734800 w 12192000"/>
              <a:gd name="connsiteY224" fmla="*/ 0 h 3102054"/>
              <a:gd name="connsiteX225" fmla="*/ 11803064 w 12192000"/>
              <a:gd name="connsiteY225" fmla="*/ 3175 h 3102054"/>
              <a:gd name="connsiteX226" fmla="*/ 11863388 w 12192000"/>
              <a:gd name="connsiteY226" fmla="*/ 9525 h 3102054"/>
              <a:gd name="connsiteX227" fmla="*/ 11915776 w 12192000"/>
              <a:gd name="connsiteY227" fmla="*/ 20638 h 3102054"/>
              <a:gd name="connsiteX228" fmla="*/ 11961814 w 12192000"/>
              <a:gd name="connsiteY228" fmla="*/ 36513 h 3102054"/>
              <a:gd name="connsiteX229" fmla="*/ 12003088 w 12192000"/>
              <a:gd name="connsiteY229" fmla="*/ 52388 h 3102054"/>
              <a:gd name="connsiteX230" fmla="*/ 12039600 w 12192000"/>
              <a:gd name="connsiteY230" fmla="*/ 68263 h 3102054"/>
              <a:gd name="connsiteX231" fmla="*/ 12077700 w 12192000"/>
              <a:gd name="connsiteY231" fmla="*/ 87313 h 3102054"/>
              <a:gd name="connsiteX232" fmla="*/ 12115800 w 12192000"/>
              <a:gd name="connsiteY232" fmla="*/ 106363 h 3102054"/>
              <a:gd name="connsiteX233" fmla="*/ 12152314 w 12192000"/>
              <a:gd name="connsiteY233" fmla="*/ 125413 h 3102054"/>
              <a:gd name="connsiteX234" fmla="*/ 12192000 w 12192000"/>
              <a:gd name="connsiteY234" fmla="*/ 140677 h 3102054"/>
              <a:gd name="connsiteX235" fmla="*/ 12192000 w 12192000"/>
              <a:gd name="connsiteY235" fmla="*/ 885826 h 3102054"/>
              <a:gd name="connsiteX236" fmla="*/ 12191999 w 12192000"/>
              <a:gd name="connsiteY236" fmla="*/ 885826 h 3102054"/>
              <a:gd name="connsiteX237" fmla="*/ 12191999 w 12192000"/>
              <a:gd name="connsiteY237" fmla="*/ 3102054 h 3102054"/>
              <a:gd name="connsiteX238" fmla="*/ 0 w 12192000"/>
              <a:gd name="connsiteY238" fmla="*/ 3102054 h 3102054"/>
              <a:gd name="connsiteX239" fmla="*/ 0 w 12192000"/>
              <a:gd name="connsiteY239" fmla="*/ 638254 h 3102054"/>
              <a:gd name="connsiteX240" fmla="*/ 1 w 12192000"/>
              <a:gd name="connsiteY240" fmla="*/ 638254 h 3102054"/>
              <a:gd name="connsiteX241" fmla="*/ 1 w 12192000"/>
              <a:gd name="connsiteY241" fmla="*/ 176212 h 3102054"/>
              <a:gd name="connsiteX242" fmla="*/ 68264 w 12192000"/>
              <a:gd name="connsiteY242" fmla="*/ 174625 h 3102054"/>
              <a:gd name="connsiteX243" fmla="*/ 128589 w 12192000"/>
              <a:gd name="connsiteY243" fmla="*/ 166687 h 3102054"/>
              <a:gd name="connsiteX244" fmla="*/ 180976 w 12192000"/>
              <a:gd name="connsiteY244" fmla="*/ 155575 h 3102054"/>
              <a:gd name="connsiteX245" fmla="*/ 227014 w 12192000"/>
              <a:gd name="connsiteY245" fmla="*/ 141287 h 3102054"/>
              <a:gd name="connsiteX246" fmla="*/ 268289 w 12192000"/>
              <a:gd name="connsiteY246" fmla="*/ 125412 h 3102054"/>
              <a:gd name="connsiteX247" fmla="*/ 304801 w 12192000"/>
              <a:gd name="connsiteY247" fmla="*/ 106362 h 3102054"/>
              <a:gd name="connsiteX248" fmla="*/ 342901 w 12192000"/>
              <a:gd name="connsiteY248" fmla="*/ 87312 h 3102054"/>
              <a:gd name="connsiteX249" fmla="*/ 381001 w 12192000"/>
              <a:gd name="connsiteY249" fmla="*/ 68262 h 3102054"/>
              <a:gd name="connsiteX250" fmla="*/ 417514 w 12192000"/>
              <a:gd name="connsiteY250" fmla="*/ 52387 h 3102054"/>
              <a:gd name="connsiteX251" fmla="*/ 458789 w 12192000"/>
              <a:gd name="connsiteY251" fmla="*/ 36512 h 3102054"/>
              <a:gd name="connsiteX252" fmla="*/ 504826 w 12192000"/>
              <a:gd name="connsiteY252" fmla="*/ 20637 h 3102054"/>
              <a:gd name="connsiteX253" fmla="*/ 557214 w 12192000"/>
              <a:gd name="connsiteY253" fmla="*/ 9525 h 3102054"/>
              <a:gd name="connsiteX254" fmla="*/ 617539 w 12192000"/>
              <a:gd name="connsiteY254" fmla="*/ 3175 h 3102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12192000" h="3102054">
                <a:moveTo>
                  <a:pt x="685801" y="0"/>
                </a:moveTo>
                <a:lnTo>
                  <a:pt x="754064" y="3175"/>
                </a:lnTo>
                <a:lnTo>
                  <a:pt x="814389" y="9525"/>
                </a:lnTo>
                <a:lnTo>
                  <a:pt x="866776" y="20637"/>
                </a:lnTo>
                <a:lnTo>
                  <a:pt x="912814" y="36512"/>
                </a:lnTo>
                <a:lnTo>
                  <a:pt x="954089" y="52387"/>
                </a:lnTo>
                <a:lnTo>
                  <a:pt x="990601" y="68262"/>
                </a:lnTo>
                <a:lnTo>
                  <a:pt x="1028701" y="87312"/>
                </a:lnTo>
                <a:lnTo>
                  <a:pt x="1066801" y="106362"/>
                </a:lnTo>
                <a:lnTo>
                  <a:pt x="1103314" y="125412"/>
                </a:lnTo>
                <a:lnTo>
                  <a:pt x="1144589" y="141287"/>
                </a:lnTo>
                <a:lnTo>
                  <a:pt x="1190626" y="155575"/>
                </a:lnTo>
                <a:lnTo>
                  <a:pt x="1243014" y="166687"/>
                </a:lnTo>
                <a:lnTo>
                  <a:pt x="1303339" y="174625"/>
                </a:lnTo>
                <a:lnTo>
                  <a:pt x="1371601" y="176212"/>
                </a:lnTo>
                <a:lnTo>
                  <a:pt x="1439864" y="174625"/>
                </a:lnTo>
                <a:lnTo>
                  <a:pt x="1500189" y="166687"/>
                </a:lnTo>
                <a:lnTo>
                  <a:pt x="1552576" y="155575"/>
                </a:lnTo>
                <a:lnTo>
                  <a:pt x="1598614" y="141287"/>
                </a:lnTo>
                <a:lnTo>
                  <a:pt x="1639889" y="125412"/>
                </a:lnTo>
                <a:lnTo>
                  <a:pt x="1676401" y="106362"/>
                </a:lnTo>
                <a:lnTo>
                  <a:pt x="1714501" y="87312"/>
                </a:lnTo>
                <a:lnTo>
                  <a:pt x="1752601" y="68262"/>
                </a:lnTo>
                <a:lnTo>
                  <a:pt x="1789114" y="52387"/>
                </a:lnTo>
                <a:lnTo>
                  <a:pt x="1830389" y="36512"/>
                </a:lnTo>
                <a:lnTo>
                  <a:pt x="1876426" y="20637"/>
                </a:lnTo>
                <a:lnTo>
                  <a:pt x="1928814" y="9525"/>
                </a:lnTo>
                <a:lnTo>
                  <a:pt x="1989139" y="3175"/>
                </a:lnTo>
                <a:lnTo>
                  <a:pt x="2057401" y="0"/>
                </a:lnTo>
                <a:lnTo>
                  <a:pt x="2125664" y="3175"/>
                </a:lnTo>
                <a:lnTo>
                  <a:pt x="2185989" y="9525"/>
                </a:lnTo>
                <a:lnTo>
                  <a:pt x="2238376" y="20637"/>
                </a:lnTo>
                <a:lnTo>
                  <a:pt x="2284414" y="36512"/>
                </a:lnTo>
                <a:lnTo>
                  <a:pt x="2325688" y="52387"/>
                </a:lnTo>
                <a:lnTo>
                  <a:pt x="2362201" y="68262"/>
                </a:lnTo>
                <a:lnTo>
                  <a:pt x="2400301" y="87312"/>
                </a:lnTo>
                <a:lnTo>
                  <a:pt x="2438401" y="106362"/>
                </a:lnTo>
                <a:lnTo>
                  <a:pt x="2474913" y="125412"/>
                </a:lnTo>
                <a:lnTo>
                  <a:pt x="2516188" y="141287"/>
                </a:lnTo>
                <a:lnTo>
                  <a:pt x="2562226" y="155575"/>
                </a:lnTo>
                <a:lnTo>
                  <a:pt x="2614614" y="166687"/>
                </a:lnTo>
                <a:lnTo>
                  <a:pt x="2674938" y="174625"/>
                </a:lnTo>
                <a:lnTo>
                  <a:pt x="2743201" y="176212"/>
                </a:lnTo>
                <a:lnTo>
                  <a:pt x="2811464" y="174625"/>
                </a:lnTo>
                <a:lnTo>
                  <a:pt x="2871789" y="166687"/>
                </a:lnTo>
                <a:lnTo>
                  <a:pt x="2924176" y="155575"/>
                </a:lnTo>
                <a:lnTo>
                  <a:pt x="2970214" y="141287"/>
                </a:lnTo>
                <a:lnTo>
                  <a:pt x="3011489" y="125412"/>
                </a:lnTo>
                <a:lnTo>
                  <a:pt x="3048001" y="106362"/>
                </a:lnTo>
                <a:lnTo>
                  <a:pt x="3086101" y="87312"/>
                </a:lnTo>
                <a:lnTo>
                  <a:pt x="3124201" y="68262"/>
                </a:lnTo>
                <a:lnTo>
                  <a:pt x="3160714" y="52387"/>
                </a:lnTo>
                <a:lnTo>
                  <a:pt x="3201989" y="36512"/>
                </a:lnTo>
                <a:lnTo>
                  <a:pt x="3248026" y="20637"/>
                </a:lnTo>
                <a:lnTo>
                  <a:pt x="3300414" y="9525"/>
                </a:lnTo>
                <a:lnTo>
                  <a:pt x="3360739" y="3175"/>
                </a:lnTo>
                <a:lnTo>
                  <a:pt x="3427414" y="0"/>
                </a:lnTo>
                <a:lnTo>
                  <a:pt x="3497264" y="3175"/>
                </a:lnTo>
                <a:lnTo>
                  <a:pt x="3557589" y="9525"/>
                </a:lnTo>
                <a:lnTo>
                  <a:pt x="3609976" y="20637"/>
                </a:lnTo>
                <a:lnTo>
                  <a:pt x="3656014" y="36512"/>
                </a:lnTo>
                <a:lnTo>
                  <a:pt x="3697288" y="52387"/>
                </a:lnTo>
                <a:lnTo>
                  <a:pt x="3733801" y="68262"/>
                </a:lnTo>
                <a:lnTo>
                  <a:pt x="3771901" y="87312"/>
                </a:lnTo>
                <a:lnTo>
                  <a:pt x="3810001" y="106362"/>
                </a:lnTo>
                <a:lnTo>
                  <a:pt x="3846514" y="125412"/>
                </a:lnTo>
                <a:lnTo>
                  <a:pt x="3887789" y="141287"/>
                </a:lnTo>
                <a:lnTo>
                  <a:pt x="3933826" y="155575"/>
                </a:lnTo>
                <a:lnTo>
                  <a:pt x="3986214" y="166687"/>
                </a:lnTo>
                <a:lnTo>
                  <a:pt x="4046539" y="174625"/>
                </a:lnTo>
                <a:lnTo>
                  <a:pt x="4114801" y="176212"/>
                </a:lnTo>
                <a:lnTo>
                  <a:pt x="4183064" y="174625"/>
                </a:lnTo>
                <a:lnTo>
                  <a:pt x="4243388" y="166687"/>
                </a:lnTo>
                <a:lnTo>
                  <a:pt x="4295776" y="155575"/>
                </a:lnTo>
                <a:lnTo>
                  <a:pt x="4341813" y="141287"/>
                </a:lnTo>
                <a:lnTo>
                  <a:pt x="4383088" y="125412"/>
                </a:lnTo>
                <a:lnTo>
                  <a:pt x="4419601" y="106362"/>
                </a:lnTo>
                <a:lnTo>
                  <a:pt x="4495801" y="68262"/>
                </a:lnTo>
                <a:lnTo>
                  <a:pt x="4532314" y="52387"/>
                </a:lnTo>
                <a:lnTo>
                  <a:pt x="4573588" y="36512"/>
                </a:lnTo>
                <a:lnTo>
                  <a:pt x="4619626" y="20637"/>
                </a:lnTo>
                <a:lnTo>
                  <a:pt x="4672013" y="9525"/>
                </a:lnTo>
                <a:lnTo>
                  <a:pt x="4732338" y="3175"/>
                </a:lnTo>
                <a:lnTo>
                  <a:pt x="4800601" y="0"/>
                </a:lnTo>
                <a:lnTo>
                  <a:pt x="4868864" y="3175"/>
                </a:lnTo>
                <a:lnTo>
                  <a:pt x="4929188" y="9525"/>
                </a:lnTo>
                <a:lnTo>
                  <a:pt x="4981576" y="20637"/>
                </a:lnTo>
                <a:lnTo>
                  <a:pt x="5027614" y="36512"/>
                </a:lnTo>
                <a:lnTo>
                  <a:pt x="5068889" y="52387"/>
                </a:lnTo>
                <a:lnTo>
                  <a:pt x="5105402" y="68262"/>
                </a:lnTo>
                <a:lnTo>
                  <a:pt x="5143502" y="87312"/>
                </a:lnTo>
                <a:lnTo>
                  <a:pt x="5181601" y="106362"/>
                </a:lnTo>
                <a:lnTo>
                  <a:pt x="5218115" y="125412"/>
                </a:lnTo>
                <a:lnTo>
                  <a:pt x="5259388" y="141287"/>
                </a:lnTo>
                <a:lnTo>
                  <a:pt x="5305426" y="155575"/>
                </a:lnTo>
                <a:lnTo>
                  <a:pt x="5357813" y="166687"/>
                </a:lnTo>
                <a:lnTo>
                  <a:pt x="5418139" y="174625"/>
                </a:lnTo>
                <a:lnTo>
                  <a:pt x="5486401" y="176212"/>
                </a:lnTo>
                <a:lnTo>
                  <a:pt x="5554663" y="174625"/>
                </a:lnTo>
                <a:lnTo>
                  <a:pt x="5614989" y="166687"/>
                </a:lnTo>
                <a:lnTo>
                  <a:pt x="5667376" y="155575"/>
                </a:lnTo>
                <a:lnTo>
                  <a:pt x="5713414" y="141287"/>
                </a:lnTo>
                <a:lnTo>
                  <a:pt x="5754689" y="125412"/>
                </a:lnTo>
                <a:lnTo>
                  <a:pt x="5791202" y="106362"/>
                </a:lnTo>
                <a:lnTo>
                  <a:pt x="5829302" y="87312"/>
                </a:lnTo>
                <a:lnTo>
                  <a:pt x="5867402" y="68262"/>
                </a:lnTo>
                <a:lnTo>
                  <a:pt x="5903915" y="52387"/>
                </a:lnTo>
                <a:lnTo>
                  <a:pt x="5945189" y="36512"/>
                </a:lnTo>
                <a:lnTo>
                  <a:pt x="5991226" y="20637"/>
                </a:lnTo>
                <a:lnTo>
                  <a:pt x="6043614" y="9525"/>
                </a:lnTo>
                <a:lnTo>
                  <a:pt x="6103939" y="3175"/>
                </a:lnTo>
                <a:lnTo>
                  <a:pt x="6172201" y="0"/>
                </a:lnTo>
                <a:lnTo>
                  <a:pt x="6210301" y="1772"/>
                </a:lnTo>
                <a:lnTo>
                  <a:pt x="6248401" y="0"/>
                </a:lnTo>
                <a:lnTo>
                  <a:pt x="6316664" y="3175"/>
                </a:lnTo>
                <a:lnTo>
                  <a:pt x="6376989" y="9525"/>
                </a:lnTo>
                <a:lnTo>
                  <a:pt x="6429376" y="20637"/>
                </a:lnTo>
                <a:lnTo>
                  <a:pt x="6475414" y="36512"/>
                </a:lnTo>
                <a:lnTo>
                  <a:pt x="6516689" y="52387"/>
                </a:lnTo>
                <a:lnTo>
                  <a:pt x="6553202" y="68262"/>
                </a:lnTo>
                <a:lnTo>
                  <a:pt x="6591302" y="87312"/>
                </a:lnTo>
                <a:lnTo>
                  <a:pt x="6629401" y="106362"/>
                </a:lnTo>
                <a:lnTo>
                  <a:pt x="6665915" y="125412"/>
                </a:lnTo>
                <a:lnTo>
                  <a:pt x="6707189" y="141287"/>
                </a:lnTo>
                <a:lnTo>
                  <a:pt x="6753226" y="155575"/>
                </a:lnTo>
                <a:lnTo>
                  <a:pt x="6805614" y="166687"/>
                </a:lnTo>
                <a:lnTo>
                  <a:pt x="6865939" y="174625"/>
                </a:lnTo>
                <a:lnTo>
                  <a:pt x="6934201" y="176212"/>
                </a:lnTo>
                <a:lnTo>
                  <a:pt x="7002464" y="174625"/>
                </a:lnTo>
                <a:lnTo>
                  <a:pt x="7062789" y="166687"/>
                </a:lnTo>
                <a:lnTo>
                  <a:pt x="7115176" y="155575"/>
                </a:lnTo>
                <a:lnTo>
                  <a:pt x="7161214" y="141287"/>
                </a:lnTo>
                <a:lnTo>
                  <a:pt x="7202489" y="125412"/>
                </a:lnTo>
                <a:lnTo>
                  <a:pt x="7239001" y="106362"/>
                </a:lnTo>
                <a:lnTo>
                  <a:pt x="7277101" y="87312"/>
                </a:lnTo>
                <a:lnTo>
                  <a:pt x="7315201" y="68262"/>
                </a:lnTo>
                <a:lnTo>
                  <a:pt x="7351714" y="52387"/>
                </a:lnTo>
                <a:lnTo>
                  <a:pt x="7392989" y="36512"/>
                </a:lnTo>
                <a:lnTo>
                  <a:pt x="7439026" y="20637"/>
                </a:lnTo>
                <a:lnTo>
                  <a:pt x="7491414" y="9525"/>
                </a:lnTo>
                <a:lnTo>
                  <a:pt x="7551739" y="3175"/>
                </a:lnTo>
                <a:lnTo>
                  <a:pt x="7620001" y="0"/>
                </a:lnTo>
                <a:lnTo>
                  <a:pt x="7688264" y="3175"/>
                </a:lnTo>
                <a:lnTo>
                  <a:pt x="7748589" y="9525"/>
                </a:lnTo>
                <a:lnTo>
                  <a:pt x="7800976" y="20637"/>
                </a:lnTo>
                <a:lnTo>
                  <a:pt x="7847014" y="36512"/>
                </a:lnTo>
                <a:lnTo>
                  <a:pt x="7888289" y="52387"/>
                </a:lnTo>
                <a:lnTo>
                  <a:pt x="7924801" y="68262"/>
                </a:lnTo>
                <a:lnTo>
                  <a:pt x="7962901" y="87312"/>
                </a:lnTo>
                <a:lnTo>
                  <a:pt x="8001001" y="106362"/>
                </a:lnTo>
                <a:lnTo>
                  <a:pt x="8037514" y="125412"/>
                </a:lnTo>
                <a:lnTo>
                  <a:pt x="8078789" y="141287"/>
                </a:lnTo>
                <a:lnTo>
                  <a:pt x="8124826" y="155575"/>
                </a:lnTo>
                <a:lnTo>
                  <a:pt x="8177214" y="166687"/>
                </a:lnTo>
                <a:lnTo>
                  <a:pt x="8237539" y="174625"/>
                </a:lnTo>
                <a:lnTo>
                  <a:pt x="8305801" y="176212"/>
                </a:lnTo>
                <a:lnTo>
                  <a:pt x="8374064" y="174625"/>
                </a:lnTo>
                <a:lnTo>
                  <a:pt x="8434388" y="166687"/>
                </a:lnTo>
                <a:lnTo>
                  <a:pt x="8486776" y="155575"/>
                </a:lnTo>
                <a:lnTo>
                  <a:pt x="8532814" y="141287"/>
                </a:lnTo>
                <a:lnTo>
                  <a:pt x="8574088" y="125412"/>
                </a:lnTo>
                <a:lnTo>
                  <a:pt x="8610600" y="106362"/>
                </a:lnTo>
                <a:lnTo>
                  <a:pt x="8648700" y="87312"/>
                </a:lnTo>
                <a:lnTo>
                  <a:pt x="8686800" y="68262"/>
                </a:lnTo>
                <a:lnTo>
                  <a:pt x="8723314" y="52387"/>
                </a:lnTo>
                <a:lnTo>
                  <a:pt x="8764588" y="36512"/>
                </a:lnTo>
                <a:lnTo>
                  <a:pt x="8810626" y="20637"/>
                </a:lnTo>
                <a:lnTo>
                  <a:pt x="8863014" y="9525"/>
                </a:lnTo>
                <a:lnTo>
                  <a:pt x="8923338" y="3175"/>
                </a:lnTo>
                <a:lnTo>
                  <a:pt x="8990014" y="0"/>
                </a:lnTo>
                <a:lnTo>
                  <a:pt x="9059864" y="3175"/>
                </a:lnTo>
                <a:lnTo>
                  <a:pt x="9120188" y="9525"/>
                </a:lnTo>
                <a:lnTo>
                  <a:pt x="9172576" y="20637"/>
                </a:lnTo>
                <a:lnTo>
                  <a:pt x="9218614" y="36512"/>
                </a:lnTo>
                <a:lnTo>
                  <a:pt x="9259888" y="52387"/>
                </a:lnTo>
                <a:lnTo>
                  <a:pt x="9296400" y="68262"/>
                </a:lnTo>
                <a:lnTo>
                  <a:pt x="9334500" y="87312"/>
                </a:lnTo>
                <a:lnTo>
                  <a:pt x="9372600" y="106362"/>
                </a:lnTo>
                <a:lnTo>
                  <a:pt x="9409114" y="125412"/>
                </a:lnTo>
                <a:lnTo>
                  <a:pt x="9450388" y="141287"/>
                </a:lnTo>
                <a:lnTo>
                  <a:pt x="9496426" y="155575"/>
                </a:lnTo>
                <a:lnTo>
                  <a:pt x="9548814" y="166687"/>
                </a:lnTo>
                <a:lnTo>
                  <a:pt x="9609138" y="174625"/>
                </a:lnTo>
                <a:lnTo>
                  <a:pt x="9677400" y="176212"/>
                </a:lnTo>
                <a:lnTo>
                  <a:pt x="9745664" y="174625"/>
                </a:lnTo>
                <a:lnTo>
                  <a:pt x="9805988" y="166687"/>
                </a:lnTo>
                <a:lnTo>
                  <a:pt x="9858376" y="155575"/>
                </a:lnTo>
                <a:lnTo>
                  <a:pt x="9904414" y="141287"/>
                </a:lnTo>
                <a:lnTo>
                  <a:pt x="9945688" y="125412"/>
                </a:lnTo>
                <a:lnTo>
                  <a:pt x="9982200" y="106362"/>
                </a:lnTo>
                <a:lnTo>
                  <a:pt x="10058400" y="68262"/>
                </a:lnTo>
                <a:lnTo>
                  <a:pt x="10094914" y="52387"/>
                </a:lnTo>
                <a:lnTo>
                  <a:pt x="10136188" y="36512"/>
                </a:lnTo>
                <a:lnTo>
                  <a:pt x="10182226" y="20637"/>
                </a:lnTo>
                <a:lnTo>
                  <a:pt x="10234614" y="9525"/>
                </a:lnTo>
                <a:lnTo>
                  <a:pt x="10294938" y="3175"/>
                </a:lnTo>
                <a:lnTo>
                  <a:pt x="10363200" y="0"/>
                </a:lnTo>
                <a:lnTo>
                  <a:pt x="10431464" y="3175"/>
                </a:lnTo>
                <a:lnTo>
                  <a:pt x="10491788" y="9525"/>
                </a:lnTo>
                <a:lnTo>
                  <a:pt x="10544176" y="20637"/>
                </a:lnTo>
                <a:lnTo>
                  <a:pt x="10590214" y="36512"/>
                </a:lnTo>
                <a:lnTo>
                  <a:pt x="10631488" y="52387"/>
                </a:lnTo>
                <a:lnTo>
                  <a:pt x="10668000" y="68262"/>
                </a:lnTo>
                <a:lnTo>
                  <a:pt x="10706100" y="87312"/>
                </a:lnTo>
                <a:lnTo>
                  <a:pt x="10744200" y="106362"/>
                </a:lnTo>
                <a:lnTo>
                  <a:pt x="10780714" y="125412"/>
                </a:lnTo>
                <a:lnTo>
                  <a:pt x="10821988" y="141287"/>
                </a:lnTo>
                <a:lnTo>
                  <a:pt x="10868026" y="155575"/>
                </a:lnTo>
                <a:lnTo>
                  <a:pt x="10920414" y="166687"/>
                </a:lnTo>
                <a:lnTo>
                  <a:pt x="10980738" y="174625"/>
                </a:lnTo>
                <a:lnTo>
                  <a:pt x="11049000" y="176212"/>
                </a:lnTo>
                <a:lnTo>
                  <a:pt x="11117264" y="174625"/>
                </a:lnTo>
                <a:lnTo>
                  <a:pt x="11177588" y="166687"/>
                </a:lnTo>
                <a:lnTo>
                  <a:pt x="11229976" y="155575"/>
                </a:lnTo>
                <a:lnTo>
                  <a:pt x="11276014" y="141287"/>
                </a:lnTo>
                <a:lnTo>
                  <a:pt x="11317288" y="125412"/>
                </a:lnTo>
                <a:lnTo>
                  <a:pt x="11353800" y="106362"/>
                </a:lnTo>
                <a:lnTo>
                  <a:pt x="11391900" y="87312"/>
                </a:lnTo>
                <a:lnTo>
                  <a:pt x="11430000" y="68263"/>
                </a:lnTo>
                <a:lnTo>
                  <a:pt x="11466514" y="52388"/>
                </a:lnTo>
                <a:lnTo>
                  <a:pt x="11507788" y="36513"/>
                </a:lnTo>
                <a:lnTo>
                  <a:pt x="11553826" y="20638"/>
                </a:lnTo>
                <a:lnTo>
                  <a:pt x="11606214" y="9525"/>
                </a:lnTo>
                <a:lnTo>
                  <a:pt x="11666538" y="3175"/>
                </a:lnTo>
                <a:lnTo>
                  <a:pt x="11734800" y="0"/>
                </a:lnTo>
                <a:lnTo>
                  <a:pt x="11803064" y="3175"/>
                </a:lnTo>
                <a:lnTo>
                  <a:pt x="11863388" y="9525"/>
                </a:lnTo>
                <a:lnTo>
                  <a:pt x="11915776" y="20638"/>
                </a:lnTo>
                <a:lnTo>
                  <a:pt x="11961814" y="36513"/>
                </a:lnTo>
                <a:lnTo>
                  <a:pt x="12003088" y="52388"/>
                </a:lnTo>
                <a:lnTo>
                  <a:pt x="12039600" y="68263"/>
                </a:lnTo>
                <a:lnTo>
                  <a:pt x="12077700" y="87313"/>
                </a:lnTo>
                <a:lnTo>
                  <a:pt x="12115800" y="106363"/>
                </a:lnTo>
                <a:lnTo>
                  <a:pt x="12152314" y="125413"/>
                </a:lnTo>
                <a:lnTo>
                  <a:pt x="12192000" y="140677"/>
                </a:lnTo>
                <a:lnTo>
                  <a:pt x="12192000" y="885826"/>
                </a:lnTo>
                <a:lnTo>
                  <a:pt x="12191999" y="885826"/>
                </a:lnTo>
                <a:lnTo>
                  <a:pt x="12191999" y="3102054"/>
                </a:lnTo>
                <a:lnTo>
                  <a:pt x="0" y="3102054"/>
                </a:lnTo>
                <a:lnTo>
                  <a:pt x="0" y="638254"/>
                </a:lnTo>
                <a:lnTo>
                  <a:pt x="1" y="638254"/>
                </a:lnTo>
                <a:lnTo>
                  <a:pt x="1" y="176212"/>
                </a:lnTo>
                <a:lnTo>
                  <a:pt x="68264" y="174625"/>
                </a:lnTo>
                <a:lnTo>
                  <a:pt x="128589" y="166687"/>
                </a:lnTo>
                <a:lnTo>
                  <a:pt x="180976" y="155575"/>
                </a:lnTo>
                <a:lnTo>
                  <a:pt x="227014" y="141287"/>
                </a:lnTo>
                <a:lnTo>
                  <a:pt x="268289" y="125412"/>
                </a:lnTo>
                <a:lnTo>
                  <a:pt x="304801" y="106362"/>
                </a:lnTo>
                <a:lnTo>
                  <a:pt x="342901" y="87312"/>
                </a:lnTo>
                <a:lnTo>
                  <a:pt x="381001" y="68262"/>
                </a:lnTo>
                <a:lnTo>
                  <a:pt x="417514" y="52387"/>
                </a:lnTo>
                <a:lnTo>
                  <a:pt x="458789" y="36512"/>
                </a:lnTo>
                <a:lnTo>
                  <a:pt x="504826" y="20637"/>
                </a:lnTo>
                <a:lnTo>
                  <a:pt x="557214" y="9525"/>
                </a:lnTo>
                <a:lnTo>
                  <a:pt x="617539" y="317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9D8742-B143-499C-8579-57C0F8CB25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168" y="4292599"/>
            <a:ext cx="10681664" cy="146577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600" spc="800"/>
              <a:t>Vve en stage</a:t>
            </a:r>
          </a:p>
        </p:txBody>
      </p:sp>
    </p:spTree>
    <p:extLst>
      <p:ext uri="{BB962C8B-B14F-4D97-AF65-F5344CB8AC3E}">
        <p14:creationId xmlns:p14="http://schemas.microsoft.com/office/powerpoint/2010/main" val="34749166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00FE87-E088-4070-A2F0-52F61AD7F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7" y="645105"/>
            <a:ext cx="9364284" cy="1320855"/>
          </a:xfrm>
        </p:spPr>
        <p:txBody>
          <a:bodyPr>
            <a:normAutofit/>
          </a:bodyPr>
          <a:lstStyle/>
          <a:p>
            <a:r>
              <a:rPr lang="nl-NL" sz="4400" dirty="0"/>
              <a:t>Verkennen onderwerp: rekenen en wiskunde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1DC74D-44C4-446A-8B5F-E612405B8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4363595" cy="3593591"/>
          </a:xfrm>
        </p:spPr>
        <p:txBody>
          <a:bodyPr>
            <a:normAutofit/>
          </a:bodyPr>
          <a:lstStyle/>
          <a:p>
            <a:r>
              <a:rPr lang="nl-NL" sz="2400" dirty="0">
                <a:solidFill>
                  <a:srgbClr val="000000"/>
                </a:solidFill>
              </a:rPr>
              <a:t>Waar denk je aan?</a:t>
            </a:r>
          </a:p>
          <a:p>
            <a:r>
              <a:rPr lang="nl-NL" sz="2400" dirty="0">
                <a:solidFill>
                  <a:srgbClr val="000000"/>
                </a:solidFill>
              </a:rPr>
              <a:t>Voorbeelden? </a:t>
            </a:r>
          </a:p>
          <a:p>
            <a:r>
              <a:rPr lang="nl-NL" sz="2400" dirty="0">
                <a:solidFill>
                  <a:srgbClr val="000000"/>
                </a:solidFill>
              </a:rPr>
              <a:t>Situaties? </a:t>
            </a:r>
          </a:p>
        </p:txBody>
      </p:sp>
      <p:pic>
        <p:nvPicPr>
          <p:cNvPr id="3078" name="Picture 6" descr="Afbeeldingsresultaat voor rekenen">
            <a:extLst>
              <a:ext uri="{FF2B5EF4-FFF2-40B4-BE49-F238E27FC236}">
                <a16:creationId xmlns:a16="http://schemas.microsoft.com/office/drawing/2014/main" id="{BCE2D750-2062-4AF4-AA97-47023F517A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071230"/>
            <a:ext cx="5176744" cy="345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672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media 3" title="Spelend leren met peuters HQ">
            <a:hlinkClick r:id="" action="ppaction://media"/>
            <a:extLst>
              <a:ext uri="{FF2B5EF4-FFF2-40B4-BE49-F238E27FC236}">
                <a16:creationId xmlns:a16="http://schemas.microsoft.com/office/drawing/2014/main" id="{025A4214-4C66-4882-9FBF-9D703712CC96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03119" y="501805"/>
            <a:ext cx="10407804" cy="585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126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BBCA61-3570-42AC-A1DB-A94EEBFF5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600" dirty="0"/>
              <a:t>Bedankt voor jullie aandacht!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77C977B-B13A-4B5A-9401-3EF73F51FB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Tot de volgende keer </a:t>
            </a:r>
            <a:r>
              <a:rPr lang="nl-NL" sz="2400" dirty="0">
                <a:sym typeface="Wingdings" panose="05000000000000000000" pitchFamily="2" charset="2"/>
              </a:rPr>
              <a:t>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5681711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148</Words>
  <Application>Microsoft Office PowerPoint</Application>
  <PresentationFormat>Breedbeeld</PresentationFormat>
  <Paragraphs>35</Paragraphs>
  <Slides>8</Slides>
  <Notes>1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Calibri</vt:lpstr>
      <vt:lpstr>Gill Sans MT</vt:lpstr>
      <vt:lpstr>Impact</vt:lpstr>
      <vt:lpstr>Wingdings</vt:lpstr>
      <vt:lpstr>Badge</vt:lpstr>
      <vt:lpstr>VVE</vt:lpstr>
      <vt:lpstr>inhoud</vt:lpstr>
      <vt:lpstr>ontwikkelingsgebieden</vt:lpstr>
      <vt:lpstr>VVE programma’s </vt:lpstr>
      <vt:lpstr>Vve en stage</vt:lpstr>
      <vt:lpstr>Verkennen onderwerp: rekenen en wiskunde</vt:lpstr>
      <vt:lpstr>PowerPoint-presentatie</vt:lpstr>
      <vt:lpstr>Bedankt voor jullie aandacht!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VVE</dc:title>
  <dc:creator>Inez van der Velde</dc:creator>
  <cp:lastModifiedBy>Inez van der Velde</cp:lastModifiedBy>
  <cp:revision>1</cp:revision>
  <dcterms:created xsi:type="dcterms:W3CDTF">2019-02-11T12:58:03Z</dcterms:created>
  <dcterms:modified xsi:type="dcterms:W3CDTF">2019-02-26T10:30:02Z</dcterms:modified>
</cp:coreProperties>
</file>