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59" r:id="rId4"/>
    <p:sldId id="262" r:id="rId5"/>
    <p:sldId id="263" r:id="rId6"/>
    <p:sldId id="260" r:id="rId7"/>
    <p:sldId id="261" r:id="rId8"/>
    <p:sldId id="25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12013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013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015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316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4996481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3/18/2019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03888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3/18/2019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89147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3/18/2019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900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3/18/2019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42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smtClean="0"/>
              <a:t>3/18/2019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5540777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smtClean="0"/>
              <a:t>3/18/2019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297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22311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909CB6-7548-4776-90AB-B17AA0B7CF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14400" dirty="0"/>
              <a:t>vve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62D3632-A9EB-4621-96CB-1190343841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W17pw	periode 3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9360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DE5BE1-C1F2-424A-BA02-A4A8FCA1F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7E77A8-7FCB-496B-96E4-055FA2DEF6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De rol van de professional (blz. 11 en 12)</a:t>
            </a:r>
          </a:p>
          <a:p>
            <a:r>
              <a:rPr lang="nl-NL" sz="2400" dirty="0">
                <a:solidFill>
                  <a:schemeClr val="tx1"/>
                </a:solidFill>
              </a:rPr>
              <a:t>Opdracht </a:t>
            </a:r>
          </a:p>
          <a:p>
            <a:r>
              <a:rPr lang="nl-NL" sz="2400" dirty="0">
                <a:solidFill>
                  <a:schemeClr val="tx1"/>
                </a:solidFill>
              </a:rPr>
              <a:t>Eerste opzet plan van aanpak GO/NO GO</a:t>
            </a:r>
          </a:p>
          <a:p>
            <a:r>
              <a:rPr lang="nl-NL" sz="2400" dirty="0">
                <a:solidFill>
                  <a:schemeClr val="tx1"/>
                </a:solidFill>
              </a:rPr>
              <a:t>Verder met…</a:t>
            </a:r>
          </a:p>
        </p:txBody>
      </p:sp>
    </p:spTree>
    <p:extLst>
      <p:ext uri="{BB962C8B-B14F-4D97-AF65-F5344CB8AC3E}">
        <p14:creationId xmlns:p14="http://schemas.microsoft.com/office/powerpoint/2010/main" val="2981209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A0B4C6-2A6A-46BD-8F85-FA6D5583D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rol van de professional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302B23-A50F-4D01-B50A-5D2FCA2DD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Ontwikkeling reken- en wiskunde denken stimuleren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Alert zijn op de mogelijkheden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Betekenisvolle, echte situaties</a:t>
            </a:r>
          </a:p>
          <a:p>
            <a:r>
              <a:rPr lang="nl-NL" sz="2400" dirty="0">
                <a:solidFill>
                  <a:schemeClr val="tx1"/>
                </a:solidFill>
              </a:rPr>
              <a:t>Prikkelende beweringen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Logisch denken, redeneren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Reflecteren 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94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9A8AFA-D199-4314-9300-4D233F08A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612710-7141-44CE-A113-FC3B487C9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Geef bij de vier onderstaande manieren aan </a:t>
            </a:r>
            <a:r>
              <a:rPr lang="nl-NL" sz="2400" b="1" u="sng" dirty="0">
                <a:solidFill>
                  <a:schemeClr val="tx1"/>
                </a:solidFill>
              </a:rPr>
              <a:t>wat</a:t>
            </a:r>
            <a:r>
              <a:rPr lang="nl-NL" sz="2400" dirty="0">
                <a:solidFill>
                  <a:schemeClr val="tx1"/>
                </a:solidFill>
              </a:rPr>
              <a:t> het is en geef een </a:t>
            </a:r>
            <a:r>
              <a:rPr lang="nl-NL" sz="2400" b="1" u="sng" dirty="0">
                <a:solidFill>
                  <a:schemeClr val="tx1"/>
                </a:solidFill>
              </a:rPr>
              <a:t>voorbeeld</a:t>
            </a:r>
            <a:r>
              <a:rPr lang="nl-NL" sz="2400" dirty="0">
                <a:solidFill>
                  <a:schemeClr val="tx1"/>
                </a:solidFill>
              </a:rPr>
              <a:t> (zonder de theorie). Bekijk dit vanuit jouw rol als professional. Groepjes van 2/3.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1. Betekenisvolle, echte situaties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2. Prikkelende beweringen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3. Logisch denken, redeneren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4. Reflecteren 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Klassikaal nabespreken </a:t>
            </a:r>
          </a:p>
        </p:txBody>
      </p:sp>
      <p:pic>
        <p:nvPicPr>
          <p:cNvPr id="5" name="Graphic 4" descr="Lijst">
            <a:extLst>
              <a:ext uri="{FF2B5EF4-FFF2-40B4-BE49-F238E27FC236}">
                <a16:creationId xmlns:a16="http://schemas.microsoft.com/office/drawing/2014/main" id="{ABFA4FD5-5305-491F-A437-2426F3A8DE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15600" y="21405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47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2D07AD-095A-45BD-A3FD-AA3B704EA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rol van de professional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9E724C-3D5B-48D3-B18D-EE411E3BD2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>
                <a:solidFill>
                  <a:schemeClr val="tx1"/>
                </a:solidFill>
              </a:rPr>
              <a:t>Het leren is afhankelijk van jouw vaardigheden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In staat zijn situatie te herkennen </a:t>
            </a:r>
          </a:p>
          <a:p>
            <a:r>
              <a:rPr lang="nl-NL" sz="2400" dirty="0">
                <a:solidFill>
                  <a:schemeClr val="tx1"/>
                </a:solidFill>
              </a:rPr>
              <a:t>Kansen grijpen en creëren (volgende les)</a:t>
            </a:r>
          </a:p>
          <a:p>
            <a:r>
              <a:rPr lang="nl-NL" sz="2400" dirty="0">
                <a:solidFill>
                  <a:schemeClr val="tx1"/>
                </a:solidFill>
              </a:rPr>
              <a:t>Aanzetten tot nadenken, vertellen en redeneren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Regelmatig, bewust in aanraking komen met rekenen en wiskunde (van herhaling leer je)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3061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Freeform 6">
            <a:extLst>
              <a:ext uri="{FF2B5EF4-FFF2-40B4-BE49-F238E27FC236}">
                <a16:creationId xmlns:a16="http://schemas.microsoft.com/office/drawing/2014/main" id="{0435E05D-C29D-45BA-887D-94B257315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29" name="Rectangle 72">
            <a:extLst>
              <a:ext uri="{FF2B5EF4-FFF2-40B4-BE49-F238E27FC236}">
                <a16:creationId xmlns:a16="http://schemas.microsoft.com/office/drawing/2014/main" id="{C0832B8F-914B-4B26-975B-D7D8C3B9D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030" name="Rectangle 74">
            <a:extLst>
              <a:ext uri="{FF2B5EF4-FFF2-40B4-BE49-F238E27FC236}">
                <a16:creationId xmlns:a16="http://schemas.microsoft.com/office/drawing/2014/main" id="{E9F8FBD1-A3F4-4615-9269-15BB7CC26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Freeform 13">
            <a:extLst>
              <a:ext uri="{FF2B5EF4-FFF2-40B4-BE49-F238E27FC236}">
                <a16:creationId xmlns:a16="http://schemas.microsoft.com/office/drawing/2014/main" id="{A409F77D-3FF8-418B-AE5F-C840237049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flipH="1">
            <a:off x="141730" y="0"/>
            <a:ext cx="7789615" cy="6858000"/>
          </a:xfrm>
          <a:custGeom>
            <a:avLst/>
            <a:gdLst>
              <a:gd name="connsiteX0" fmla="*/ 9807836 w 9807836"/>
              <a:gd name="connsiteY0" fmla="*/ 0 h 6858000"/>
              <a:gd name="connsiteX1" fmla="*/ 0 w 9807836"/>
              <a:gd name="connsiteY1" fmla="*/ 0 h 6858000"/>
              <a:gd name="connsiteX2" fmla="*/ 26987 w 9807836"/>
              <a:gd name="connsiteY2" fmla="*/ 87312 h 6858000"/>
              <a:gd name="connsiteX3" fmla="*/ 52387 w 9807836"/>
              <a:gd name="connsiteY3" fmla="*/ 174625 h 6858000"/>
              <a:gd name="connsiteX4" fmla="*/ 77787 w 9807836"/>
              <a:gd name="connsiteY4" fmla="*/ 263525 h 6858000"/>
              <a:gd name="connsiteX5" fmla="*/ 100012 w 9807836"/>
              <a:gd name="connsiteY5" fmla="*/ 354012 h 6858000"/>
              <a:gd name="connsiteX6" fmla="*/ 127000 w 9807836"/>
              <a:gd name="connsiteY6" fmla="*/ 441325 h 6858000"/>
              <a:gd name="connsiteX7" fmla="*/ 155575 w 9807836"/>
              <a:gd name="connsiteY7" fmla="*/ 525462 h 6858000"/>
              <a:gd name="connsiteX8" fmla="*/ 192087 w 9807836"/>
              <a:gd name="connsiteY8" fmla="*/ 604837 h 6858000"/>
              <a:gd name="connsiteX9" fmla="*/ 234950 w 9807836"/>
              <a:gd name="connsiteY9" fmla="*/ 677862 h 6858000"/>
              <a:gd name="connsiteX10" fmla="*/ 282575 w 9807836"/>
              <a:gd name="connsiteY10" fmla="*/ 739775 h 6858000"/>
              <a:gd name="connsiteX11" fmla="*/ 334962 w 9807836"/>
              <a:gd name="connsiteY11" fmla="*/ 798512 h 6858000"/>
              <a:gd name="connsiteX12" fmla="*/ 395287 w 9807836"/>
              <a:gd name="connsiteY12" fmla="*/ 852487 h 6858000"/>
              <a:gd name="connsiteX13" fmla="*/ 458787 w 9807836"/>
              <a:gd name="connsiteY13" fmla="*/ 906462 h 6858000"/>
              <a:gd name="connsiteX14" fmla="*/ 525462 w 9807836"/>
              <a:gd name="connsiteY14" fmla="*/ 957262 h 6858000"/>
              <a:gd name="connsiteX15" fmla="*/ 592137 w 9807836"/>
              <a:gd name="connsiteY15" fmla="*/ 1008062 h 6858000"/>
              <a:gd name="connsiteX16" fmla="*/ 660400 w 9807836"/>
              <a:gd name="connsiteY16" fmla="*/ 1060450 h 6858000"/>
              <a:gd name="connsiteX17" fmla="*/ 725487 w 9807836"/>
              <a:gd name="connsiteY17" fmla="*/ 1111250 h 6858000"/>
              <a:gd name="connsiteX18" fmla="*/ 787400 w 9807836"/>
              <a:gd name="connsiteY18" fmla="*/ 1165225 h 6858000"/>
              <a:gd name="connsiteX19" fmla="*/ 844550 w 9807836"/>
              <a:gd name="connsiteY19" fmla="*/ 1223962 h 6858000"/>
              <a:gd name="connsiteX20" fmla="*/ 896937 w 9807836"/>
              <a:gd name="connsiteY20" fmla="*/ 1282700 h 6858000"/>
              <a:gd name="connsiteX21" fmla="*/ 939800 w 9807836"/>
              <a:gd name="connsiteY21" fmla="*/ 1346200 h 6858000"/>
              <a:gd name="connsiteX22" fmla="*/ 976312 w 9807836"/>
              <a:gd name="connsiteY22" fmla="*/ 1417637 h 6858000"/>
              <a:gd name="connsiteX23" fmla="*/ 998537 w 9807836"/>
              <a:gd name="connsiteY23" fmla="*/ 1487487 h 6858000"/>
              <a:gd name="connsiteX24" fmla="*/ 1012825 w 9807836"/>
              <a:gd name="connsiteY24" fmla="*/ 1565275 h 6858000"/>
              <a:gd name="connsiteX25" fmla="*/ 1019175 w 9807836"/>
              <a:gd name="connsiteY25" fmla="*/ 1641475 h 6858000"/>
              <a:gd name="connsiteX26" fmla="*/ 1017587 w 9807836"/>
              <a:gd name="connsiteY26" fmla="*/ 1722437 h 6858000"/>
              <a:gd name="connsiteX27" fmla="*/ 1011237 w 9807836"/>
              <a:gd name="connsiteY27" fmla="*/ 1803400 h 6858000"/>
              <a:gd name="connsiteX28" fmla="*/ 1003300 w 9807836"/>
              <a:gd name="connsiteY28" fmla="*/ 1887537 h 6858000"/>
              <a:gd name="connsiteX29" fmla="*/ 992187 w 9807836"/>
              <a:gd name="connsiteY29" fmla="*/ 1971675 h 6858000"/>
              <a:gd name="connsiteX30" fmla="*/ 979487 w 9807836"/>
              <a:gd name="connsiteY30" fmla="*/ 2055812 h 6858000"/>
              <a:gd name="connsiteX31" fmla="*/ 969962 w 9807836"/>
              <a:gd name="connsiteY31" fmla="*/ 2139950 h 6858000"/>
              <a:gd name="connsiteX32" fmla="*/ 963612 w 9807836"/>
              <a:gd name="connsiteY32" fmla="*/ 2224087 h 6858000"/>
              <a:gd name="connsiteX33" fmla="*/ 958850 w 9807836"/>
              <a:gd name="connsiteY33" fmla="*/ 2305050 h 6858000"/>
              <a:gd name="connsiteX34" fmla="*/ 963612 w 9807836"/>
              <a:gd name="connsiteY34" fmla="*/ 2384425 h 6858000"/>
              <a:gd name="connsiteX35" fmla="*/ 973137 w 9807836"/>
              <a:gd name="connsiteY35" fmla="*/ 2462212 h 6858000"/>
              <a:gd name="connsiteX36" fmla="*/ 993775 w 9807836"/>
              <a:gd name="connsiteY36" fmla="*/ 2543175 h 6858000"/>
              <a:gd name="connsiteX37" fmla="*/ 1025525 w 9807836"/>
              <a:gd name="connsiteY37" fmla="*/ 2622550 h 6858000"/>
              <a:gd name="connsiteX38" fmla="*/ 1063625 w 9807836"/>
              <a:gd name="connsiteY38" fmla="*/ 2701925 h 6858000"/>
              <a:gd name="connsiteX39" fmla="*/ 1106487 w 9807836"/>
              <a:gd name="connsiteY39" fmla="*/ 2781300 h 6858000"/>
              <a:gd name="connsiteX40" fmla="*/ 1150937 w 9807836"/>
              <a:gd name="connsiteY40" fmla="*/ 2859087 h 6858000"/>
              <a:gd name="connsiteX41" fmla="*/ 1198562 w 9807836"/>
              <a:gd name="connsiteY41" fmla="*/ 2938462 h 6858000"/>
              <a:gd name="connsiteX42" fmla="*/ 1241425 w 9807836"/>
              <a:gd name="connsiteY42" fmla="*/ 3017837 h 6858000"/>
              <a:gd name="connsiteX43" fmla="*/ 1284288 w 9807836"/>
              <a:gd name="connsiteY43" fmla="*/ 3098800 h 6858000"/>
              <a:gd name="connsiteX44" fmla="*/ 1320800 w 9807836"/>
              <a:gd name="connsiteY44" fmla="*/ 3179762 h 6858000"/>
              <a:gd name="connsiteX45" fmla="*/ 1349375 w 9807836"/>
              <a:gd name="connsiteY45" fmla="*/ 3260725 h 6858000"/>
              <a:gd name="connsiteX46" fmla="*/ 1365250 w 9807836"/>
              <a:gd name="connsiteY46" fmla="*/ 3343275 h 6858000"/>
              <a:gd name="connsiteX47" fmla="*/ 1374775 w 9807836"/>
              <a:gd name="connsiteY47" fmla="*/ 3429000 h 6858000"/>
              <a:gd name="connsiteX48" fmla="*/ 1365250 w 9807836"/>
              <a:gd name="connsiteY48" fmla="*/ 3514725 h 6858000"/>
              <a:gd name="connsiteX49" fmla="*/ 1349375 w 9807836"/>
              <a:gd name="connsiteY49" fmla="*/ 3597275 h 6858000"/>
              <a:gd name="connsiteX50" fmla="*/ 1320800 w 9807836"/>
              <a:gd name="connsiteY50" fmla="*/ 3678237 h 6858000"/>
              <a:gd name="connsiteX51" fmla="*/ 1284288 w 9807836"/>
              <a:gd name="connsiteY51" fmla="*/ 3759200 h 6858000"/>
              <a:gd name="connsiteX52" fmla="*/ 1241425 w 9807836"/>
              <a:gd name="connsiteY52" fmla="*/ 3840162 h 6858000"/>
              <a:gd name="connsiteX53" fmla="*/ 1198562 w 9807836"/>
              <a:gd name="connsiteY53" fmla="*/ 3919537 h 6858000"/>
              <a:gd name="connsiteX54" fmla="*/ 1150937 w 9807836"/>
              <a:gd name="connsiteY54" fmla="*/ 3998912 h 6858000"/>
              <a:gd name="connsiteX55" fmla="*/ 1106487 w 9807836"/>
              <a:gd name="connsiteY55" fmla="*/ 4076700 h 6858000"/>
              <a:gd name="connsiteX56" fmla="*/ 1063625 w 9807836"/>
              <a:gd name="connsiteY56" fmla="*/ 4156075 h 6858000"/>
              <a:gd name="connsiteX57" fmla="*/ 1025525 w 9807836"/>
              <a:gd name="connsiteY57" fmla="*/ 4235450 h 6858000"/>
              <a:gd name="connsiteX58" fmla="*/ 993775 w 9807836"/>
              <a:gd name="connsiteY58" fmla="*/ 4314825 h 6858000"/>
              <a:gd name="connsiteX59" fmla="*/ 973137 w 9807836"/>
              <a:gd name="connsiteY59" fmla="*/ 4395787 h 6858000"/>
              <a:gd name="connsiteX60" fmla="*/ 963612 w 9807836"/>
              <a:gd name="connsiteY60" fmla="*/ 4473575 h 6858000"/>
              <a:gd name="connsiteX61" fmla="*/ 958850 w 9807836"/>
              <a:gd name="connsiteY61" fmla="*/ 4552950 h 6858000"/>
              <a:gd name="connsiteX62" fmla="*/ 963612 w 9807836"/>
              <a:gd name="connsiteY62" fmla="*/ 4633912 h 6858000"/>
              <a:gd name="connsiteX63" fmla="*/ 969962 w 9807836"/>
              <a:gd name="connsiteY63" fmla="*/ 4718050 h 6858000"/>
              <a:gd name="connsiteX64" fmla="*/ 979487 w 9807836"/>
              <a:gd name="connsiteY64" fmla="*/ 4802187 h 6858000"/>
              <a:gd name="connsiteX65" fmla="*/ 992187 w 9807836"/>
              <a:gd name="connsiteY65" fmla="*/ 4886325 h 6858000"/>
              <a:gd name="connsiteX66" fmla="*/ 1003300 w 9807836"/>
              <a:gd name="connsiteY66" fmla="*/ 4970462 h 6858000"/>
              <a:gd name="connsiteX67" fmla="*/ 1011237 w 9807836"/>
              <a:gd name="connsiteY67" fmla="*/ 5054600 h 6858000"/>
              <a:gd name="connsiteX68" fmla="*/ 1017587 w 9807836"/>
              <a:gd name="connsiteY68" fmla="*/ 5135562 h 6858000"/>
              <a:gd name="connsiteX69" fmla="*/ 1019175 w 9807836"/>
              <a:gd name="connsiteY69" fmla="*/ 5216525 h 6858000"/>
              <a:gd name="connsiteX70" fmla="*/ 1012825 w 9807836"/>
              <a:gd name="connsiteY70" fmla="*/ 5292725 h 6858000"/>
              <a:gd name="connsiteX71" fmla="*/ 998537 w 9807836"/>
              <a:gd name="connsiteY71" fmla="*/ 5370512 h 6858000"/>
              <a:gd name="connsiteX72" fmla="*/ 976312 w 9807836"/>
              <a:gd name="connsiteY72" fmla="*/ 5440362 h 6858000"/>
              <a:gd name="connsiteX73" fmla="*/ 939800 w 9807836"/>
              <a:gd name="connsiteY73" fmla="*/ 5511800 h 6858000"/>
              <a:gd name="connsiteX74" fmla="*/ 896937 w 9807836"/>
              <a:gd name="connsiteY74" fmla="*/ 5575300 h 6858000"/>
              <a:gd name="connsiteX75" fmla="*/ 844550 w 9807836"/>
              <a:gd name="connsiteY75" fmla="*/ 5634037 h 6858000"/>
              <a:gd name="connsiteX76" fmla="*/ 787400 w 9807836"/>
              <a:gd name="connsiteY76" fmla="*/ 5692775 h 6858000"/>
              <a:gd name="connsiteX77" fmla="*/ 725487 w 9807836"/>
              <a:gd name="connsiteY77" fmla="*/ 5746750 h 6858000"/>
              <a:gd name="connsiteX78" fmla="*/ 660400 w 9807836"/>
              <a:gd name="connsiteY78" fmla="*/ 5797550 h 6858000"/>
              <a:gd name="connsiteX79" fmla="*/ 592137 w 9807836"/>
              <a:gd name="connsiteY79" fmla="*/ 5849937 h 6858000"/>
              <a:gd name="connsiteX80" fmla="*/ 525462 w 9807836"/>
              <a:gd name="connsiteY80" fmla="*/ 5900737 h 6858000"/>
              <a:gd name="connsiteX81" fmla="*/ 458787 w 9807836"/>
              <a:gd name="connsiteY81" fmla="*/ 5951537 h 6858000"/>
              <a:gd name="connsiteX82" fmla="*/ 395287 w 9807836"/>
              <a:gd name="connsiteY82" fmla="*/ 6005512 h 6858000"/>
              <a:gd name="connsiteX83" fmla="*/ 334962 w 9807836"/>
              <a:gd name="connsiteY83" fmla="*/ 6059487 h 6858000"/>
              <a:gd name="connsiteX84" fmla="*/ 282575 w 9807836"/>
              <a:gd name="connsiteY84" fmla="*/ 6118225 h 6858000"/>
              <a:gd name="connsiteX85" fmla="*/ 234950 w 9807836"/>
              <a:gd name="connsiteY85" fmla="*/ 6180137 h 6858000"/>
              <a:gd name="connsiteX86" fmla="*/ 192087 w 9807836"/>
              <a:gd name="connsiteY86" fmla="*/ 6253162 h 6858000"/>
              <a:gd name="connsiteX87" fmla="*/ 155575 w 9807836"/>
              <a:gd name="connsiteY87" fmla="*/ 6332537 h 6858000"/>
              <a:gd name="connsiteX88" fmla="*/ 127000 w 9807836"/>
              <a:gd name="connsiteY88" fmla="*/ 6416675 h 6858000"/>
              <a:gd name="connsiteX89" fmla="*/ 100012 w 9807836"/>
              <a:gd name="connsiteY89" fmla="*/ 6503987 h 6858000"/>
              <a:gd name="connsiteX90" fmla="*/ 77787 w 9807836"/>
              <a:gd name="connsiteY90" fmla="*/ 6594475 h 6858000"/>
              <a:gd name="connsiteX91" fmla="*/ 52387 w 9807836"/>
              <a:gd name="connsiteY91" fmla="*/ 6683375 h 6858000"/>
              <a:gd name="connsiteX92" fmla="*/ 26987 w 9807836"/>
              <a:gd name="connsiteY92" fmla="*/ 6770687 h 6858000"/>
              <a:gd name="connsiteX93" fmla="*/ 0 w 9807836"/>
              <a:gd name="connsiteY93" fmla="*/ 6858000 h 6858000"/>
              <a:gd name="connsiteX94" fmla="*/ 9807836 w 9807836"/>
              <a:gd name="connsiteY94" fmla="*/ 6858000 h 6858000"/>
              <a:gd name="connsiteX95" fmla="*/ 9807836 w 9807836"/>
              <a:gd name="connsiteY9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9807836" h="6858000">
                <a:moveTo>
                  <a:pt x="9807836" y="0"/>
                </a:moveTo>
                <a:lnTo>
                  <a:pt x="0" y="0"/>
                </a:lnTo>
                <a:lnTo>
                  <a:pt x="26987" y="87312"/>
                </a:lnTo>
                <a:lnTo>
                  <a:pt x="52387" y="174625"/>
                </a:lnTo>
                <a:lnTo>
                  <a:pt x="77787" y="263525"/>
                </a:lnTo>
                <a:lnTo>
                  <a:pt x="100012" y="354012"/>
                </a:lnTo>
                <a:lnTo>
                  <a:pt x="127000" y="441325"/>
                </a:lnTo>
                <a:lnTo>
                  <a:pt x="155575" y="525462"/>
                </a:lnTo>
                <a:lnTo>
                  <a:pt x="192087" y="604837"/>
                </a:lnTo>
                <a:lnTo>
                  <a:pt x="234950" y="677862"/>
                </a:lnTo>
                <a:lnTo>
                  <a:pt x="282575" y="739775"/>
                </a:lnTo>
                <a:lnTo>
                  <a:pt x="334962" y="798512"/>
                </a:lnTo>
                <a:lnTo>
                  <a:pt x="395287" y="852487"/>
                </a:lnTo>
                <a:lnTo>
                  <a:pt x="458787" y="906462"/>
                </a:lnTo>
                <a:lnTo>
                  <a:pt x="525462" y="957262"/>
                </a:lnTo>
                <a:lnTo>
                  <a:pt x="592137" y="1008062"/>
                </a:lnTo>
                <a:lnTo>
                  <a:pt x="660400" y="1060450"/>
                </a:lnTo>
                <a:lnTo>
                  <a:pt x="725487" y="1111250"/>
                </a:lnTo>
                <a:lnTo>
                  <a:pt x="787400" y="1165225"/>
                </a:lnTo>
                <a:lnTo>
                  <a:pt x="844550" y="1223962"/>
                </a:lnTo>
                <a:lnTo>
                  <a:pt x="896937" y="1282700"/>
                </a:lnTo>
                <a:lnTo>
                  <a:pt x="939800" y="1346200"/>
                </a:lnTo>
                <a:lnTo>
                  <a:pt x="976312" y="1417637"/>
                </a:lnTo>
                <a:lnTo>
                  <a:pt x="998537" y="1487487"/>
                </a:lnTo>
                <a:lnTo>
                  <a:pt x="1012825" y="1565275"/>
                </a:lnTo>
                <a:lnTo>
                  <a:pt x="1019175" y="1641475"/>
                </a:lnTo>
                <a:lnTo>
                  <a:pt x="1017587" y="1722437"/>
                </a:lnTo>
                <a:lnTo>
                  <a:pt x="1011237" y="1803400"/>
                </a:lnTo>
                <a:lnTo>
                  <a:pt x="1003300" y="1887537"/>
                </a:lnTo>
                <a:lnTo>
                  <a:pt x="992187" y="1971675"/>
                </a:lnTo>
                <a:lnTo>
                  <a:pt x="979487" y="2055812"/>
                </a:lnTo>
                <a:lnTo>
                  <a:pt x="969962" y="2139950"/>
                </a:lnTo>
                <a:lnTo>
                  <a:pt x="963612" y="2224087"/>
                </a:lnTo>
                <a:lnTo>
                  <a:pt x="958850" y="2305050"/>
                </a:lnTo>
                <a:lnTo>
                  <a:pt x="963612" y="2384425"/>
                </a:lnTo>
                <a:lnTo>
                  <a:pt x="973137" y="2462212"/>
                </a:lnTo>
                <a:lnTo>
                  <a:pt x="993775" y="2543175"/>
                </a:lnTo>
                <a:lnTo>
                  <a:pt x="1025525" y="2622550"/>
                </a:lnTo>
                <a:lnTo>
                  <a:pt x="1063625" y="2701925"/>
                </a:lnTo>
                <a:lnTo>
                  <a:pt x="1106487" y="2781300"/>
                </a:lnTo>
                <a:lnTo>
                  <a:pt x="1150937" y="2859087"/>
                </a:lnTo>
                <a:lnTo>
                  <a:pt x="1198562" y="2938462"/>
                </a:lnTo>
                <a:lnTo>
                  <a:pt x="1241425" y="3017837"/>
                </a:lnTo>
                <a:lnTo>
                  <a:pt x="1284288" y="3098800"/>
                </a:lnTo>
                <a:lnTo>
                  <a:pt x="1320800" y="3179762"/>
                </a:lnTo>
                <a:lnTo>
                  <a:pt x="1349375" y="3260725"/>
                </a:lnTo>
                <a:lnTo>
                  <a:pt x="1365250" y="3343275"/>
                </a:lnTo>
                <a:lnTo>
                  <a:pt x="1374775" y="3429000"/>
                </a:lnTo>
                <a:lnTo>
                  <a:pt x="1365250" y="3514725"/>
                </a:lnTo>
                <a:lnTo>
                  <a:pt x="1349375" y="3597275"/>
                </a:lnTo>
                <a:lnTo>
                  <a:pt x="1320800" y="3678237"/>
                </a:lnTo>
                <a:lnTo>
                  <a:pt x="1284288" y="3759200"/>
                </a:lnTo>
                <a:lnTo>
                  <a:pt x="1241425" y="3840162"/>
                </a:lnTo>
                <a:lnTo>
                  <a:pt x="1198562" y="3919537"/>
                </a:lnTo>
                <a:lnTo>
                  <a:pt x="1150937" y="3998912"/>
                </a:lnTo>
                <a:lnTo>
                  <a:pt x="1106487" y="4076700"/>
                </a:lnTo>
                <a:lnTo>
                  <a:pt x="1063625" y="4156075"/>
                </a:lnTo>
                <a:lnTo>
                  <a:pt x="1025525" y="4235450"/>
                </a:lnTo>
                <a:lnTo>
                  <a:pt x="993775" y="4314825"/>
                </a:lnTo>
                <a:lnTo>
                  <a:pt x="973137" y="4395787"/>
                </a:lnTo>
                <a:lnTo>
                  <a:pt x="963612" y="4473575"/>
                </a:lnTo>
                <a:lnTo>
                  <a:pt x="958850" y="4552950"/>
                </a:lnTo>
                <a:lnTo>
                  <a:pt x="963612" y="4633912"/>
                </a:lnTo>
                <a:lnTo>
                  <a:pt x="969962" y="4718050"/>
                </a:lnTo>
                <a:lnTo>
                  <a:pt x="979487" y="4802187"/>
                </a:lnTo>
                <a:lnTo>
                  <a:pt x="992187" y="4886325"/>
                </a:lnTo>
                <a:lnTo>
                  <a:pt x="1003300" y="4970462"/>
                </a:lnTo>
                <a:lnTo>
                  <a:pt x="1011237" y="5054600"/>
                </a:lnTo>
                <a:lnTo>
                  <a:pt x="1017587" y="5135562"/>
                </a:lnTo>
                <a:lnTo>
                  <a:pt x="1019175" y="5216525"/>
                </a:lnTo>
                <a:lnTo>
                  <a:pt x="1012825" y="5292725"/>
                </a:lnTo>
                <a:lnTo>
                  <a:pt x="998537" y="5370512"/>
                </a:lnTo>
                <a:lnTo>
                  <a:pt x="976312" y="5440362"/>
                </a:lnTo>
                <a:lnTo>
                  <a:pt x="939800" y="5511800"/>
                </a:lnTo>
                <a:lnTo>
                  <a:pt x="896937" y="5575300"/>
                </a:lnTo>
                <a:lnTo>
                  <a:pt x="844550" y="5634037"/>
                </a:lnTo>
                <a:lnTo>
                  <a:pt x="787400" y="5692775"/>
                </a:lnTo>
                <a:lnTo>
                  <a:pt x="725487" y="5746750"/>
                </a:lnTo>
                <a:lnTo>
                  <a:pt x="660400" y="5797550"/>
                </a:lnTo>
                <a:lnTo>
                  <a:pt x="592137" y="5849937"/>
                </a:lnTo>
                <a:lnTo>
                  <a:pt x="525462" y="5900737"/>
                </a:lnTo>
                <a:lnTo>
                  <a:pt x="458787" y="5951537"/>
                </a:lnTo>
                <a:lnTo>
                  <a:pt x="395287" y="6005512"/>
                </a:lnTo>
                <a:lnTo>
                  <a:pt x="334962" y="6059487"/>
                </a:lnTo>
                <a:lnTo>
                  <a:pt x="282575" y="6118225"/>
                </a:lnTo>
                <a:lnTo>
                  <a:pt x="234950" y="6180137"/>
                </a:lnTo>
                <a:lnTo>
                  <a:pt x="192087" y="6253162"/>
                </a:lnTo>
                <a:lnTo>
                  <a:pt x="155575" y="6332537"/>
                </a:lnTo>
                <a:lnTo>
                  <a:pt x="127000" y="6416675"/>
                </a:lnTo>
                <a:lnTo>
                  <a:pt x="100012" y="6503987"/>
                </a:lnTo>
                <a:lnTo>
                  <a:pt x="77787" y="6594475"/>
                </a:lnTo>
                <a:lnTo>
                  <a:pt x="52387" y="6683375"/>
                </a:lnTo>
                <a:lnTo>
                  <a:pt x="26987" y="6770687"/>
                </a:lnTo>
                <a:lnTo>
                  <a:pt x="0" y="6858000"/>
                </a:lnTo>
                <a:lnTo>
                  <a:pt x="9807836" y="6858000"/>
                </a:lnTo>
                <a:lnTo>
                  <a:pt x="980783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CEF832A-5E71-49E4-90A3-B1497A575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927" y="1231894"/>
            <a:ext cx="5490143" cy="433917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8000" spc="800" dirty="0"/>
              <a:t>Plan van </a:t>
            </a:r>
            <a:r>
              <a:rPr lang="en-US" sz="8000" spc="800" dirty="0" err="1"/>
              <a:t>aanpak</a:t>
            </a:r>
            <a:br>
              <a:rPr lang="en-US" sz="8000" spc="800" dirty="0"/>
            </a:br>
            <a:r>
              <a:rPr lang="en-US" sz="8000" spc="800" dirty="0"/>
              <a:t>go/no go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920170C7-93CF-4AF8-8D9E-6DD63FE62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26" name="Picture 2" descr="Afbeeldingsresultaat voor plan van aanpak">
            <a:extLst>
              <a:ext uri="{FF2B5EF4-FFF2-40B4-BE49-F238E27FC236}">
                <a16:creationId xmlns:a16="http://schemas.microsoft.com/office/drawing/2014/main" id="{212AEE70-87F5-4DA5-A1DE-8E589ABB11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944" y="1373542"/>
            <a:ext cx="3995592" cy="4115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825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063A50-064B-4151-AE8D-1E061EB09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Verder met…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503568-DF84-44B9-AF8D-3FBB98B36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>
                <a:solidFill>
                  <a:schemeClr val="tx1"/>
                </a:solidFill>
              </a:rPr>
              <a:t>Plan van aanpak</a:t>
            </a:r>
          </a:p>
          <a:p>
            <a:r>
              <a:rPr lang="nl-NL" sz="2400" dirty="0">
                <a:solidFill>
                  <a:schemeClr val="tx1"/>
                </a:solidFill>
              </a:rPr>
              <a:t>Theorie alvast verder doornemen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Overleggen </a:t>
            </a:r>
          </a:p>
          <a:p>
            <a:r>
              <a:rPr lang="nl-NL" sz="2400" dirty="0">
                <a:solidFill>
                  <a:schemeClr val="tx1"/>
                </a:solidFill>
              </a:rPr>
              <a:t>Mogelijkheid vragen stellen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8806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7520F84D-966A-41CD-B818-16BF32EF1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510D23-E323-4577-A8EA-12C6C6019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B4FFECA-0832-4FE3-B587-054A0F2D8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0290C3D-E279-44E4-9964-FE3D324D0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257" y="864911"/>
            <a:ext cx="9031484" cy="34672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 dirty="0" err="1"/>
              <a:t>Bedankt</a:t>
            </a:r>
            <a:r>
              <a:rPr lang="en-US" sz="8000" dirty="0"/>
              <a:t> </a:t>
            </a:r>
            <a:r>
              <a:rPr lang="en-US" sz="8000" dirty="0" err="1"/>
              <a:t>voor</a:t>
            </a:r>
            <a:r>
              <a:rPr lang="en-US" sz="8000" dirty="0"/>
              <a:t> </a:t>
            </a:r>
            <a:r>
              <a:rPr lang="en-US" sz="8000" dirty="0" err="1"/>
              <a:t>jullie</a:t>
            </a:r>
            <a:r>
              <a:rPr lang="en-US" sz="8000" dirty="0"/>
              <a:t> </a:t>
            </a:r>
            <a:r>
              <a:rPr lang="en-US" sz="8000" dirty="0" err="1"/>
              <a:t>aandacht</a:t>
            </a:r>
            <a:r>
              <a:rPr lang="en-US" sz="8000" dirty="0"/>
              <a:t>!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65858E6-5C0F-4AAE-A1AC-29BA07FFE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070707"/>
            <a:ext cx="12192000" cy="1787292"/>
          </a:xfrm>
          <a:custGeom>
            <a:avLst/>
            <a:gdLst>
              <a:gd name="connsiteX0" fmla="*/ 619389 w 12192000"/>
              <a:gd name="connsiteY0" fmla="*/ 0 h 1787292"/>
              <a:gd name="connsiteX1" fmla="*/ 687652 w 12192000"/>
              <a:gd name="connsiteY1" fmla="*/ 3175 h 1787292"/>
              <a:gd name="connsiteX2" fmla="*/ 747977 w 12192000"/>
              <a:gd name="connsiteY2" fmla="*/ 9525 h 1787292"/>
              <a:gd name="connsiteX3" fmla="*/ 800364 w 12192000"/>
              <a:gd name="connsiteY3" fmla="*/ 20637 h 1787292"/>
              <a:gd name="connsiteX4" fmla="*/ 846402 w 12192000"/>
              <a:gd name="connsiteY4" fmla="*/ 36512 h 1787292"/>
              <a:gd name="connsiteX5" fmla="*/ 887677 w 12192000"/>
              <a:gd name="connsiteY5" fmla="*/ 52387 h 1787292"/>
              <a:gd name="connsiteX6" fmla="*/ 924189 w 12192000"/>
              <a:gd name="connsiteY6" fmla="*/ 68262 h 1787292"/>
              <a:gd name="connsiteX7" fmla="*/ 962289 w 12192000"/>
              <a:gd name="connsiteY7" fmla="*/ 87312 h 1787292"/>
              <a:gd name="connsiteX8" fmla="*/ 1000389 w 12192000"/>
              <a:gd name="connsiteY8" fmla="*/ 106362 h 1787292"/>
              <a:gd name="connsiteX9" fmla="*/ 1036902 w 12192000"/>
              <a:gd name="connsiteY9" fmla="*/ 125412 h 1787292"/>
              <a:gd name="connsiteX10" fmla="*/ 1078177 w 12192000"/>
              <a:gd name="connsiteY10" fmla="*/ 141287 h 1787292"/>
              <a:gd name="connsiteX11" fmla="*/ 1124214 w 12192000"/>
              <a:gd name="connsiteY11" fmla="*/ 155575 h 1787292"/>
              <a:gd name="connsiteX12" fmla="*/ 1176602 w 12192000"/>
              <a:gd name="connsiteY12" fmla="*/ 166687 h 1787292"/>
              <a:gd name="connsiteX13" fmla="*/ 1236927 w 12192000"/>
              <a:gd name="connsiteY13" fmla="*/ 174625 h 1787292"/>
              <a:gd name="connsiteX14" fmla="*/ 1305189 w 12192000"/>
              <a:gd name="connsiteY14" fmla="*/ 176212 h 1787292"/>
              <a:gd name="connsiteX15" fmla="*/ 1373452 w 12192000"/>
              <a:gd name="connsiteY15" fmla="*/ 174625 h 1787292"/>
              <a:gd name="connsiteX16" fmla="*/ 1433777 w 12192000"/>
              <a:gd name="connsiteY16" fmla="*/ 166687 h 1787292"/>
              <a:gd name="connsiteX17" fmla="*/ 1486164 w 12192000"/>
              <a:gd name="connsiteY17" fmla="*/ 155575 h 1787292"/>
              <a:gd name="connsiteX18" fmla="*/ 1532202 w 12192000"/>
              <a:gd name="connsiteY18" fmla="*/ 141287 h 1787292"/>
              <a:gd name="connsiteX19" fmla="*/ 1573477 w 12192000"/>
              <a:gd name="connsiteY19" fmla="*/ 125412 h 1787292"/>
              <a:gd name="connsiteX20" fmla="*/ 1609989 w 12192000"/>
              <a:gd name="connsiteY20" fmla="*/ 106362 h 1787292"/>
              <a:gd name="connsiteX21" fmla="*/ 1648089 w 12192000"/>
              <a:gd name="connsiteY21" fmla="*/ 87312 h 1787292"/>
              <a:gd name="connsiteX22" fmla="*/ 1686189 w 12192000"/>
              <a:gd name="connsiteY22" fmla="*/ 68262 h 1787292"/>
              <a:gd name="connsiteX23" fmla="*/ 1722702 w 12192000"/>
              <a:gd name="connsiteY23" fmla="*/ 52387 h 1787292"/>
              <a:gd name="connsiteX24" fmla="*/ 1763977 w 12192000"/>
              <a:gd name="connsiteY24" fmla="*/ 36512 h 1787292"/>
              <a:gd name="connsiteX25" fmla="*/ 1810014 w 12192000"/>
              <a:gd name="connsiteY25" fmla="*/ 20637 h 1787292"/>
              <a:gd name="connsiteX26" fmla="*/ 1862402 w 12192000"/>
              <a:gd name="connsiteY26" fmla="*/ 9525 h 1787292"/>
              <a:gd name="connsiteX27" fmla="*/ 1922727 w 12192000"/>
              <a:gd name="connsiteY27" fmla="*/ 3175 h 1787292"/>
              <a:gd name="connsiteX28" fmla="*/ 1990989 w 12192000"/>
              <a:gd name="connsiteY28" fmla="*/ 0 h 1787292"/>
              <a:gd name="connsiteX29" fmla="*/ 2059252 w 12192000"/>
              <a:gd name="connsiteY29" fmla="*/ 3175 h 1787292"/>
              <a:gd name="connsiteX30" fmla="*/ 2119577 w 12192000"/>
              <a:gd name="connsiteY30" fmla="*/ 9525 h 1787292"/>
              <a:gd name="connsiteX31" fmla="*/ 2171964 w 12192000"/>
              <a:gd name="connsiteY31" fmla="*/ 20637 h 1787292"/>
              <a:gd name="connsiteX32" fmla="*/ 2218002 w 12192000"/>
              <a:gd name="connsiteY32" fmla="*/ 36512 h 1787292"/>
              <a:gd name="connsiteX33" fmla="*/ 2259277 w 12192000"/>
              <a:gd name="connsiteY33" fmla="*/ 52387 h 1787292"/>
              <a:gd name="connsiteX34" fmla="*/ 2295789 w 12192000"/>
              <a:gd name="connsiteY34" fmla="*/ 68262 h 1787292"/>
              <a:gd name="connsiteX35" fmla="*/ 2333889 w 12192000"/>
              <a:gd name="connsiteY35" fmla="*/ 87312 h 1787292"/>
              <a:gd name="connsiteX36" fmla="*/ 2371989 w 12192000"/>
              <a:gd name="connsiteY36" fmla="*/ 106362 h 1787292"/>
              <a:gd name="connsiteX37" fmla="*/ 2408502 w 12192000"/>
              <a:gd name="connsiteY37" fmla="*/ 125412 h 1787292"/>
              <a:gd name="connsiteX38" fmla="*/ 2449777 w 12192000"/>
              <a:gd name="connsiteY38" fmla="*/ 141287 h 1787292"/>
              <a:gd name="connsiteX39" fmla="*/ 2495814 w 12192000"/>
              <a:gd name="connsiteY39" fmla="*/ 155575 h 1787292"/>
              <a:gd name="connsiteX40" fmla="*/ 2548202 w 12192000"/>
              <a:gd name="connsiteY40" fmla="*/ 166687 h 1787292"/>
              <a:gd name="connsiteX41" fmla="*/ 2608527 w 12192000"/>
              <a:gd name="connsiteY41" fmla="*/ 174625 h 1787292"/>
              <a:gd name="connsiteX42" fmla="*/ 2676789 w 12192000"/>
              <a:gd name="connsiteY42" fmla="*/ 176212 h 1787292"/>
              <a:gd name="connsiteX43" fmla="*/ 2745052 w 12192000"/>
              <a:gd name="connsiteY43" fmla="*/ 174625 h 1787292"/>
              <a:gd name="connsiteX44" fmla="*/ 2805377 w 12192000"/>
              <a:gd name="connsiteY44" fmla="*/ 166687 h 1787292"/>
              <a:gd name="connsiteX45" fmla="*/ 2857764 w 12192000"/>
              <a:gd name="connsiteY45" fmla="*/ 155575 h 1787292"/>
              <a:gd name="connsiteX46" fmla="*/ 2903802 w 12192000"/>
              <a:gd name="connsiteY46" fmla="*/ 141287 h 1787292"/>
              <a:gd name="connsiteX47" fmla="*/ 2945077 w 12192000"/>
              <a:gd name="connsiteY47" fmla="*/ 125412 h 1787292"/>
              <a:gd name="connsiteX48" fmla="*/ 2981589 w 12192000"/>
              <a:gd name="connsiteY48" fmla="*/ 106362 h 1787292"/>
              <a:gd name="connsiteX49" fmla="*/ 3019689 w 12192000"/>
              <a:gd name="connsiteY49" fmla="*/ 87312 h 1787292"/>
              <a:gd name="connsiteX50" fmla="*/ 3057789 w 12192000"/>
              <a:gd name="connsiteY50" fmla="*/ 68262 h 1787292"/>
              <a:gd name="connsiteX51" fmla="*/ 3094302 w 12192000"/>
              <a:gd name="connsiteY51" fmla="*/ 52387 h 1787292"/>
              <a:gd name="connsiteX52" fmla="*/ 3135577 w 12192000"/>
              <a:gd name="connsiteY52" fmla="*/ 36512 h 1787292"/>
              <a:gd name="connsiteX53" fmla="*/ 3181614 w 12192000"/>
              <a:gd name="connsiteY53" fmla="*/ 20637 h 1787292"/>
              <a:gd name="connsiteX54" fmla="*/ 3234002 w 12192000"/>
              <a:gd name="connsiteY54" fmla="*/ 9525 h 1787292"/>
              <a:gd name="connsiteX55" fmla="*/ 3294327 w 12192000"/>
              <a:gd name="connsiteY55" fmla="*/ 3175 h 1787292"/>
              <a:gd name="connsiteX56" fmla="*/ 3361002 w 12192000"/>
              <a:gd name="connsiteY56" fmla="*/ 0 h 1787292"/>
              <a:gd name="connsiteX57" fmla="*/ 3430852 w 12192000"/>
              <a:gd name="connsiteY57" fmla="*/ 3175 h 1787292"/>
              <a:gd name="connsiteX58" fmla="*/ 3491177 w 12192000"/>
              <a:gd name="connsiteY58" fmla="*/ 9525 h 1787292"/>
              <a:gd name="connsiteX59" fmla="*/ 3543564 w 12192000"/>
              <a:gd name="connsiteY59" fmla="*/ 20637 h 1787292"/>
              <a:gd name="connsiteX60" fmla="*/ 3589602 w 12192000"/>
              <a:gd name="connsiteY60" fmla="*/ 36512 h 1787292"/>
              <a:gd name="connsiteX61" fmla="*/ 3630877 w 12192000"/>
              <a:gd name="connsiteY61" fmla="*/ 52387 h 1787292"/>
              <a:gd name="connsiteX62" fmla="*/ 3667389 w 12192000"/>
              <a:gd name="connsiteY62" fmla="*/ 68262 h 1787292"/>
              <a:gd name="connsiteX63" fmla="*/ 3705489 w 12192000"/>
              <a:gd name="connsiteY63" fmla="*/ 87312 h 1787292"/>
              <a:gd name="connsiteX64" fmla="*/ 3743589 w 12192000"/>
              <a:gd name="connsiteY64" fmla="*/ 106362 h 1787292"/>
              <a:gd name="connsiteX65" fmla="*/ 3780102 w 12192000"/>
              <a:gd name="connsiteY65" fmla="*/ 125412 h 1787292"/>
              <a:gd name="connsiteX66" fmla="*/ 3821377 w 12192000"/>
              <a:gd name="connsiteY66" fmla="*/ 141287 h 1787292"/>
              <a:gd name="connsiteX67" fmla="*/ 3867414 w 12192000"/>
              <a:gd name="connsiteY67" fmla="*/ 155575 h 1787292"/>
              <a:gd name="connsiteX68" fmla="*/ 3919802 w 12192000"/>
              <a:gd name="connsiteY68" fmla="*/ 166687 h 1787292"/>
              <a:gd name="connsiteX69" fmla="*/ 3980127 w 12192000"/>
              <a:gd name="connsiteY69" fmla="*/ 174625 h 1787292"/>
              <a:gd name="connsiteX70" fmla="*/ 4048389 w 12192000"/>
              <a:gd name="connsiteY70" fmla="*/ 176212 h 1787292"/>
              <a:gd name="connsiteX71" fmla="*/ 4116652 w 12192000"/>
              <a:gd name="connsiteY71" fmla="*/ 174625 h 1787292"/>
              <a:gd name="connsiteX72" fmla="*/ 4176977 w 12192000"/>
              <a:gd name="connsiteY72" fmla="*/ 166687 h 1787292"/>
              <a:gd name="connsiteX73" fmla="*/ 4229364 w 12192000"/>
              <a:gd name="connsiteY73" fmla="*/ 155575 h 1787292"/>
              <a:gd name="connsiteX74" fmla="*/ 4275402 w 12192000"/>
              <a:gd name="connsiteY74" fmla="*/ 141287 h 1787292"/>
              <a:gd name="connsiteX75" fmla="*/ 4316677 w 12192000"/>
              <a:gd name="connsiteY75" fmla="*/ 125412 h 1787292"/>
              <a:gd name="connsiteX76" fmla="*/ 4353189 w 12192000"/>
              <a:gd name="connsiteY76" fmla="*/ 106362 h 1787292"/>
              <a:gd name="connsiteX77" fmla="*/ 4429389 w 12192000"/>
              <a:gd name="connsiteY77" fmla="*/ 68262 h 1787292"/>
              <a:gd name="connsiteX78" fmla="*/ 4465902 w 12192000"/>
              <a:gd name="connsiteY78" fmla="*/ 52387 h 1787292"/>
              <a:gd name="connsiteX79" fmla="*/ 4507177 w 12192000"/>
              <a:gd name="connsiteY79" fmla="*/ 36512 h 1787292"/>
              <a:gd name="connsiteX80" fmla="*/ 4553214 w 12192000"/>
              <a:gd name="connsiteY80" fmla="*/ 20637 h 1787292"/>
              <a:gd name="connsiteX81" fmla="*/ 4605602 w 12192000"/>
              <a:gd name="connsiteY81" fmla="*/ 9525 h 1787292"/>
              <a:gd name="connsiteX82" fmla="*/ 4665928 w 12192000"/>
              <a:gd name="connsiteY82" fmla="*/ 3175 h 1787292"/>
              <a:gd name="connsiteX83" fmla="*/ 4734189 w 12192000"/>
              <a:gd name="connsiteY83" fmla="*/ 0 h 1787292"/>
              <a:gd name="connsiteX84" fmla="*/ 4802453 w 12192000"/>
              <a:gd name="connsiteY84" fmla="*/ 3175 h 1787292"/>
              <a:gd name="connsiteX85" fmla="*/ 4862777 w 12192000"/>
              <a:gd name="connsiteY85" fmla="*/ 9525 h 1787292"/>
              <a:gd name="connsiteX86" fmla="*/ 4915165 w 12192000"/>
              <a:gd name="connsiteY86" fmla="*/ 20637 h 1787292"/>
              <a:gd name="connsiteX87" fmla="*/ 4961201 w 12192000"/>
              <a:gd name="connsiteY87" fmla="*/ 36512 h 1787292"/>
              <a:gd name="connsiteX88" fmla="*/ 5002476 w 12192000"/>
              <a:gd name="connsiteY88" fmla="*/ 52387 h 1787292"/>
              <a:gd name="connsiteX89" fmla="*/ 5038989 w 12192000"/>
              <a:gd name="connsiteY89" fmla="*/ 68262 h 1787292"/>
              <a:gd name="connsiteX90" fmla="*/ 5077089 w 12192000"/>
              <a:gd name="connsiteY90" fmla="*/ 87312 h 1787292"/>
              <a:gd name="connsiteX91" fmla="*/ 5115189 w 12192000"/>
              <a:gd name="connsiteY91" fmla="*/ 106362 h 1787292"/>
              <a:gd name="connsiteX92" fmla="*/ 5151701 w 12192000"/>
              <a:gd name="connsiteY92" fmla="*/ 125412 h 1787292"/>
              <a:gd name="connsiteX93" fmla="*/ 5192976 w 12192000"/>
              <a:gd name="connsiteY93" fmla="*/ 141287 h 1787292"/>
              <a:gd name="connsiteX94" fmla="*/ 5239014 w 12192000"/>
              <a:gd name="connsiteY94" fmla="*/ 155575 h 1787292"/>
              <a:gd name="connsiteX95" fmla="*/ 5291401 w 12192000"/>
              <a:gd name="connsiteY95" fmla="*/ 166687 h 1787292"/>
              <a:gd name="connsiteX96" fmla="*/ 5351727 w 12192000"/>
              <a:gd name="connsiteY96" fmla="*/ 174625 h 1787292"/>
              <a:gd name="connsiteX97" fmla="*/ 5410199 w 12192000"/>
              <a:gd name="connsiteY97" fmla="*/ 175985 h 1787292"/>
              <a:gd name="connsiteX98" fmla="*/ 5468671 w 12192000"/>
              <a:gd name="connsiteY98" fmla="*/ 174625 h 1787292"/>
              <a:gd name="connsiteX99" fmla="*/ 5528996 w 12192000"/>
              <a:gd name="connsiteY99" fmla="*/ 166687 h 1787292"/>
              <a:gd name="connsiteX100" fmla="*/ 5581383 w 12192000"/>
              <a:gd name="connsiteY100" fmla="*/ 155575 h 1787292"/>
              <a:gd name="connsiteX101" fmla="*/ 5627421 w 12192000"/>
              <a:gd name="connsiteY101" fmla="*/ 141287 h 1787292"/>
              <a:gd name="connsiteX102" fmla="*/ 5668696 w 12192000"/>
              <a:gd name="connsiteY102" fmla="*/ 125412 h 1787292"/>
              <a:gd name="connsiteX103" fmla="*/ 5705209 w 12192000"/>
              <a:gd name="connsiteY103" fmla="*/ 106362 h 1787292"/>
              <a:gd name="connsiteX104" fmla="*/ 5743308 w 12192000"/>
              <a:gd name="connsiteY104" fmla="*/ 87312 h 1787292"/>
              <a:gd name="connsiteX105" fmla="*/ 5781408 w 12192000"/>
              <a:gd name="connsiteY105" fmla="*/ 68262 h 1787292"/>
              <a:gd name="connsiteX106" fmla="*/ 5817921 w 12192000"/>
              <a:gd name="connsiteY106" fmla="*/ 52387 h 1787292"/>
              <a:gd name="connsiteX107" fmla="*/ 5859196 w 12192000"/>
              <a:gd name="connsiteY107" fmla="*/ 36512 h 1787292"/>
              <a:gd name="connsiteX108" fmla="*/ 5905234 w 12192000"/>
              <a:gd name="connsiteY108" fmla="*/ 20637 h 1787292"/>
              <a:gd name="connsiteX109" fmla="*/ 5957621 w 12192000"/>
              <a:gd name="connsiteY109" fmla="*/ 9525 h 1787292"/>
              <a:gd name="connsiteX110" fmla="*/ 6017947 w 12192000"/>
              <a:gd name="connsiteY110" fmla="*/ 3175 h 1787292"/>
              <a:gd name="connsiteX111" fmla="*/ 6086208 w 12192000"/>
              <a:gd name="connsiteY111" fmla="*/ 0 h 1787292"/>
              <a:gd name="connsiteX112" fmla="*/ 6095999 w 12192000"/>
              <a:gd name="connsiteY112" fmla="*/ 455 h 1787292"/>
              <a:gd name="connsiteX113" fmla="*/ 6105789 w 12192000"/>
              <a:gd name="connsiteY113" fmla="*/ 0 h 1787292"/>
              <a:gd name="connsiteX114" fmla="*/ 6174052 w 12192000"/>
              <a:gd name="connsiteY114" fmla="*/ 3175 h 1787292"/>
              <a:gd name="connsiteX115" fmla="*/ 6234377 w 12192000"/>
              <a:gd name="connsiteY115" fmla="*/ 9525 h 1787292"/>
              <a:gd name="connsiteX116" fmla="*/ 6286764 w 12192000"/>
              <a:gd name="connsiteY116" fmla="*/ 20637 h 1787292"/>
              <a:gd name="connsiteX117" fmla="*/ 6332802 w 12192000"/>
              <a:gd name="connsiteY117" fmla="*/ 36512 h 1787292"/>
              <a:gd name="connsiteX118" fmla="*/ 6374077 w 12192000"/>
              <a:gd name="connsiteY118" fmla="*/ 52387 h 1787292"/>
              <a:gd name="connsiteX119" fmla="*/ 6410589 w 12192000"/>
              <a:gd name="connsiteY119" fmla="*/ 68262 h 1787292"/>
              <a:gd name="connsiteX120" fmla="*/ 6448689 w 12192000"/>
              <a:gd name="connsiteY120" fmla="*/ 87312 h 1787292"/>
              <a:gd name="connsiteX121" fmla="*/ 6486789 w 12192000"/>
              <a:gd name="connsiteY121" fmla="*/ 106362 h 1787292"/>
              <a:gd name="connsiteX122" fmla="*/ 6523302 w 12192000"/>
              <a:gd name="connsiteY122" fmla="*/ 125412 h 1787292"/>
              <a:gd name="connsiteX123" fmla="*/ 6564577 w 12192000"/>
              <a:gd name="connsiteY123" fmla="*/ 141287 h 1787292"/>
              <a:gd name="connsiteX124" fmla="*/ 6610614 w 12192000"/>
              <a:gd name="connsiteY124" fmla="*/ 155575 h 1787292"/>
              <a:gd name="connsiteX125" fmla="*/ 6663002 w 12192000"/>
              <a:gd name="connsiteY125" fmla="*/ 166687 h 1787292"/>
              <a:gd name="connsiteX126" fmla="*/ 6723327 w 12192000"/>
              <a:gd name="connsiteY126" fmla="*/ 174625 h 1787292"/>
              <a:gd name="connsiteX127" fmla="*/ 6781799 w 12192000"/>
              <a:gd name="connsiteY127" fmla="*/ 175985 h 1787292"/>
              <a:gd name="connsiteX128" fmla="*/ 6840271 w 12192000"/>
              <a:gd name="connsiteY128" fmla="*/ 174625 h 1787292"/>
              <a:gd name="connsiteX129" fmla="*/ 6900596 w 12192000"/>
              <a:gd name="connsiteY129" fmla="*/ 166687 h 1787292"/>
              <a:gd name="connsiteX130" fmla="*/ 6952983 w 12192000"/>
              <a:gd name="connsiteY130" fmla="*/ 155575 h 1787292"/>
              <a:gd name="connsiteX131" fmla="*/ 6999021 w 12192000"/>
              <a:gd name="connsiteY131" fmla="*/ 141287 h 1787292"/>
              <a:gd name="connsiteX132" fmla="*/ 7040296 w 12192000"/>
              <a:gd name="connsiteY132" fmla="*/ 125412 h 1787292"/>
              <a:gd name="connsiteX133" fmla="*/ 7076808 w 12192000"/>
              <a:gd name="connsiteY133" fmla="*/ 106362 h 1787292"/>
              <a:gd name="connsiteX134" fmla="*/ 7114908 w 12192000"/>
              <a:gd name="connsiteY134" fmla="*/ 87312 h 1787292"/>
              <a:gd name="connsiteX135" fmla="*/ 7153008 w 12192000"/>
              <a:gd name="connsiteY135" fmla="*/ 68262 h 1787292"/>
              <a:gd name="connsiteX136" fmla="*/ 7189521 w 12192000"/>
              <a:gd name="connsiteY136" fmla="*/ 52387 h 1787292"/>
              <a:gd name="connsiteX137" fmla="*/ 7230796 w 12192000"/>
              <a:gd name="connsiteY137" fmla="*/ 36512 h 1787292"/>
              <a:gd name="connsiteX138" fmla="*/ 7276833 w 12192000"/>
              <a:gd name="connsiteY138" fmla="*/ 20637 h 1787292"/>
              <a:gd name="connsiteX139" fmla="*/ 7329221 w 12192000"/>
              <a:gd name="connsiteY139" fmla="*/ 9525 h 1787292"/>
              <a:gd name="connsiteX140" fmla="*/ 7389546 w 12192000"/>
              <a:gd name="connsiteY140" fmla="*/ 3175 h 1787292"/>
              <a:gd name="connsiteX141" fmla="*/ 7457808 w 12192000"/>
              <a:gd name="connsiteY141" fmla="*/ 0 h 1787292"/>
              <a:gd name="connsiteX142" fmla="*/ 7526071 w 12192000"/>
              <a:gd name="connsiteY142" fmla="*/ 3175 h 1787292"/>
              <a:gd name="connsiteX143" fmla="*/ 7586396 w 12192000"/>
              <a:gd name="connsiteY143" fmla="*/ 9525 h 1787292"/>
              <a:gd name="connsiteX144" fmla="*/ 7638783 w 12192000"/>
              <a:gd name="connsiteY144" fmla="*/ 20637 h 1787292"/>
              <a:gd name="connsiteX145" fmla="*/ 7684821 w 12192000"/>
              <a:gd name="connsiteY145" fmla="*/ 36512 h 1787292"/>
              <a:gd name="connsiteX146" fmla="*/ 7726096 w 12192000"/>
              <a:gd name="connsiteY146" fmla="*/ 52387 h 1787292"/>
              <a:gd name="connsiteX147" fmla="*/ 7762608 w 12192000"/>
              <a:gd name="connsiteY147" fmla="*/ 68262 h 1787292"/>
              <a:gd name="connsiteX148" fmla="*/ 7800708 w 12192000"/>
              <a:gd name="connsiteY148" fmla="*/ 87312 h 1787292"/>
              <a:gd name="connsiteX149" fmla="*/ 7838808 w 12192000"/>
              <a:gd name="connsiteY149" fmla="*/ 106362 h 1787292"/>
              <a:gd name="connsiteX150" fmla="*/ 7875321 w 12192000"/>
              <a:gd name="connsiteY150" fmla="*/ 125412 h 1787292"/>
              <a:gd name="connsiteX151" fmla="*/ 7916596 w 12192000"/>
              <a:gd name="connsiteY151" fmla="*/ 141287 h 1787292"/>
              <a:gd name="connsiteX152" fmla="*/ 7962633 w 12192000"/>
              <a:gd name="connsiteY152" fmla="*/ 155575 h 1787292"/>
              <a:gd name="connsiteX153" fmla="*/ 8015021 w 12192000"/>
              <a:gd name="connsiteY153" fmla="*/ 166687 h 1787292"/>
              <a:gd name="connsiteX154" fmla="*/ 8075346 w 12192000"/>
              <a:gd name="connsiteY154" fmla="*/ 174625 h 1787292"/>
              <a:gd name="connsiteX155" fmla="*/ 8143608 w 12192000"/>
              <a:gd name="connsiteY155" fmla="*/ 176212 h 1787292"/>
              <a:gd name="connsiteX156" fmla="*/ 8211871 w 12192000"/>
              <a:gd name="connsiteY156" fmla="*/ 174625 h 1787292"/>
              <a:gd name="connsiteX157" fmla="*/ 8272196 w 12192000"/>
              <a:gd name="connsiteY157" fmla="*/ 166687 h 1787292"/>
              <a:gd name="connsiteX158" fmla="*/ 8324583 w 12192000"/>
              <a:gd name="connsiteY158" fmla="*/ 155575 h 1787292"/>
              <a:gd name="connsiteX159" fmla="*/ 8370621 w 12192000"/>
              <a:gd name="connsiteY159" fmla="*/ 141287 h 1787292"/>
              <a:gd name="connsiteX160" fmla="*/ 8411896 w 12192000"/>
              <a:gd name="connsiteY160" fmla="*/ 125412 h 1787292"/>
              <a:gd name="connsiteX161" fmla="*/ 8448408 w 12192000"/>
              <a:gd name="connsiteY161" fmla="*/ 106362 h 1787292"/>
              <a:gd name="connsiteX162" fmla="*/ 8486508 w 12192000"/>
              <a:gd name="connsiteY162" fmla="*/ 87312 h 1787292"/>
              <a:gd name="connsiteX163" fmla="*/ 8524608 w 12192000"/>
              <a:gd name="connsiteY163" fmla="*/ 68262 h 1787292"/>
              <a:gd name="connsiteX164" fmla="*/ 8561120 w 12192000"/>
              <a:gd name="connsiteY164" fmla="*/ 52387 h 1787292"/>
              <a:gd name="connsiteX165" fmla="*/ 8602396 w 12192000"/>
              <a:gd name="connsiteY165" fmla="*/ 36512 h 1787292"/>
              <a:gd name="connsiteX166" fmla="*/ 8648432 w 12192000"/>
              <a:gd name="connsiteY166" fmla="*/ 20637 h 1787292"/>
              <a:gd name="connsiteX167" fmla="*/ 8700820 w 12192000"/>
              <a:gd name="connsiteY167" fmla="*/ 9525 h 1787292"/>
              <a:gd name="connsiteX168" fmla="*/ 8761146 w 12192000"/>
              <a:gd name="connsiteY168" fmla="*/ 3175 h 1787292"/>
              <a:gd name="connsiteX169" fmla="*/ 8827820 w 12192000"/>
              <a:gd name="connsiteY169" fmla="*/ 0 h 1787292"/>
              <a:gd name="connsiteX170" fmla="*/ 8897670 w 12192000"/>
              <a:gd name="connsiteY170" fmla="*/ 3175 h 1787292"/>
              <a:gd name="connsiteX171" fmla="*/ 8957996 w 12192000"/>
              <a:gd name="connsiteY171" fmla="*/ 9525 h 1787292"/>
              <a:gd name="connsiteX172" fmla="*/ 9010382 w 12192000"/>
              <a:gd name="connsiteY172" fmla="*/ 20637 h 1787292"/>
              <a:gd name="connsiteX173" fmla="*/ 9056420 w 12192000"/>
              <a:gd name="connsiteY173" fmla="*/ 36512 h 1787292"/>
              <a:gd name="connsiteX174" fmla="*/ 9097696 w 12192000"/>
              <a:gd name="connsiteY174" fmla="*/ 52387 h 1787292"/>
              <a:gd name="connsiteX175" fmla="*/ 9134208 w 12192000"/>
              <a:gd name="connsiteY175" fmla="*/ 68262 h 1787292"/>
              <a:gd name="connsiteX176" fmla="*/ 9172308 w 12192000"/>
              <a:gd name="connsiteY176" fmla="*/ 87312 h 1787292"/>
              <a:gd name="connsiteX177" fmla="*/ 9210408 w 12192000"/>
              <a:gd name="connsiteY177" fmla="*/ 106362 h 1787292"/>
              <a:gd name="connsiteX178" fmla="*/ 9246920 w 12192000"/>
              <a:gd name="connsiteY178" fmla="*/ 125412 h 1787292"/>
              <a:gd name="connsiteX179" fmla="*/ 9288196 w 12192000"/>
              <a:gd name="connsiteY179" fmla="*/ 141287 h 1787292"/>
              <a:gd name="connsiteX180" fmla="*/ 9334232 w 12192000"/>
              <a:gd name="connsiteY180" fmla="*/ 155575 h 1787292"/>
              <a:gd name="connsiteX181" fmla="*/ 9386620 w 12192000"/>
              <a:gd name="connsiteY181" fmla="*/ 166687 h 1787292"/>
              <a:gd name="connsiteX182" fmla="*/ 9446946 w 12192000"/>
              <a:gd name="connsiteY182" fmla="*/ 174625 h 1787292"/>
              <a:gd name="connsiteX183" fmla="*/ 9515208 w 12192000"/>
              <a:gd name="connsiteY183" fmla="*/ 176212 h 1787292"/>
              <a:gd name="connsiteX184" fmla="*/ 9583470 w 12192000"/>
              <a:gd name="connsiteY184" fmla="*/ 174625 h 1787292"/>
              <a:gd name="connsiteX185" fmla="*/ 9643796 w 12192000"/>
              <a:gd name="connsiteY185" fmla="*/ 166687 h 1787292"/>
              <a:gd name="connsiteX186" fmla="*/ 9696182 w 12192000"/>
              <a:gd name="connsiteY186" fmla="*/ 155575 h 1787292"/>
              <a:gd name="connsiteX187" fmla="*/ 9742220 w 12192000"/>
              <a:gd name="connsiteY187" fmla="*/ 141287 h 1787292"/>
              <a:gd name="connsiteX188" fmla="*/ 9783496 w 12192000"/>
              <a:gd name="connsiteY188" fmla="*/ 125412 h 1787292"/>
              <a:gd name="connsiteX189" fmla="*/ 9820008 w 12192000"/>
              <a:gd name="connsiteY189" fmla="*/ 106362 h 1787292"/>
              <a:gd name="connsiteX190" fmla="*/ 9896208 w 12192000"/>
              <a:gd name="connsiteY190" fmla="*/ 68262 h 1787292"/>
              <a:gd name="connsiteX191" fmla="*/ 9932720 w 12192000"/>
              <a:gd name="connsiteY191" fmla="*/ 52387 h 1787292"/>
              <a:gd name="connsiteX192" fmla="*/ 9973996 w 12192000"/>
              <a:gd name="connsiteY192" fmla="*/ 36512 h 1787292"/>
              <a:gd name="connsiteX193" fmla="*/ 10020032 w 12192000"/>
              <a:gd name="connsiteY193" fmla="*/ 20637 h 1787292"/>
              <a:gd name="connsiteX194" fmla="*/ 10072420 w 12192000"/>
              <a:gd name="connsiteY194" fmla="*/ 9525 h 1787292"/>
              <a:gd name="connsiteX195" fmla="*/ 10132746 w 12192000"/>
              <a:gd name="connsiteY195" fmla="*/ 3175 h 1787292"/>
              <a:gd name="connsiteX196" fmla="*/ 10201008 w 12192000"/>
              <a:gd name="connsiteY196" fmla="*/ 0 h 1787292"/>
              <a:gd name="connsiteX197" fmla="*/ 10269270 w 12192000"/>
              <a:gd name="connsiteY197" fmla="*/ 3175 h 1787292"/>
              <a:gd name="connsiteX198" fmla="*/ 10329596 w 12192000"/>
              <a:gd name="connsiteY198" fmla="*/ 9525 h 1787292"/>
              <a:gd name="connsiteX199" fmla="*/ 10381982 w 12192000"/>
              <a:gd name="connsiteY199" fmla="*/ 20637 h 1787292"/>
              <a:gd name="connsiteX200" fmla="*/ 10428020 w 12192000"/>
              <a:gd name="connsiteY200" fmla="*/ 36512 h 1787292"/>
              <a:gd name="connsiteX201" fmla="*/ 10469296 w 12192000"/>
              <a:gd name="connsiteY201" fmla="*/ 52387 h 1787292"/>
              <a:gd name="connsiteX202" fmla="*/ 10505808 w 12192000"/>
              <a:gd name="connsiteY202" fmla="*/ 68262 h 1787292"/>
              <a:gd name="connsiteX203" fmla="*/ 10543908 w 12192000"/>
              <a:gd name="connsiteY203" fmla="*/ 87312 h 1787292"/>
              <a:gd name="connsiteX204" fmla="*/ 10582008 w 12192000"/>
              <a:gd name="connsiteY204" fmla="*/ 106362 h 1787292"/>
              <a:gd name="connsiteX205" fmla="*/ 10618520 w 12192000"/>
              <a:gd name="connsiteY205" fmla="*/ 125412 h 1787292"/>
              <a:gd name="connsiteX206" fmla="*/ 10659796 w 12192000"/>
              <a:gd name="connsiteY206" fmla="*/ 141287 h 1787292"/>
              <a:gd name="connsiteX207" fmla="*/ 10705832 w 12192000"/>
              <a:gd name="connsiteY207" fmla="*/ 155575 h 1787292"/>
              <a:gd name="connsiteX208" fmla="*/ 10758220 w 12192000"/>
              <a:gd name="connsiteY208" fmla="*/ 166687 h 1787292"/>
              <a:gd name="connsiteX209" fmla="*/ 10818546 w 12192000"/>
              <a:gd name="connsiteY209" fmla="*/ 174625 h 1787292"/>
              <a:gd name="connsiteX210" fmla="*/ 10886808 w 12192000"/>
              <a:gd name="connsiteY210" fmla="*/ 176212 h 1787292"/>
              <a:gd name="connsiteX211" fmla="*/ 10955070 w 12192000"/>
              <a:gd name="connsiteY211" fmla="*/ 174625 h 1787292"/>
              <a:gd name="connsiteX212" fmla="*/ 11015396 w 12192000"/>
              <a:gd name="connsiteY212" fmla="*/ 166687 h 1787292"/>
              <a:gd name="connsiteX213" fmla="*/ 11067782 w 12192000"/>
              <a:gd name="connsiteY213" fmla="*/ 155575 h 1787292"/>
              <a:gd name="connsiteX214" fmla="*/ 11113820 w 12192000"/>
              <a:gd name="connsiteY214" fmla="*/ 141287 h 1787292"/>
              <a:gd name="connsiteX215" fmla="*/ 11155096 w 12192000"/>
              <a:gd name="connsiteY215" fmla="*/ 125412 h 1787292"/>
              <a:gd name="connsiteX216" fmla="*/ 11191608 w 12192000"/>
              <a:gd name="connsiteY216" fmla="*/ 106362 h 1787292"/>
              <a:gd name="connsiteX217" fmla="*/ 11229708 w 12192000"/>
              <a:gd name="connsiteY217" fmla="*/ 87312 h 1787292"/>
              <a:gd name="connsiteX218" fmla="*/ 11267808 w 12192000"/>
              <a:gd name="connsiteY218" fmla="*/ 68262 h 1787292"/>
              <a:gd name="connsiteX219" fmla="*/ 11304320 w 12192000"/>
              <a:gd name="connsiteY219" fmla="*/ 52387 h 1787292"/>
              <a:gd name="connsiteX220" fmla="*/ 11345596 w 12192000"/>
              <a:gd name="connsiteY220" fmla="*/ 36512 h 1787292"/>
              <a:gd name="connsiteX221" fmla="*/ 11391632 w 12192000"/>
              <a:gd name="connsiteY221" fmla="*/ 20637 h 1787292"/>
              <a:gd name="connsiteX222" fmla="*/ 11444020 w 12192000"/>
              <a:gd name="connsiteY222" fmla="*/ 9525 h 1787292"/>
              <a:gd name="connsiteX223" fmla="*/ 11504346 w 12192000"/>
              <a:gd name="connsiteY223" fmla="*/ 3175 h 1787292"/>
              <a:gd name="connsiteX224" fmla="*/ 11572608 w 12192000"/>
              <a:gd name="connsiteY224" fmla="*/ 0 h 1787292"/>
              <a:gd name="connsiteX225" fmla="*/ 11640870 w 12192000"/>
              <a:gd name="connsiteY225" fmla="*/ 3175 h 1787292"/>
              <a:gd name="connsiteX226" fmla="*/ 11701196 w 12192000"/>
              <a:gd name="connsiteY226" fmla="*/ 9525 h 1787292"/>
              <a:gd name="connsiteX227" fmla="*/ 11753582 w 12192000"/>
              <a:gd name="connsiteY227" fmla="*/ 20637 h 1787292"/>
              <a:gd name="connsiteX228" fmla="*/ 11799620 w 12192000"/>
              <a:gd name="connsiteY228" fmla="*/ 36512 h 1787292"/>
              <a:gd name="connsiteX229" fmla="*/ 11840896 w 12192000"/>
              <a:gd name="connsiteY229" fmla="*/ 52387 h 1787292"/>
              <a:gd name="connsiteX230" fmla="*/ 11877408 w 12192000"/>
              <a:gd name="connsiteY230" fmla="*/ 68262 h 1787292"/>
              <a:gd name="connsiteX231" fmla="*/ 11915508 w 12192000"/>
              <a:gd name="connsiteY231" fmla="*/ 87312 h 1787292"/>
              <a:gd name="connsiteX232" fmla="*/ 11953608 w 12192000"/>
              <a:gd name="connsiteY232" fmla="*/ 106362 h 1787292"/>
              <a:gd name="connsiteX233" fmla="*/ 11990120 w 12192000"/>
              <a:gd name="connsiteY233" fmla="*/ 125412 h 1787292"/>
              <a:gd name="connsiteX234" fmla="*/ 12031396 w 12192000"/>
              <a:gd name="connsiteY234" fmla="*/ 141287 h 1787292"/>
              <a:gd name="connsiteX235" fmla="*/ 12077432 w 12192000"/>
              <a:gd name="connsiteY235" fmla="*/ 155575 h 1787292"/>
              <a:gd name="connsiteX236" fmla="*/ 12129820 w 12192000"/>
              <a:gd name="connsiteY236" fmla="*/ 166688 h 1787292"/>
              <a:gd name="connsiteX237" fmla="*/ 12190146 w 12192000"/>
              <a:gd name="connsiteY237" fmla="*/ 174625 h 1787292"/>
              <a:gd name="connsiteX238" fmla="*/ 12192000 w 12192000"/>
              <a:gd name="connsiteY238" fmla="*/ 174668 h 1787292"/>
              <a:gd name="connsiteX239" fmla="*/ 12192000 w 12192000"/>
              <a:gd name="connsiteY239" fmla="*/ 885826 h 1787292"/>
              <a:gd name="connsiteX240" fmla="*/ 12192000 w 12192000"/>
              <a:gd name="connsiteY240" fmla="*/ 1787292 h 1787292"/>
              <a:gd name="connsiteX241" fmla="*/ 0 w 12192000"/>
              <a:gd name="connsiteY241" fmla="*/ 1787292 h 1787292"/>
              <a:gd name="connsiteX242" fmla="*/ 0 w 12192000"/>
              <a:gd name="connsiteY242" fmla="*/ 885826 h 1787292"/>
              <a:gd name="connsiteX243" fmla="*/ 0 w 12192000"/>
              <a:gd name="connsiteY243" fmla="*/ 174668 h 1787292"/>
              <a:gd name="connsiteX244" fmla="*/ 1852 w 12192000"/>
              <a:gd name="connsiteY244" fmla="*/ 174625 h 1787292"/>
              <a:gd name="connsiteX245" fmla="*/ 62177 w 12192000"/>
              <a:gd name="connsiteY245" fmla="*/ 166687 h 1787292"/>
              <a:gd name="connsiteX246" fmla="*/ 114564 w 12192000"/>
              <a:gd name="connsiteY246" fmla="*/ 155575 h 1787292"/>
              <a:gd name="connsiteX247" fmla="*/ 160602 w 12192000"/>
              <a:gd name="connsiteY247" fmla="*/ 141287 h 1787292"/>
              <a:gd name="connsiteX248" fmla="*/ 201877 w 12192000"/>
              <a:gd name="connsiteY248" fmla="*/ 125412 h 1787292"/>
              <a:gd name="connsiteX249" fmla="*/ 238389 w 12192000"/>
              <a:gd name="connsiteY249" fmla="*/ 106362 h 1787292"/>
              <a:gd name="connsiteX250" fmla="*/ 276489 w 12192000"/>
              <a:gd name="connsiteY250" fmla="*/ 87312 h 1787292"/>
              <a:gd name="connsiteX251" fmla="*/ 314589 w 12192000"/>
              <a:gd name="connsiteY251" fmla="*/ 68262 h 1787292"/>
              <a:gd name="connsiteX252" fmla="*/ 351102 w 12192000"/>
              <a:gd name="connsiteY252" fmla="*/ 52387 h 1787292"/>
              <a:gd name="connsiteX253" fmla="*/ 392377 w 12192000"/>
              <a:gd name="connsiteY253" fmla="*/ 36512 h 1787292"/>
              <a:gd name="connsiteX254" fmla="*/ 438414 w 12192000"/>
              <a:gd name="connsiteY254" fmla="*/ 20637 h 1787292"/>
              <a:gd name="connsiteX255" fmla="*/ 490802 w 12192000"/>
              <a:gd name="connsiteY255" fmla="*/ 9525 h 1787292"/>
              <a:gd name="connsiteX256" fmla="*/ 551127 w 12192000"/>
              <a:gd name="connsiteY256" fmla="*/ 3175 h 178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12192000" h="1787292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5C8DED5-8563-425B-B9D3-22A6E2EBCA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73314" y="5493376"/>
            <a:ext cx="8045373" cy="7422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>
                <a:solidFill>
                  <a:srgbClr val="2A1A00"/>
                </a:solidFill>
              </a:rPr>
              <a:t>Tot de </a:t>
            </a:r>
            <a:r>
              <a:rPr lang="en-US" dirty="0" err="1">
                <a:solidFill>
                  <a:srgbClr val="2A1A00"/>
                </a:solidFill>
              </a:rPr>
              <a:t>volgende</a:t>
            </a:r>
            <a:r>
              <a:rPr lang="en-US" dirty="0">
                <a:solidFill>
                  <a:srgbClr val="2A1A00"/>
                </a:solidFill>
              </a:rPr>
              <a:t> </a:t>
            </a:r>
            <a:r>
              <a:rPr lang="en-US" dirty="0" err="1">
                <a:solidFill>
                  <a:srgbClr val="2A1A00"/>
                </a:solidFill>
              </a:rPr>
              <a:t>keer</a:t>
            </a:r>
            <a:r>
              <a:rPr lang="en-US" dirty="0">
                <a:solidFill>
                  <a:srgbClr val="2A1A00"/>
                </a:solidFill>
              </a:rPr>
              <a:t> </a:t>
            </a:r>
            <a:r>
              <a:rPr lang="en-US" sz="2400" dirty="0">
                <a:solidFill>
                  <a:srgbClr val="2A1A00"/>
                </a:solidFill>
                <a:sym typeface="Wingdings" panose="05000000000000000000" pitchFamily="2" charset="2"/>
              </a:rPr>
              <a:t></a:t>
            </a:r>
            <a:endParaRPr lang="en-US" dirty="0">
              <a:solidFill>
                <a:srgbClr val="2A1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0151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184</Words>
  <Application>Microsoft Office PowerPoint</Application>
  <PresentationFormat>Breedbeeld</PresentationFormat>
  <Paragraphs>36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Gill Sans MT</vt:lpstr>
      <vt:lpstr>Impact</vt:lpstr>
      <vt:lpstr>Wingdings</vt:lpstr>
      <vt:lpstr>Badge</vt:lpstr>
      <vt:lpstr>vve</vt:lpstr>
      <vt:lpstr>inhoud</vt:lpstr>
      <vt:lpstr>De rol van de professional</vt:lpstr>
      <vt:lpstr>opdracht</vt:lpstr>
      <vt:lpstr>De rol van de professional </vt:lpstr>
      <vt:lpstr>Plan van aanpak go/no go</vt:lpstr>
      <vt:lpstr>Verder met…</vt:lpstr>
      <vt:lpstr>Bedankt voor jullie aandacht!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vve</dc:title>
  <dc:creator>Inez van der Velde</dc:creator>
  <cp:lastModifiedBy>Inez van der Velde</cp:lastModifiedBy>
  <cp:revision>3</cp:revision>
  <dcterms:created xsi:type="dcterms:W3CDTF">2019-03-18T10:05:42Z</dcterms:created>
  <dcterms:modified xsi:type="dcterms:W3CDTF">2019-03-18T10:29:07Z</dcterms:modified>
</cp:coreProperties>
</file>