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58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52423C7-CC7A-40E5-A433-95CADD631679}" v="1444" dt="2019-03-21T09:50:24.36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B52423C7-CC7A-40E5-A433-95CADD631679}"/>
    <pc:docChg chg="undo redo custSel mod addSld modSld">
      <pc:chgData name="Inez van der Velde" userId="c708d8fa419fe580" providerId="LiveId" clId="{B52423C7-CC7A-40E5-A433-95CADD631679}" dt="2019-03-21T09:50:24.366" v="1442" actId="20577"/>
      <pc:docMkLst>
        <pc:docMk/>
      </pc:docMkLst>
      <pc:sldChg chg="modSp">
        <pc:chgData name="Inez van der Velde" userId="c708d8fa419fe580" providerId="LiveId" clId="{B52423C7-CC7A-40E5-A433-95CADD631679}" dt="2019-03-21T09:50:24.366" v="1442" actId="20577"/>
        <pc:sldMkLst>
          <pc:docMk/>
          <pc:sldMk cId="2925449817" sldId="257"/>
        </pc:sldMkLst>
        <pc:spChg chg="mod">
          <ac:chgData name="Inez van der Velde" userId="c708d8fa419fe580" providerId="LiveId" clId="{B52423C7-CC7A-40E5-A433-95CADD631679}" dt="2019-03-21T09:50:24.366" v="1442" actId="20577"/>
          <ac:spMkLst>
            <pc:docMk/>
            <pc:sldMk cId="2925449817" sldId="257"/>
            <ac:spMk id="3" creationId="{C878537F-F62A-4742-BBE9-66A38CB1521B}"/>
          </ac:spMkLst>
        </pc:spChg>
      </pc:sldChg>
      <pc:sldChg chg="modSp modAnim">
        <pc:chgData name="Inez van der Velde" userId="c708d8fa419fe580" providerId="LiveId" clId="{B52423C7-CC7A-40E5-A433-95CADD631679}" dt="2019-03-20T15:47:32.351" v="918" actId="27636"/>
        <pc:sldMkLst>
          <pc:docMk/>
          <pc:sldMk cId="3962483318" sldId="259"/>
        </pc:sldMkLst>
        <pc:spChg chg="mod">
          <ac:chgData name="Inez van der Velde" userId="c708d8fa419fe580" providerId="LiveId" clId="{B52423C7-CC7A-40E5-A433-95CADD631679}" dt="2019-03-20T15:47:32.351" v="918" actId="27636"/>
          <ac:spMkLst>
            <pc:docMk/>
            <pc:sldMk cId="3962483318" sldId="259"/>
            <ac:spMk id="6" creationId="{BC7C2AA7-02E3-4BF6-B7FE-36CECA0FB4C7}"/>
          </ac:spMkLst>
        </pc:spChg>
      </pc:sldChg>
      <pc:sldChg chg="addSp modSp mod setBg">
        <pc:chgData name="Inez van der Velde" userId="c708d8fa419fe580" providerId="LiveId" clId="{B52423C7-CC7A-40E5-A433-95CADD631679}" dt="2019-03-18T15:11:56.574" v="34" actId="1076"/>
        <pc:sldMkLst>
          <pc:docMk/>
          <pc:sldMk cId="4098786000" sldId="260"/>
        </pc:sldMkLst>
        <pc:spChg chg="mod">
          <ac:chgData name="Inez van der Velde" userId="c708d8fa419fe580" providerId="LiveId" clId="{B52423C7-CC7A-40E5-A433-95CADD631679}" dt="2019-03-18T15:10:29.410" v="23" actId="26606"/>
          <ac:spMkLst>
            <pc:docMk/>
            <pc:sldMk cId="4098786000" sldId="260"/>
            <ac:spMk id="2" creationId="{65CC0250-8362-46A4-8B87-CFC4421DFFD7}"/>
          </ac:spMkLst>
        </pc:spChg>
        <pc:spChg chg="mod ord">
          <ac:chgData name="Inez van der Velde" userId="c708d8fa419fe580" providerId="LiveId" clId="{B52423C7-CC7A-40E5-A433-95CADD631679}" dt="2019-03-18T15:11:39.060" v="32" actId="27636"/>
          <ac:spMkLst>
            <pc:docMk/>
            <pc:sldMk cId="4098786000" sldId="260"/>
            <ac:spMk id="3" creationId="{AD8CBD03-8EAF-4F18-B4F2-92AD81FB88CC}"/>
          </ac:spMkLst>
        </pc:spChg>
        <pc:picChg chg="add mod">
          <ac:chgData name="Inez van der Velde" userId="c708d8fa419fe580" providerId="LiveId" clId="{B52423C7-CC7A-40E5-A433-95CADD631679}" dt="2019-03-18T15:11:56.574" v="34" actId="1076"/>
          <ac:picMkLst>
            <pc:docMk/>
            <pc:sldMk cId="4098786000" sldId="260"/>
            <ac:picMk id="1026" creationId="{7C375F10-A714-4DAB-A0AB-7D26DDAE6808}"/>
          </ac:picMkLst>
        </pc:picChg>
      </pc:sldChg>
      <pc:sldChg chg="addSp modSp mod setBg modAnim">
        <pc:chgData name="Inez van der Velde" userId="c708d8fa419fe580" providerId="LiveId" clId="{B52423C7-CC7A-40E5-A433-95CADD631679}" dt="2019-03-20T15:49:12.477" v="1175" actId="27636"/>
        <pc:sldMkLst>
          <pc:docMk/>
          <pc:sldMk cId="2519738516" sldId="262"/>
        </pc:sldMkLst>
        <pc:spChg chg="mod">
          <ac:chgData name="Inez van der Velde" userId="c708d8fa419fe580" providerId="LiveId" clId="{B52423C7-CC7A-40E5-A433-95CADD631679}" dt="2019-03-18T15:14:21.985" v="36" actId="26606"/>
          <ac:spMkLst>
            <pc:docMk/>
            <pc:sldMk cId="2519738516" sldId="262"/>
            <ac:spMk id="2" creationId="{E99021EA-CECA-42F9-9135-9B42F8A1C239}"/>
          </ac:spMkLst>
        </pc:spChg>
        <pc:spChg chg="mod">
          <ac:chgData name="Inez van der Velde" userId="c708d8fa419fe580" providerId="LiveId" clId="{B52423C7-CC7A-40E5-A433-95CADD631679}" dt="2019-03-20T15:49:12.477" v="1175" actId="27636"/>
          <ac:spMkLst>
            <pc:docMk/>
            <pc:sldMk cId="2519738516" sldId="262"/>
            <ac:spMk id="3" creationId="{6AB35A17-286E-41EB-8862-A30C6CFFF5FF}"/>
          </ac:spMkLst>
        </pc:spChg>
        <pc:spChg chg="add">
          <ac:chgData name="Inez van der Velde" userId="c708d8fa419fe580" providerId="LiveId" clId="{B52423C7-CC7A-40E5-A433-95CADD631679}" dt="2019-03-18T15:14:21.985" v="36" actId="26606"/>
          <ac:spMkLst>
            <pc:docMk/>
            <pc:sldMk cId="2519738516" sldId="262"/>
            <ac:spMk id="71" creationId="{7F31C52B-DEF9-4845-9A79-72C9330F49C3}"/>
          </ac:spMkLst>
        </pc:spChg>
        <pc:spChg chg="add">
          <ac:chgData name="Inez van der Velde" userId="c708d8fa419fe580" providerId="LiveId" clId="{B52423C7-CC7A-40E5-A433-95CADD631679}" dt="2019-03-18T15:14:21.985" v="36" actId="26606"/>
          <ac:spMkLst>
            <pc:docMk/>
            <pc:sldMk cId="2519738516" sldId="262"/>
            <ac:spMk id="73" creationId="{63DACD0E-B2B1-49C4-B085-D93AC5F6E134}"/>
          </ac:spMkLst>
        </pc:spChg>
        <pc:spChg chg="add">
          <ac:chgData name="Inez van der Velde" userId="c708d8fa419fe580" providerId="LiveId" clId="{B52423C7-CC7A-40E5-A433-95CADD631679}" dt="2019-03-18T15:14:21.985" v="36" actId="26606"/>
          <ac:spMkLst>
            <pc:docMk/>
            <pc:sldMk cId="2519738516" sldId="262"/>
            <ac:spMk id="75" creationId="{F2F5074D-2B0A-40BB-B69E-C08F65EC3C10}"/>
          </ac:spMkLst>
        </pc:spChg>
        <pc:picChg chg="add mod">
          <ac:chgData name="Inez van der Velde" userId="c708d8fa419fe580" providerId="LiveId" clId="{B52423C7-CC7A-40E5-A433-95CADD631679}" dt="2019-03-18T15:14:21.985" v="36" actId="26606"/>
          <ac:picMkLst>
            <pc:docMk/>
            <pc:sldMk cId="2519738516" sldId="262"/>
            <ac:picMk id="2050" creationId="{A181A9E6-0307-46F1-B8E6-847263293857}"/>
          </ac:picMkLst>
        </pc:picChg>
      </pc:sldChg>
      <pc:sldChg chg="addSp modSp modAnim">
        <pc:chgData name="Inez van der Velde" userId="c708d8fa419fe580" providerId="LiveId" clId="{B52423C7-CC7A-40E5-A433-95CADD631679}" dt="2019-03-19T11:29:52.039" v="859"/>
        <pc:sldMkLst>
          <pc:docMk/>
          <pc:sldMk cId="2518823781" sldId="263"/>
        </pc:sldMkLst>
        <pc:spChg chg="mod">
          <ac:chgData name="Inez van der Velde" userId="c708d8fa419fe580" providerId="LiveId" clId="{B52423C7-CC7A-40E5-A433-95CADD631679}" dt="2019-03-19T11:24:46.429" v="484" actId="20577"/>
          <ac:spMkLst>
            <pc:docMk/>
            <pc:sldMk cId="2518823781" sldId="263"/>
            <ac:spMk id="2" creationId="{039E97E4-8B18-48D7-9DBA-D2533860B35B}"/>
          </ac:spMkLst>
        </pc:spChg>
        <pc:spChg chg="add mod">
          <ac:chgData name="Inez van der Velde" userId="c708d8fa419fe580" providerId="LiveId" clId="{B52423C7-CC7A-40E5-A433-95CADD631679}" dt="2019-03-19T11:28:03.228" v="808" actId="20577"/>
          <ac:spMkLst>
            <pc:docMk/>
            <pc:sldMk cId="2518823781" sldId="263"/>
            <ac:spMk id="4" creationId="{4DC66EB0-D521-47B9-9885-7AB54B99FA77}"/>
          </ac:spMkLst>
        </pc:spChg>
      </pc:sldChg>
      <pc:sldChg chg="modSp add modAnim">
        <pc:chgData name="Inez van der Velde" userId="c708d8fa419fe580" providerId="LiveId" clId="{B52423C7-CC7A-40E5-A433-95CADD631679}" dt="2019-03-20T15:53:49.886" v="1408" actId="20577"/>
        <pc:sldMkLst>
          <pc:docMk/>
          <pc:sldMk cId="3905925117" sldId="264"/>
        </pc:sldMkLst>
        <pc:spChg chg="mod">
          <ac:chgData name="Inez van der Velde" userId="c708d8fa419fe580" providerId="LiveId" clId="{B52423C7-CC7A-40E5-A433-95CADD631679}" dt="2019-03-19T11:20:04.036" v="116" actId="20577"/>
          <ac:spMkLst>
            <pc:docMk/>
            <pc:sldMk cId="3905925117" sldId="264"/>
            <ac:spMk id="2" creationId="{A9C7E82B-E3DB-44F2-B69B-100EF54547A1}"/>
          </ac:spMkLst>
        </pc:spChg>
        <pc:spChg chg="mod">
          <ac:chgData name="Inez van der Velde" userId="c708d8fa419fe580" providerId="LiveId" clId="{B52423C7-CC7A-40E5-A433-95CADD631679}" dt="2019-03-20T15:53:49.886" v="1408" actId="20577"/>
          <ac:spMkLst>
            <pc:docMk/>
            <pc:sldMk cId="3905925117" sldId="264"/>
            <ac:spMk id="3" creationId="{70AC3B87-860E-497F-914C-B683BC8167A9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3/21/2019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3/21/2019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9DB2BF-6EBA-48B5-9961-9455027374B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8800" dirty="0"/>
              <a:t>gespreksvoering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29CCA40-01B9-4D06-91A7-426A4BD2795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W16mz	periode 3</a:t>
            </a:r>
          </a:p>
        </p:txBody>
      </p:sp>
    </p:spTree>
    <p:extLst>
      <p:ext uri="{BB962C8B-B14F-4D97-AF65-F5344CB8AC3E}">
        <p14:creationId xmlns:p14="http://schemas.microsoft.com/office/powerpoint/2010/main" val="39336927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767186-1A3C-43EC-93A7-D7696FBC1A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878537F-F62A-4742-BBE9-66A38CB152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>
                <a:solidFill>
                  <a:schemeClr val="tx1"/>
                </a:solidFill>
              </a:rPr>
              <a:t>Lesdoelen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Terugblik filmpje eerste les</a:t>
            </a:r>
          </a:p>
          <a:p>
            <a:r>
              <a:rPr lang="nl-NL" sz="2400" dirty="0">
                <a:solidFill>
                  <a:schemeClr val="tx1"/>
                </a:solidFill>
              </a:rPr>
              <a:t>De Harvard methode</a:t>
            </a:r>
            <a:r>
              <a:rPr lang="nl-NL" sz="2400">
                <a:solidFill>
                  <a:schemeClr val="tx1"/>
                </a:solidFill>
              </a:rPr>
              <a:t>, paragraaf 20.4</a:t>
            </a:r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Opdracht</a:t>
            </a:r>
          </a:p>
          <a:p>
            <a:r>
              <a:rPr lang="nl-NL" sz="2400" dirty="0">
                <a:solidFill>
                  <a:schemeClr val="tx1"/>
                </a:solidFill>
              </a:rPr>
              <a:t>Lesdoelen toetsen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Afsluiting 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5449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FD5C852-95A1-48C2-BEFB-48081CD6F4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pic>
        <p:nvPicPr>
          <p:cNvPr id="5" name="Tijdelijke aanduiding voor inhoud 4" descr="Lijst">
            <a:extLst>
              <a:ext uri="{FF2B5EF4-FFF2-40B4-BE49-F238E27FC236}">
                <a16:creationId xmlns:a16="http://schemas.microsoft.com/office/drawing/2014/main" id="{0B41D692-7628-4651-B611-AA2E4CDA49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15600" y="382385"/>
            <a:ext cx="914400" cy="914400"/>
          </a:xfrm>
        </p:spPr>
      </p:pic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BC7C2AA7-02E3-4BF6-B7FE-36CECA0FB4C7}"/>
              </a:ext>
            </a:extLst>
          </p:cNvPr>
          <p:cNvSpPr txBox="1">
            <a:spLocks/>
          </p:cNvSpPr>
          <p:nvPr/>
        </p:nvSpPr>
        <p:spPr>
          <a:xfrm>
            <a:off x="1251678" y="2286001"/>
            <a:ext cx="10178322" cy="387912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400" dirty="0">
                <a:solidFill>
                  <a:schemeClr val="tx1"/>
                </a:solidFill>
              </a:rPr>
              <a:t>Aan het einde van de les kun je de vier uitgangspunten van de Harvard methode (de mens, het belang, de keuzes en de criteria) benoemen en toelichten.</a:t>
            </a:r>
          </a:p>
          <a:p>
            <a:r>
              <a:rPr lang="nl-NL" sz="2400" dirty="0">
                <a:solidFill>
                  <a:schemeClr val="tx1"/>
                </a:solidFill>
              </a:rPr>
              <a:t>Aan het einde van de les kun je aangeven wat het begrip ‘Belang’ inhoudt en hiervan een voorbeeld benoemen.</a:t>
            </a:r>
          </a:p>
          <a:p>
            <a:r>
              <a:rPr lang="nl-NL" sz="2400" dirty="0">
                <a:solidFill>
                  <a:schemeClr val="tx1"/>
                </a:solidFill>
              </a:rPr>
              <a:t>Aan het einde van de les kun je aangeven wat ‘Positioneel onderhandelen’ is en dit toelichten. </a:t>
            </a:r>
          </a:p>
          <a:p>
            <a:r>
              <a:rPr lang="nl-NL" sz="2400" dirty="0">
                <a:solidFill>
                  <a:schemeClr val="tx1"/>
                </a:solidFill>
              </a:rPr>
              <a:t>Aan het einde van de les kun je een casus analyseren (de vier uitgangspunten benoemen) aan de hand van de Harvard methode.</a:t>
            </a:r>
            <a:endParaRPr lang="nl-NL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483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CC0250-8362-46A4-8B87-CFC4421DF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>
            <a:normAutofit/>
          </a:bodyPr>
          <a:lstStyle/>
          <a:p>
            <a:r>
              <a:rPr lang="nl-NL" dirty="0"/>
              <a:t>terugblik</a:t>
            </a:r>
          </a:p>
        </p:txBody>
      </p:sp>
      <p:pic>
        <p:nvPicPr>
          <p:cNvPr id="1026" name="Picture 2" descr="Afbeeldingsresultaat voor film">
            <a:extLst>
              <a:ext uri="{FF2B5EF4-FFF2-40B4-BE49-F238E27FC236}">
                <a16:creationId xmlns:a16="http://schemas.microsoft.com/office/drawing/2014/main" id="{7C375F10-A714-4DAB-A0AB-7D26DDAE68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678" y="2282695"/>
            <a:ext cx="3345840" cy="2292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AD8CBD03-8EAF-4F18-B4F2-92AD81FB8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9964" y="2286001"/>
            <a:ext cx="6660036" cy="4105372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Filmpje bekeken in de eerste les</a:t>
            </a:r>
          </a:p>
          <a:p>
            <a:r>
              <a:rPr lang="nl-NL" sz="2400" dirty="0">
                <a:solidFill>
                  <a:schemeClr val="tx1"/>
                </a:solidFill>
              </a:rPr>
              <a:t>Bekijk de vier uitgangspunten van de Harvard methode: de mens, het belang, de keuzes, de criteria  (bladzijde 397, niet verder bladeren!)</a:t>
            </a:r>
          </a:p>
          <a:p>
            <a:r>
              <a:rPr lang="nl-NL" sz="2400" dirty="0">
                <a:solidFill>
                  <a:schemeClr val="tx1"/>
                </a:solidFill>
              </a:rPr>
              <a:t>Beschrijf a.d.h.v. wat je nog weet van het filmpje hoe je denkt dat de vier uitgangspunten in elkaar zitten.</a:t>
            </a:r>
          </a:p>
          <a:p>
            <a:r>
              <a:rPr lang="nl-NL" sz="2400" dirty="0">
                <a:solidFill>
                  <a:schemeClr val="tx1"/>
                </a:solidFill>
              </a:rPr>
              <a:t>Individueel</a:t>
            </a:r>
          </a:p>
          <a:p>
            <a:r>
              <a:rPr lang="nl-NL" sz="2400" dirty="0">
                <a:solidFill>
                  <a:schemeClr val="tx1"/>
                </a:solidFill>
              </a:rPr>
              <a:t>Bespreken </a:t>
            </a:r>
            <a:r>
              <a:rPr lang="nl-NL" sz="2400" dirty="0">
                <a:solidFill>
                  <a:schemeClr val="tx1"/>
                </a:solidFill>
                <a:cs typeface="Calibri" panose="020F0502020204030204" pitchFamily="34" charset="0"/>
              </a:rPr>
              <a:t>→ koppeling theorie</a:t>
            </a:r>
            <a:endParaRPr lang="nl-NL" sz="2400" dirty="0">
              <a:solidFill>
                <a:schemeClr val="tx1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8786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C78A6BE-5783-47E4-A2DB-1E23CF511B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De </a:t>
            </a:r>
            <a:r>
              <a:rPr lang="nl-NL" dirty="0" err="1"/>
              <a:t>harvard</a:t>
            </a:r>
            <a:r>
              <a:rPr lang="nl-NL" dirty="0"/>
              <a:t> methode - uitgangspunten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A126C5A-E902-4C50-B3F7-076D87BF83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172879"/>
            <a:ext cx="10178322" cy="39168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De mens</a:t>
            </a:r>
          </a:p>
          <a:p>
            <a:r>
              <a:rPr lang="nl-NL" sz="2400" dirty="0">
                <a:solidFill>
                  <a:schemeClr val="tx1"/>
                </a:solidFill>
              </a:rPr>
              <a:t>Mens en probleem onderscheiden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Het belang</a:t>
            </a:r>
          </a:p>
          <a:p>
            <a:r>
              <a:rPr lang="nl-NL" sz="2400" dirty="0">
                <a:solidFill>
                  <a:schemeClr val="tx1"/>
                </a:solidFill>
              </a:rPr>
              <a:t>Belangen: redenen voor of tegen iets, waarom je iets belangrijk vind</a:t>
            </a:r>
          </a:p>
          <a:p>
            <a:r>
              <a:rPr lang="nl-NL" sz="2400" dirty="0">
                <a:solidFill>
                  <a:schemeClr val="tx1"/>
                </a:solidFill>
              </a:rPr>
              <a:t>Positioneel onderhandelen: macht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De keuzes</a:t>
            </a:r>
          </a:p>
          <a:p>
            <a:r>
              <a:rPr lang="nl-NL" sz="2400" dirty="0">
                <a:solidFill>
                  <a:schemeClr val="tx1"/>
                </a:solidFill>
              </a:rPr>
              <a:t>Oplossingen uitwerken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De criteria </a:t>
            </a:r>
          </a:p>
          <a:p>
            <a:r>
              <a:rPr lang="nl-NL" sz="2400" dirty="0">
                <a:solidFill>
                  <a:schemeClr val="tx1"/>
                </a:solidFill>
              </a:rPr>
              <a:t>Objectiviteit, flexibiliteit </a:t>
            </a:r>
          </a:p>
        </p:txBody>
      </p:sp>
    </p:spTree>
    <p:extLst>
      <p:ext uri="{BB962C8B-B14F-4D97-AF65-F5344CB8AC3E}">
        <p14:creationId xmlns:p14="http://schemas.microsoft.com/office/powerpoint/2010/main" val="297390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1" name="Rectangle 70">
            <a:extLst>
              <a:ext uri="{FF2B5EF4-FFF2-40B4-BE49-F238E27FC236}">
                <a16:creationId xmlns:a16="http://schemas.microsoft.com/office/drawing/2014/main" id="{7F31C52B-DEF9-4845-9A79-72C9330F49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3" name="Freeform 10">
            <a:extLst>
              <a:ext uri="{FF2B5EF4-FFF2-40B4-BE49-F238E27FC236}">
                <a16:creationId xmlns:a16="http://schemas.microsoft.com/office/drawing/2014/main" id="{63DACD0E-B2B1-49C4-B085-D93AC5F6E1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99021EA-CECA-42F9-9135-9B42F8A1C2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144" y="484631"/>
            <a:ext cx="6340519" cy="1638469"/>
          </a:xfrm>
        </p:spPr>
        <p:txBody>
          <a:bodyPr>
            <a:normAutofit/>
          </a:bodyPr>
          <a:lstStyle/>
          <a:p>
            <a:r>
              <a:rPr lang="nl-NL" dirty="0"/>
              <a:t>opdracht</a:t>
            </a:r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2F5074D-2B0A-40BB-B69E-C08F65EC3C1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B35A17-286E-41EB-8862-A30C6CFFF5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051" y="2443140"/>
            <a:ext cx="6306309" cy="3930227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rgbClr val="000000"/>
                </a:solidFill>
              </a:rPr>
              <a:t>Casusopdracht</a:t>
            </a:r>
          </a:p>
          <a:p>
            <a:r>
              <a:rPr lang="nl-NL" sz="2400" dirty="0">
                <a:solidFill>
                  <a:srgbClr val="000000"/>
                </a:solidFill>
              </a:rPr>
              <a:t>Twee groepen</a:t>
            </a:r>
          </a:p>
          <a:p>
            <a:r>
              <a:rPr lang="nl-NL" sz="2400" dirty="0">
                <a:solidFill>
                  <a:srgbClr val="000000"/>
                </a:solidFill>
              </a:rPr>
              <a:t>Casus lezen</a:t>
            </a:r>
          </a:p>
          <a:p>
            <a:r>
              <a:rPr lang="nl-NL" sz="2400" dirty="0">
                <a:solidFill>
                  <a:srgbClr val="000000"/>
                </a:solidFill>
              </a:rPr>
              <a:t>In je groep vier uitgangspunten beschrijven voor jullie casus (10 min.)</a:t>
            </a:r>
          </a:p>
          <a:p>
            <a:r>
              <a:rPr lang="nl-NL" sz="2400" dirty="0">
                <a:solidFill>
                  <a:srgbClr val="000000"/>
                </a:solidFill>
              </a:rPr>
              <a:t>Opschrijven, inleveren bij docent</a:t>
            </a:r>
          </a:p>
          <a:p>
            <a:r>
              <a:rPr lang="nl-NL" sz="2400" dirty="0">
                <a:solidFill>
                  <a:srgbClr val="000000"/>
                </a:solidFill>
              </a:rPr>
              <a:t>Klassikaal nabespreken </a:t>
            </a:r>
          </a:p>
        </p:txBody>
      </p:sp>
      <p:pic>
        <p:nvPicPr>
          <p:cNvPr id="2050" name="Picture 2" descr="Afbeeldingsresultaat voor opdracht">
            <a:extLst>
              <a:ext uri="{FF2B5EF4-FFF2-40B4-BE49-F238E27FC236}">
                <a16:creationId xmlns:a16="http://schemas.microsoft.com/office/drawing/2014/main" id="{A181A9E6-0307-46F1-B8E6-8472632938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0787" y="1600709"/>
            <a:ext cx="3656581" cy="36565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738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39E97E4-8B18-48D7-9DBA-D2533860B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 toetsen</a:t>
            </a:r>
          </a:p>
        </p:txBody>
      </p:sp>
      <p:pic>
        <p:nvPicPr>
          <p:cNvPr id="5" name="Tijdelijke aanduiding voor inhoud 4" descr="Controlelijst">
            <a:extLst>
              <a:ext uri="{FF2B5EF4-FFF2-40B4-BE49-F238E27FC236}">
                <a16:creationId xmlns:a16="http://schemas.microsoft.com/office/drawing/2014/main" id="{B57671F8-55DE-489E-A6B0-FF151916A2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15600" y="382385"/>
            <a:ext cx="914400" cy="914400"/>
          </a:xfrm>
        </p:spPr>
      </p:pic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4DC66EB0-D521-47B9-9885-7AB54B99FA77}"/>
              </a:ext>
            </a:extLst>
          </p:cNvPr>
          <p:cNvSpPr txBox="1">
            <a:spLocks/>
          </p:cNvSpPr>
          <p:nvPr/>
        </p:nvSpPr>
        <p:spPr>
          <a:xfrm>
            <a:off x="1251678" y="2172879"/>
            <a:ext cx="10178322" cy="39168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De Harvardmethode is een manier van onderhandelen met als doel om tot een ______ situatie te komen. De methode kent ____ uitgangspunten, namelijk: ______, ______, ______ en ______.  Bij de methode wordt er een onderscheid gemaakt tussen ______ en ______. Redenen waarom iemand voor of tegen iets is noemen we ______. Positioneel handelen is ______________. Het is goed om voorafgaand aan een onderhandeling na te denken over __________. Verder is het belangrijk dat je ______ blijft. Je baseert je daarmee op feiten en niet zozeer op je eigen mening of gevoel. </a:t>
            </a:r>
          </a:p>
          <a:p>
            <a:pPr marL="0" indent="0">
              <a:buNone/>
            </a:pPr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88237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C7E82B-E3DB-44F2-B69B-100EF54547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Tot slot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0AC3B87-860E-497F-914C-B683BC8167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Volgende keer: paragraaf 20.5 </a:t>
            </a:r>
          </a:p>
          <a:p>
            <a:r>
              <a:rPr lang="nl-NL" sz="2400" dirty="0">
                <a:solidFill>
                  <a:schemeClr val="tx1"/>
                </a:solidFill>
              </a:rPr>
              <a:t>Onderhandelingsgesprekken </a:t>
            </a:r>
            <a:r>
              <a:rPr lang="nl-NL" sz="2400" dirty="0">
                <a:solidFill>
                  <a:schemeClr val="tx1"/>
                </a:solidFill>
                <a:cs typeface="Calibri" panose="020F0502020204030204" pitchFamily="34" charset="0"/>
              </a:rPr>
              <a:t>→ rollenspellen</a:t>
            </a:r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Huiswerk: iedereen neemt een casus mee die hij/zij op stage heeft meegemaakt (</a:t>
            </a:r>
            <a:r>
              <a:rPr lang="nl-NL" sz="2400">
                <a:solidFill>
                  <a:schemeClr val="tx1"/>
                </a:solidFill>
              </a:rPr>
              <a:t>een onderhandeling) </a:t>
            </a:r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925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7520F84D-966A-41CD-B818-16BF32EF1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510D23-E323-4577-A8EA-12C6C6019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B4FFECA-0832-4FE3-B587-054A0F2D8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6A7AF32E-1559-422D-8C41-A1CBE43ADE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257" y="864911"/>
            <a:ext cx="9031484" cy="34672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/>
              <a:t>Bedankt voor jullie aandacht!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65858E6-5C0F-4AAE-A1AC-29BA07FFE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070707"/>
            <a:ext cx="12192000" cy="1787292"/>
          </a:xfrm>
          <a:custGeom>
            <a:avLst/>
            <a:gdLst>
              <a:gd name="connsiteX0" fmla="*/ 619389 w 12192000"/>
              <a:gd name="connsiteY0" fmla="*/ 0 h 1787292"/>
              <a:gd name="connsiteX1" fmla="*/ 687652 w 12192000"/>
              <a:gd name="connsiteY1" fmla="*/ 3175 h 1787292"/>
              <a:gd name="connsiteX2" fmla="*/ 747977 w 12192000"/>
              <a:gd name="connsiteY2" fmla="*/ 9525 h 1787292"/>
              <a:gd name="connsiteX3" fmla="*/ 800364 w 12192000"/>
              <a:gd name="connsiteY3" fmla="*/ 20637 h 1787292"/>
              <a:gd name="connsiteX4" fmla="*/ 846402 w 12192000"/>
              <a:gd name="connsiteY4" fmla="*/ 36512 h 1787292"/>
              <a:gd name="connsiteX5" fmla="*/ 887677 w 12192000"/>
              <a:gd name="connsiteY5" fmla="*/ 52387 h 1787292"/>
              <a:gd name="connsiteX6" fmla="*/ 924189 w 12192000"/>
              <a:gd name="connsiteY6" fmla="*/ 68262 h 1787292"/>
              <a:gd name="connsiteX7" fmla="*/ 962289 w 12192000"/>
              <a:gd name="connsiteY7" fmla="*/ 87312 h 1787292"/>
              <a:gd name="connsiteX8" fmla="*/ 1000389 w 12192000"/>
              <a:gd name="connsiteY8" fmla="*/ 106362 h 1787292"/>
              <a:gd name="connsiteX9" fmla="*/ 1036902 w 12192000"/>
              <a:gd name="connsiteY9" fmla="*/ 125412 h 1787292"/>
              <a:gd name="connsiteX10" fmla="*/ 1078177 w 12192000"/>
              <a:gd name="connsiteY10" fmla="*/ 141287 h 1787292"/>
              <a:gd name="connsiteX11" fmla="*/ 1124214 w 12192000"/>
              <a:gd name="connsiteY11" fmla="*/ 155575 h 1787292"/>
              <a:gd name="connsiteX12" fmla="*/ 1176602 w 12192000"/>
              <a:gd name="connsiteY12" fmla="*/ 166687 h 1787292"/>
              <a:gd name="connsiteX13" fmla="*/ 1236927 w 12192000"/>
              <a:gd name="connsiteY13" fmla="*/ 174625 h 1787292"/>
              <a:gd name="connsiteX14" fmla="*/ 1305189 w 12192000"/>
              <a:gd name="connsiteY14" fmla="*/ 176212 h 1787292"/>
              <a:gd name="connsiteX15" fmla="*/ 1373452 w 12192000"/>
              <a:gd name="connsiteY15" fmla="*/ 174625 h 1787292"/>
              <a:gd name="connsiteX16" fmla="*/ 1433777 w 12192000"/>
              <a:gd name="connsiteY16" fmla="*/ 166687 h 1787292"/>
              <a:gd name="connsiteX17" fmla="*/ 1486164 w 12192000"/>
              <a:gd name="connsiteY17" fmla="*/ 155575 h 1787292"/>
              <a:gd name="connsiteX18" fmla="*/ 1532202 w 12192000"/>
              <a:gd name="connsiteY18" fmla="*/ 141287 h 1787292"/>
              <a:gd name="connsiteX19" fmla="*/ 1573477 w 12192000"/>
              <a:gd name="connsiteY19" fmla="*/ 125412 h 1787292"/>
              <a:gd name="connsiteX20" fmla="*/ 1609989 w 12192000"/>
              <a:gd name="connsiteY20" fmla="*/ 106362 h 1787292"/>
              <a:gd name="connsiteX21" fmla="*/ 1648089 w 12192000"/>
              <a:gd name="connsiteY21" fmla="*/ 87312 h 1787292"/>
              <a:gd name="connsiteX22" fmla="*/ 1686189 w 12192000"/>
              <a:gd name="connsiteY22" fmla="*/ 68262 h 1787292"/>
              <a:gd name="connsiteX23" fmla="*/ 1722702 w 12192000"/>
              <a:gd name="connsiteY23" fmla="*/ 52387 h 1787292"/>
              <a:gd name="connsiteX24" fmla="*/ 1763977 w 12192000"/>
              <a:gd name="connsiteY24" fmla="*/ 36512 h 1787292"/>
              <a:gd name="connsiteX25" fmla="*/ 1810014 w 12192000"/>
              <a:gd name="connsiteY25" fmla="*/ 20637 h 1787292"/>
              <a:gd name="connsiteX26" fmla="*/ 1862402 w 12192000"/>
              <a:gd name="connsiteY26" fmla="*/ 9525 h 1787292"/>
              <a:gd name="connsiteX27" fmla="*/ 1922727 w 12192000"/>
              <a:gd name="connsiteY27" fmla="*/ 3175 h 1787292"/>
              <a:gd name="connsiteX28" fmla="*/ 1990989 w 12192000"/>
              <a:gd name="connsiteY28" fmla="*/ 0 h 1787292"/>
              <a:gd name="connsiteX29" fmla="*/ 2059252 w 12192000"/>
              <a:gd name="connsiteY29" fmla="*/ 3175 h 1787292"/>
              <a:gd name="connsiteX30" fmla="*/ 2119577 w 12192000"/>
              <a:gd name="connsiteY30" fmla="*/ 9525 h 1787292"/>
              <a:gd name="connsiteX31" fmla="*/ 2171964 w 12192000"/>
              <a:gd name="connsiteY31" fmla="*/ 20637 h 1787292"/>
              <a:gd name="connsiteX32" fmla="*/ 2218002 w 12192000"/>
              <a:gd name="connsiteY32" fmla="*/ 36512 h 1787292"/>
              <a:gd name="connsiteX33" fmla="*/ 2259277 w 12192000"/>
              <a:gd name="connsiteY33" fmla="*/ 52387 h 1787292"/>
              <a:gd name="connsiteX34" fmla="*/ 2295789 w 12192000"/>
              <a:gd name="connsiteY34" fmla="*/ 68262 h 1787292"/>
              <a:gd name="connsiteX35" fmla="*/ 2333889 w 12192000"/>
              <a:gd name="connsiteY35" fmla="*/ 87312 h 1787292"/>
              <a:gd name="connsiteX36" fmla="*/ 2371989 w 12192000"/>
              <a:gd name="connsiteY36" fmla="*/ 106362 h 1787292"/>
              <a:gd name="connsiteX37" fmla="*/ 2408502 w 12192000"/>
              <a:gd name="connsiteY37" fmla="*/ 125412 h 1787292"/>
              <a:gd name="connsiteX38" fmla="*/ 2449777 w 12192000"/>
              <a:gd name="connsiteY38" fmla="*/ 141287 h 1787292"/>
              <a:gd name="connsiteX39" fmla="*/ 2495814 w 12192000"/>
              <a:gd name="connsiteY39" fmla="*/ 155575 h 1787292"/>
              <a:gd name="connsiteX40" fmla="*/ 2548202 w 12192000"/>
              <a:gd name="connsiteY40" fmla="*/ 166687 h 1787292"/>
              <a:gd name="connsiteX41" fmla="*/ 2608527 w 12192000"/>
              <a:gd name="connsiteY41" fmla="*/ 174625 h 1787292"/>
              <a:gd name="connsiteX42" fmla="*/ 2676789 w 12192000"/>
              <a:gd name="connsiteY42" fmla="*/ 176212 h 1787292"/>
              <a:gd name="connsiteX43" fmla="*/ 2745052 w 12192000"/>
              <a:gd name="connsiteY43" fmla="*/ 174625 h 1787292"/>
              <a:gd name="connsiteX44" fmla="*/ 2805377 w 12192000"/>
              <a:gd name="connsiteY44" fmla="*/ 166687 h 1787292"/>
              <a:gd name="connsiteX45" fmla="*/ 2857764 w 12192000"/>
              <a:gd name="connsiteY45" fmla="*/ 155575 h 1787292"/>
              <a:gd name="connsiteX46" fmla="*/ 2903802 w 12192000"/>
              <a:gd name="connsiteY46" fmla="*/ 141287 h 1787292"/>
              <a:gd name="connsiteX47" fmla="*/ 2945077 w 12192000"/>
              <a:gd name="connsiteY47" fmla="*/ 125412 h 1787292"/>
              <a:gd name="connsiteX48" fmla="*/ 2981589 w 12192000"/>
              <a:gd name="connsiteY48" fmla="*/ 106362 h 1787292"/>
              <a:gd name="connsiteX49" fmla="*/ 3019689 w 12192000"/>
              <a:gd name="connsiteY49" fmla="*/ 87312 h 1787292"/>
              <a:gd name="connsiteX50" fmla="*/ 3057789 w 12192000"/>
              <a:gd name="connsiteY50" fmla="*/ 68262 h 1787292"/>
              <a:gd name="connsiteX51" fmla="*/ 3094302 w 12192000"/>
              <a:gd name="connsiteY51" fmla="*/ 52387 h 1787292"/>
              <a:gd name="connsiteX52" fmla="*/ 3135577 w 12192000"/>
              <a:gd name="connsiteY52" fmla="*/ 36512 h 1787292"/>
              <a:gd name="connsiteX53" fmla="*/ 3181614 w 12192000"/>
              <a:gd name="connsiteY53" fmla="*/ 20637 h 1787292"/>
              <a:gd name="connsiteX54" fmla="*/ 3234002 w 12192000"/>
              <a:gd name="connsiteY54" fmla="*/ 9525 h 1787292"/>
              <a:gd name="connsiteX55" fmla="*/ 3294327 w 12192000"/>
              <a:gd name="connsiteY55" fmla="*/ 3175 h 1787292"/>
              <a:gd name="connsiteX56" fmla="*/ 3361002 w 12192000"/>
              <a:gd name="connsiteY56" fmla="*/ 0 h 1787292"/>
              <a:gd name="connsiteX57" fmla="*/ 3430852 w 12192000"/>
              <a:gd name="connsiteY57" fmla="*/ 3175 h 1787292"/>
              <a:gd name="connsiteX58" fmla="*/ 3491177 w 12192000"/>
              <a:gd name="connsiteY58" fmla="*/ 9525 h 1787292"/>
              <a:gd name="connsiteX59" fmla="*/ 3543564 w 12192000"/>
              <a:gd name="connsiteY59" fmla="*/ 20637 h 1787292"/>
              <a:gd name="connsiteX60" fmla="*/ 3589602 w 12192000"/>
              <a:gd name="connsiteY60" fmla="*/ 36512 h 1787292"/>
              <a:gd name="connsiteX61" fmla="*/ 3630877 w 12192000"/>
              <a:gd name="connsiteY61" fmla="*/ 52387 h 1787292"/>
              <a:gd name="connsiteX62" fmla="*/ 3667389 w 12192000"/>
              <a:gd name="connsiteY62" fmla="*/ 68262 h 1787292"/>
              <a:gd name="connsiteX63" fmla="*/ 3705489 w 12192000"/>
              <a:gd name="connsiteY63" fmla="*/ 87312 h 1787292"/>
              <a:gd name="connsiteX64" fmla="*/ 3743589 w 12192000"/>
              <a:gd name="connsiteY64" fmla="*/ 106362 h 1787292"/>
              <a:gd name="connsiteX65" fmla="*/ 3780102 w 12192000"/>
              <a:gd name="connsiteY65" fmla="*/ 125412 h 1787292"/>
              <a:gd name="connsiteX66" fmla="*/ 3821377 w 12192000"/>
              <a:gd name="connsiteY66" fmla="*/ 141287 h 1787292"/>
              <a:gd name="connsiteX67" fmla="*/ 3867414 w 12192000"/>
              <a:gd name="connsiteY67" fmla="*/ 155575 h 1787292"/>
              <a:gd name="connsiteX68" fmla="*/ 3919802 w 12192000"/>
              <a:gd name="connsiteY68" fmla="*/ 166687 h 1787292"/>
              <a:gd name="connsiteX69" fmla="*/ 3980127 w 12192000"/>
              <a:gd name="connsiteY69" fmla="*/ 174625 h 1787292"/>
              <a:gd name="connsiteX70" fmla="*/ 4048389 w 12192000"/>
              <a:gd name="connsiteY70" fmla="*/ 176212 h 1787292"/>
              <a:gd name="connsiteX71" fmla="*/ 4116652 w 12192000"/>
              <a:gd name="connsiteY71" fmla="*/ 174625 h 1787292"/>
              <a:gd name="connsiteX72" fmla="*/ 4176977 w 12192000"/>
              <a:gd name="connsiteY72" fmla="*/ 166687 h 1787292"/>
              <a:gd name="connsiteX73" fmla="*/ 4229364 w 12192000"/>
              <a:gd name="connsiteY73" fmla="*/ 155575 h 1787292"/>
              <a:gd name="connsiteX74" fmla="*/ 4275402 w 12192000"/>
              <a:gd name="connsiteY74" fmla="*/ 141287 h 1787292"/>
              <a:gd name="connsiteX75" fmla="*/ 4316677 w 12192000"/>
              <a:gd name="connsiteY75" fmla="*/ 125412 h 1787292"/>
              <a:gd name="connsiteX76" fmla="*/ 4353189 w 12192000"/>
              <a:gd name="connsiteY76" fmla="*/ 106362 h 1787292"/>
              <a:gd name="connsiteX77" fmla="*/ 4429389 w 12192000"/>
              <a:gd name="connsiteY77" fmla="*/ 68262 h 1787292"/>
              <a:gd name="connsiteX78" fmla="*/ 4465902 w 12192000"/>
              <a:gd name="connsiteY78" fmla="*/ 52387 h 1787292"/>
              <a:gd name="connsiteX79" fmla="*/ 4507177 w 12192000"/>
              <a:gd name="connsiteY79" fmla="*/ 36512 h 1787292"/>
              <a:gd name="connsiteX80" fmla="*/ 4553214 w 12192000"/>
              <a:gd name="connsiteY80" fmla="*/ 20637 h 1787292"/>
              <a:gd name="connsiteX81" fmla="*/ 4605602 w 12192000"/>
              <a:gd name="connsiteY81" fmla="*/ 9525 h 1787292"/>
              <a:gd name="connsiteX82" fmla="*/ 4665928 w 12192000"/>
              <a:gd name="connsiteY82" fmla="*/ 3175 h 1787292"/>
              <a:gd name="connsiteX83" fmla="*/ 4734189 w 12192000"/>
              <a:gd name="connsiteY83" fmla="*/ 0 h 1787292"/>
              <a:gd name="connsiteX84" fmla="*/ 4802453 w 12192000"/>
              <a:gd name="connsiteY84" fmla="*/ 3175 h 1787292"/>
              <a:gd name="connsiteX85" fmla="*/ 4862777 w 12192000"/>
              <a:gd name="connsiteY85" fmla="*/ 9525 h 1787292"/>
              <a:gd name="connsiteX86" fmla="*/ 4915165 w 12192000"/>
              <a:gd name="connsiteY86" fmla="*/ 20637 h 1787292"/>
              <a:gd name="connsiteX87" fmla="*/ 4961201 w 12192000"/>
              <a:gd name="connsiteY87" fmla="*/ 36512 h 1787292"/>
              <a:gd name="connsiteX88" fmla="*/ 5002476 w 12192000"/>
              <a:gd name="connsiteY88" fmla="*/ 52387 h 1787292"/>
              <a:gd name="connsiteX89" fmla="*/ 5038989 w 12192000"/>
              <a:gd name="connsiteY89" fmla="*/ 68262 h 1787292"/>
              <a:gd name="connsiteX90" fmla="*/ 5077089 w 12192000"/>
              <a:gd name="connsiteY90" fmla="*/ 87312 h 1787292"/>
              <a:gd name="connsiteX91" fmla="*/ 5115189 w 12192000"/>
              <a:gd name="connsiteY91" fmla="*/ 106362 h 1787292"/>
              <a:gd name="connsiteX92" fmla="*/ 5151701 w 12192000"/>
              <a:gd name="connsiteY92" fmla="*/ 125412 h 1787292"/>
              <a:gd name="connsiteX93" fmla="*/ 5192976 w 12192000"/>
              <a:gd name="connsiteY93" fmla="*/ 141287 h 1787292"/>
              <a:gd name="connsiteX94" fmla="*/ 5239014 w 12192000"/>
              <a:gd name="connsiteY94" fmla="*/ 155575 h 1787292"/>
              <a:gd name="connsiteX95" fmla="*/ 5291401 w 12192000"/>
              <a:gd name="connsiteY95" fmla="*/ 166687 h 1787292"/>
              <a:gd name="connsiteX96" fmla="*/ 5351727 w 12192000"/>
              <a:gd name="connsiteY96" fmla="*/ 174625 h 1787292"/>
              <a:gd name="connsiteX97" fmla="*/ 5410199 w 12192000"/>
              <a:gd name="connsiteY97" fmla="*/ 175985 h 1787292"/>
              <a:gd name="connsiteX98" fmla="*/ 5468671 w 12192000"/>
              <a:gd name="connsiteY98" fmla="*/ 174625 h 1787292"/>
              <a:gd name="connsiteX99" fmla="*/ 5528996 w 12192000"/>
              <a:gd name="connsiteY99" fmla="*/ 166687 h 1787292"/>
              <a:gd name="connsiteX100" fmla="*/ 5581383 w 12192000"/>
              <a:gd name="connsiteY100" fmla="*/ 155575 h 1787292"/>
              <a:gd name="connsiteX101" fmla="*/ 5627421 w 12192000"/>
              <a:gd name="connsiteY101" fmla="*/ 141287 h 1787292"/>
              <a:gd name="connsiteX102" fmla="*/ 5668696 w 12192000"/>
              <a:gd name="connsiteY102" fmla="*/ 125412 h 1787292"/>
              <a:gd name="connsiteX103" fmla="*/ 5705209 w 12192000"/>
              <a:gd name="connsiteY103" fmla="*/ 106362 h 1787292"/>
              <a:gd name="connsiteX104" fmla="*/ 5743308 w 12192000"/>
              <a:gd name="connsiteY104" fmla="*/ 87312 h 1787292"/>
              <a:gd name="connsiteX105" fmla="*/ 5781408 w 12192000"/>
              <a:gd name="connsiteY105" fmla="*/ 68262 h 1787292"/>
              <a:gd name="connsiteX106" fmla="*/ 5817921 w 12192000"/>
              <a:gd name="connsiteY106" fmla="*/ 52387 h 1787292"/>
              <a:gd name="connsiteX107" fmla="*/ 5859196 w 12192000"/>
              <a:gd name="connsiteY107" fmla="*/ 36512 h 1787292"/>
              <a:gd name="connsiteX108" fmla="*/ 5905234 w 12192000"/>
              <a:gd name="connsiteY108" fmla="*/ 20637 h 1787292"/>
              <a:gd name="connsiteX109" fmla="*/ 5957621 w 12192000"/>
              <a:gd name="connsiteY109" fmla="*/ 9525 h 1787292"/>
              <a:gd name="connsiteX110" fmla="*/ 6017947 w 12192000"/>
              <a:gd name="connsiteY110" fmla="*/ 3175 h 1787292"/>
              <a:gd name="connsiteX111" fmla="*/ 6086208 w 12192000"/>
              <a:gd name="connsiteY111" fmla="*/ 0 h 1787292"/>
              <a:gd name="connsiteX112" fmla="*/ 6095999 w 12192000"/>
              <a:gd name="connsiteY112" fmla="*/ 455 h 1787292"/>
              <a:gd name="connsiteX113" fmla="*/ 6105789 w 12192000"/>
              <a:gd name="connsiteY113" fmla="*/ 0 h 1787292"/>
              <a:gd name="connsiteX114" fmla="*/ 6174052 w 12192000"/>
              <a:gd name="connsiteY114" fmla="*/ 3175 h 1787292"/>
              <a:gd name="connsiteX115" fmla="*/ 6234377 w 12192000"/>
              <a:gd name="connsiteY115" fmla="*/ 9525 h 1787292"/>
              <a:gd name="connsiteX116" fmla="*/ 6286764 w 12192000"/>
              <a:gd name="connsiteY116" fmla="*/ 20637 h 1787292"/>
              <a:gd name="connsiteX117" fmla="*/ 6332802 w 12192000"/>
              <a:gd name="connsiteY117" fmla="*/ 36512 h 1787292"/>
              <a:gd name="connsiteX118" fmla="*/ 6374077 w 12192000"/>
              <a:gd name="connsiteY118" fmla="*/ 52387 h 1787292"/>
              <a:gd name="connsiteX119" fmla="*/ 6410589 w 12192000"/>
              <a:gd name="connsiteY119" fmla="*/ 68262 h 1787292"/>
              <a:gd name="connsiteX120" fmla="*/ 6448689 w 12192000"/>
              <a:gd name="connsiteY120" fmla="*/ 87312 h 1787292"/>
              <a:gd name="connsiteX121" fmla="*/ 6486789 w 12192000"/>
              <a:gd name="connsiteY121" fmla="*/ 106362 h 1787292"/>
              <a:gd name="connsiteX122" fmla="*/ 6523302 w 12192000"/>
              <a:gd name="connsiteY122" fmla="*/ 125412 h 1787292"/>
              <a:gd name="connsiteX123" fmla="*/ 6564577 w 12192000"/>
              <a:gd name="connsiteY123" fmla="*/ 141287 h 1787292"/>
              <a:gd name="connsiteX124" fmla="*/ 6610614 w 12192000"/>
              <a:gd name="connsiteY124" fmla="*/ 155575 h 1787292"/>
              <a:gd name="connsiteX125" fmla="*/ 6663002 w 12192000"/>
              <a:gd name="connsiteY125" fmla="*/ 166687 h 1787292"/>
              <a:gd name="connsiteX126" fmla="*/ 6723327 w 12192000"/>
              <a:gd name="connsiteY126" fmla="*/ 174625 h 1787292"/>
              <a:gd name="connsiteX127" fmla="*/ 6781799 w 12192000"/>
              <a:gd name="connsiteY127" fmla="*/ 175985 h 1787292"/>
              <a:gd name="connsiteX128" fmla="*/ 6840271 w 12192000"/>
              <a:gd name="connsiteY128" fmla="*/ 174625 h 1787292"/>
              <a:gd name="connsiteX129" fmla="*/ 6900596 w 12192000"/>
              <a:gd name="connsiteY129" fmla="*/ 166687 h 1787292"/>
              <a:gd name="connsiteX130" fmla="*/ 6952983 w 12192000"/>
              <a:gd name="connsiteY130" fmla="*/ 155575 h 1787292"/>
              <a:gd name="connsiteX131" fmla="*/ 6999021 w 12192000"/>
              <a:gd name="connsiteY131" fmla="*/ 141287 h 1787292"/>
              <a:gd name="connsiteX132" fmla="*/ 7040296 w 12192000"/>
              <a:gd name="connsiteY132" fmla="*/ 125412 h 1787292"/>
              <a:gd name="connsiteX133" fmla="*/ 7076808 w 12192000"/>
              <a:gd name="connsiteY133" fmla="*/ 106362 h 1787292"/>
              <a:gd name="connsiteX134" fmla="*/ 7114908 w 12192000"/>
              <a:gd name="connsiteY134" fmla="*/ 87312 h 1787292"/>
              <a:gd name="connsiteX135" fmla="*/ 7153008 w 12192000"/>
              <a:gd name="connsiteY135" fmla="*/ 68262 h 1787292"/>
              <a:gd name="connsiteX136" fmla="*/ 7189521 w 12192000"/>
              <a:gd name="connsiteY136" fmla="*/ 52387 h 1787292"/>
              <a:gd name="connsiteX137" fmla="*/ 7230796 w 12192000"/>
              <a:gd name="connsiteY137" fmla="*/ 36512 h 1787292"/>
              <a:gd name="connsiteX138" fmla="*/ 7276833 w 12192000"/>
              <a:gd name="connsiteY138" fmla="*/ 20637 h 1787292"/>
              <a:gd name="connsiteX139" fmla="*/ 7329221 w 12192000"/>
              <a:gd name="connsiteY139" fmla="*/ 9525 h 1787292"/>
              <a:gd name="connsiteX140" fmla="*/ 7389546 w 12192000"/>
              <a:gd name="connsiteY140" fmla="*/ 3175 h 1787292"/>
              <a:gd name="connsiteX141" fmla="*/ 7457808 w 12192000"/>
              <a:gd name="connsiteY141" fmla="*/ 0 h 1787292"/>
              <a:gd name="connsiteX142" fmla="*/ 7526071 w 12192000"/>
              <a:gd name="connsiteY142" fmla="*/ 3175 h 1787292"/>
              <a:gd name="connsiteX143" fmla="*/ 7586396 w 12192000"/>
              <a:gd name="connsiteY143" fmla="*/ 9525 h 1787292"/>
              <a:gd name="connsiteX144" fmla="*/ 7638783 w 12192000"/>
              <a:gd name="connsiteY144" fmla="*/ 20637 h 1787292"/>
              <a:gd name="connsiteX145" fmla="*/ 7684821 w 12192000"/>
              <a:gd name="connsiteY145" fmla="*/ 36512 h 1787292"/>
              <a:gd name="connsiteX146" fmla="*/ 7726096 w 12192000"/>
              <a:gd name="connsiteY146" fmla="*/ 52387 h 1787292"/>
              <a:gd name="connsiteX147" fmla="*/ 7762608 w 12192000"/>
              <a:gd name="connsiteY147" fmla="*/ 68262 h 1787292"/>
              <a:gd name="connsiteX148" fmla="*/ 7800708 w 12192000"/>
              <a:gd name="connsiteY148" fmla="*/ 87312 h 1787292"/>
              <a:gd name="connsiteX149" fmla="*/ 7838808 w 12192000"/>
              <a:gd name="connsiteY149" fmla="*/ 106362 h 1787292"/>
              <a:gd name="connsiteX150" fmla="*/ 7875321 w 12192000"/>
              <a:gd name="connsiteY150" fmla="*/ 125412 h 1787292"/>
              <a:gd name="connsiteX151" fmla="*/ 7916596 w 12192000"/>
              <a:gd name="connsiteY151" fmla="*/ 141287 h 1787292"/>
              <a:gd name="connsiteX152" fmla="*/ 7962633 w 12192000"/>
              <a:gd name="connsiteY152" fmla="*/ 155575 h 1787292"/>
              <a:gd name="connsiteX153" fmla="*/ 8015021 w 12192000"/>
              <a:gd name="connsiteY153" fmla="*/ 166687 h 1787292"/>
              <a:gd name="connsiteX154" fmla="*/ 8075346 w 12192000"/>
              <a:gd name="connsiteY154" fmla="*/ 174625 h 1787292"/>
              <a:gd name="connsiteX155" fmla="*/ 8143608 w 12192000"/>
              <a:gd name="connsiteY155" fmla="*/ 176212 h 1787292"/>
              <a:gd name="connsiteX156" fmla="*/ 8211871 w 12192000"/>
              <a:gd name="connsiteY156" fmla="*/ 174625 h 1787292"/>
              <a:gd name="connsiteX157" fmla="*/ 8272196 w 12192000"/>
              <a:gd name="connsiteY157" fmla="*/ 166687 h 1787292"/>
              <a:gd name="connsiteX158" fmla="*/ 8324583 w 12192000"/>
              <a:gd name="connsiteY158" fmla="*/ 155575 h 1787292"/>
              <a:gd name="connsiteX159" fmla="*/ 8370621 w 12192000"/>
              <a:gd name="connsiteY159" fmla="*/ 141287 h 1787292"/>
              <a:gd name="connsiteX160" fmla="*/ 8411896 w 12192000"/>
              <a:gd name="connsiteY160" fmla="*/ 125412 h 1787292"/>
              <a:gd name="connsiteX161" fmla="*/ 8448408 w 12192000"/>
              <a:gd name="connsiteY161" fmla="*/ 106362 h 1787292"/>
              <a:gd name="connsiteX162" fmla="*/ 8486508 w 12192000"/>
              <a:gd name="connsiteY162" fmla="*/ 87312 h 1787292"/>
              <a:gd name="connsiteX163" fmla="*/ 8524608 w 12192000"/>
              <a:gd name="connsiteY163" fmla="*/ 68262 h 1787292"/>
              <a:gd name="connsiteX164" fmla="*/ 8561120 w 12192000"/>
              <a:gd name="connsiteY164" fmla="*/ 52387 h 1787292"/>
              <a:gd name="connsiteX165" fmla="*/ 8602396 w 12192000"/>
              <a:gd name="connsiteY165" fmla="*/ 36512 h 1787292"/>
              <a:gd name="connsiteX166" fmla="*/ 8648432 w 12192000"/>
              <a:gd name="connsiteY166" fmla="*/ 20637 h 1787292"/>
              <a:gd name="connsiteX167" fmla="*/ 8700820 w 12192000"/>
              <a:gd name="connsiteY167" fmla="*/ 9525 h 1787292"/>
              <a:gd name="connsiteX168" fmla="*/ 8761146 w 12192000"/>
              <a:gd name="connsiteY168" fmla="*/ 3175 h 1787292"/>
              <a:gd name="connsiteX169" fmla="*/ 8827820 w 12192000"/>
              <a:gd name="connsiteY169" fmla="*/ 0 h 1787292"/>
              <a:gd name="connsiteX170" fmla="*/ 8897670 w 12192000"/>
              <a:gd name="connsiteY170" fmla="*/ 3175 h 1787292"/>
              <a:gd name="connsiteX171" fmla="*/ 8957996 w 12192000"/>
              <a:gd name="connsiteY171" fmla="*/ 9525 h 1787292"/>
              <a:gd name="connsiteX172" fmla="*/ 9010382 w 12192000"/>
              <a:gd name="connsiteY172" fmla="*/ 20637 h 1787292"/>
              <a:gd name="connsiteX173" fmla="*/ 9056420 w 12192000"/>
              <a:gd name="connsiteY173" fmla="*/ 36512 h 1787292"/>
              <a:gd name="connsiteX174" fmla="*/ 9097696 w 12192000"/>
              <a:gd name="connsiteY174" fmla="*/ 52387 h 1787292"/>
              <a:gd name="connsiteX175" fmla="*/ 9134208 w 12192000"/>
              <a:gd name="connsiteY175" fmla="*/ 68262 h 1787292"/>
              <a:gd name="connsiteX176" fmla="*/ 9172308 w 12192000"/>
              <a:gd name="connsiteY176" fmla="*/ 87312 h 1787292"/>
              <a:gd name="connsiteX177" fmla="*/ 9210408 w 12192000"/>
              <a:gd name="connsiteY177" fmla="*/ 106362 h 1787292"/>
              <a:gd name="connsiteX178" fmla="*/ 9246920 w 12192000"/>
              <a:gd name="connsiteY178" fmla="*/ 125412 h 1787292"/>
              <a:gd name="connsiteX179" fmla="*/ 9288196 w 12192000"/>
              <a:gd name="connsiteY179" fmla="*/ 141287 h 1787292"/>
              <a:gd name="connsiteX180" fmla="*/ 9334232 w 12192000"/>
              <a:gd name="connsiteY180" fmla="*/ 155575 h 1787292"/>
              <a:gd name="connsiteX181" fmla="*/ 9386620 w 12192000"/>
              <a:gd name="connsiteY181" fmla="*/ 166687 h 1787292"/>
              <a:gd name="connsiteX182" fmla="*/ 9446946 w 12192000"/>
              <a:gd name="connsiteY182" fmla="*/ 174625 h 1787292"/>
              <a:gd name="connsiteX183" fmla="*/ 9515208 w 12192000"/>
              <a:gd name="connsiteY183" fmla="*/ 176212 h 1787292"/>
              <a:gd name="connsiteX184" fmla="*/ 9583470 w 12192000"/>
              <a:gd name="connsiteY184" fmla="*/ 174625 h 1787292"/>
              <a:gd name="connsiteX185" fmla="*/ 9643796 w 12192000"/>
              <a:gd name="connsiteY185" fmla="*/ 166687 h 1787292"/>
              <a:gd name="connsiteX186" fmla="*/ 9696182 w 12192000"/>
              <a:gd name="connsiteY186" fmla="*/ 155575 h 1787292"/>
              <a:gd name="connsiteX187" fmla="*/ 9742220 w 12192000"/>
              <a:gd name="connsiteY187" fmla="*/ 141287 h 1787292"/>
              <a:gd name="connsiteX188" fmla="*/ 9783496 w 12192000"/>
              <a:gd name="connsiteY188" fmla="*/ 125412 h 1787292"/>
              <a:gd name="connsiteX189" fmla="*/ 9820008 w 12192000"/>
              <a:gd name="connsiteY189" fmla="*/ 106362 h 1787292"/>
              <a:gd name="connsiteX190" fmla="*/ 9896208 w 12192000"/>
              <a:gd name="connsiteY190" fmla="*/ 68262 h 1787292"/>
              <a:gd name="connsiteX191" fmla="*/ 9932720 w 12192000"/>
              <a:gd name="connsiteY191" fmla="*/ 52387 h 1787292"/>
              <a:gd name="connsiteX192" fmla="*/ 9973996 w 12192000"/>
              <a:gd name="connsiteY192" fmla="*/ 36512 h 1787292"/>
              <a:gd name="connsiteX193" fmla="*/ 10020032 w 12192000"/>
              <a:gd name="connsiteY193" fmla="*/ 20637 h 1787292"/>
              <a:gd name="connsiteX194" fmla="*/ 10072420 w 12192000"/>
              <a:gd name="connsiteY194" fmla="*/ 9525 h 1787292"/>
              <a:gd name="connsiteX195" fmla="*/ 10132746 w 12192000"/>
              <a:gd name="connsiteY195" fmla="*/ 3175 h 1787292"/>
              <a:gd name="connsiteX196" fmla="*/ 10201008 w 12192000"/>
              <a:gd name="connsiteY196" fmla="*/ 0 h 1787292"/>
              <a:gd name="connsiteX197" fmla="*/ 10269270 w 12192000"/>
              <a:gd name="connsiteY197" fmla="*/ 3175 h 1787292"/>
              <a:gd name="connsiteX198" fmla="*/ 10329596 w 12192000"/>
              <a:gd name="connsiteY198" fmla="*/ 9525 h 1787292"/>
              <a:gd name="connsiteX199" fmla="*/ 10381982 w 12192000"/>
              <a:gd name="connsiteY199" fmla="*/ 20637 h 1787292"/>
              <a:gd name="connsiteX200" fmla="*/ 10428020 w 12192000"/>
              <a:gd name="connsiteY200" fmla="*/ 36512 h 1787292"/>
              <a:gd name="connsiteX201" fmla="*/ 10469296 w 12192000"/>
              <a:gd name="connsiteY201" fmla="*/ 52387 h 1787292"/>
              <a:gd name="connsiteX202" fmla="*/ 10505808 w 12192000"/>
              <a:gd name="connsiteY202" fmla="*/ 68262 h 1787292"/>
              <a:gd name="connsiteX203" fmla="*/ 10543908 w 12192000"/>
              <a:gd name="connsiteY203" fmla="*/ 87312 h 1787292"/>
              <a:gd name="connsiteX204" fmla="*/ 10582008 w 12192000"/>
              <a:gd name="connsiteY204" fmla="*/ 106362 h 1787292"/>
              <a:gd name="connsiteX205" fmla="*/ 10618520 w 12192000"/>
              <a:gd name="connsiteY205" fmla="*/ 125412 h 1787292"/>
              <a:gd name="connsiteX206" fmla="*/ 10659796 w 12192000"/>
              <a:gd name="connsiteY206" fmla="*/ 141287 h 1787292"/>
              <a:gd name="connsiteX207" fmla="*/ 10705832 w 12192000"/>
              <a:gd name="connsiteY207" fmla="*/ 155575 h 1787292"/>
              <a:gd name="connsiteX208" fmla="*/ 10758220 w 12192000"/>
              <a:gd name="connsiteY208" fmla="*/ 166687 h 1787292"/>
              <a:gd name="connsiteX209" fmla="*/ 10818546 w 12192000"/>
              <a:gd name="connsiteY209" fmla="*/ 174625 h 1787292"/>
              <a:gd name="connsiteX210" fmla="*/ 10886808 w 12192000"/>
              <a:gd name="connsiteY210" fmla="*/ 176212 h 1787292"/>
              <a:gd name="connsiteX211" fmla="*/ 10955070 w 12192000"/>
              <a:gd name="connsiteY211" fmla="*/ 174625 h 1787292"/>
              <a:gd name="connsiteX212" fmla="*/ 11015396 w 12192000"/>
              <a:gd name="connsiteY212" fmla="*/ 166687 h 1787292"/>
              <a:gd name="connsiteX213" fmla="*/ 11067782 w 12192000"/>
              <a:gd name="connsiteY213" fmla="*/ 155575 h 1787292"/>
              <a:gd name="connsiteX214" fmla="*/ 11113820 w 12192000"/>
              <a:gd name="connsiteY214" fmla="*/ 141287 h 1787292"/>
              <a:gd name="connsiteX215" fmla="*/ 11155096 w 12192000"/>
              <a:gd name="connsiteY215" fmla="*/ 125412 h 1787292"/>
              <a:gd name="connsiteX216" fmla="*/ 11191608 w 12192000"/>
              <a:gd name="connsiteY216" fmla="*/ 106362 h 1787292"/>
              <a:gd name="connsiteX217" fmla="*/ 11229708 w 12192000"/>
              <a:gd name="connsiteY217" fmla="*/ 87312 h 1787292"/>
              <a:gd name="connsiteX218" fmla="*/ 11267808 w 12192000"/>
              <a:gd name="connsiteY218" fmla="*/ 68262 h 1787292"/>
              <a:gd name="connsiteX219" fmla="*/ 11304320 w 12192000"/>
              <a:gd name="connsiteY219" fmla="*/ 52387 h 1787292"/>
              <a:gd name="connsiteX220" fmla="*/ 11345596 w 12192000"/>
              <a:gd name="connsiteY220" fmla="*/ 36512 h 1787292"/>
              <a:gd name="connsiteX221" fmla="*/ 11391632 w 12192000"/>
              <a:gd name="connsiteY221" fmla="*/ 20637 h 1787292"/>
              <a:gd name="connsiteX222" fmla="*/ 11444020 w 12192000"/>
              <a:gd name="connsiteY222" fmla="*/ 9525 h 1787292"/>
              <a:gd name="connsiteX223" fmla="*/ 11504346 w 12192000"/>
              <a:gd name="connsiteY223" fmla="*/ 3175 h 1787292"/>
              <a:gd name="connsiteX224" fmla="*/ 11572608 w 12192000"/>
              <a:gd name="connsiteY224" fmla="*/ 0 h 1787292"/>
              <a:gd name="connsiteX225" fmla="*/ 11640870 w 12192000"/>
              <a:gd name="connsiteY225" fmla="*/ 3175 h 1787292"/>
              <a:gd name="connsiteX226" fmla="*/ 11701196 w 12192000"/>
              <a:gd name="connsiteY226" fmla="*/ 9525 h 1787292"/>
              <a:gd name="connsiteX227" fmla="*/ 11753582 w 12192000"/>
              <a:gd name="connsiteY227" fmla="*/ 20637 h 1787292"/>
              <a:gd name="connsiteX228" fmla="*/ 11799620 w 12192000"/>
              <a:gd name="connsiteY228" fmla="*/ 36512 h 1787292"/>
              <a:gd name="connsiteX229" fmla="*/ 11840896 w 12192000"/>
              <a:gd name="connsiteY229" fmla="*/ 52387 h 1787292"/>
              <a:gd name="connsiteX230" fmla="*/ 11877408 w 12192000"/>
              <a:gd name="connsiteY230" fmla="*/ 68262 h 1787292"/>
              <a:gd name="connsiteX231" fmla="*/ 11915508 w 12192000"/>
              <a:gd name="connsiteY231" fmla="*/ 87312 h 1787292"/>
              <a:gd name="connsiteX232" fmla="*/ 11953608 w 12192000"/>
              <a:gd name="connsiteY232" fmla="*/ 106362 h 1787292"/>
              <a:gd name="connsiteX233" fmla="*/ 11990120 w 12192000"/>
              <a:gd name="connsiteY233" fmla="*/ 125412 h 1787292"/>
              <a:gd name="connsiteX234" fmla="*/ 12031396 w 12192000"/>
              <a:gd name="connsiteY234" fmla="*/ 141287 h 1787292"/>
              <a:gd name="connsiteX235" fmla="*/ 12077432 w 12192000"/>
              <a:gd name="connsiteY235" fmla="*/ 155575 h 1787292"/>
              <a:gd name="connsiteX236" fmla="*/ 12129820 w 12192000"/>
              <a:gd name="connsiteY236" fmla="*/ 166688 h 1787292"/>
              <a:gd name="connsiteX237" fmla="*/ 12190146 w 12192000"/>
              <a:gd name="connsiteY237" fmla="*/ 174625 h 1787292"/>
              <a:gd name="connsiteX238" fmla="*/ 12192000 w 12192000"/>
              <a:gd name="connsiteY238" fmla="*/ 174668 h 1787292"/>
              <a:gd name="connsiteX239" fmla="*/ 12192000 w 12192000"/>
              <a:gd name="connsiteY239" fmla="*/ 885826 h 1787292"/>
              <a:gd name="connsiteX240" fmla="*/ 12192000 w 12192000"/>
              <a:gd name="connsiteY240" fmla="*/ 1787292 h 1787292"/>
              <a:gd name="connsiteX241" fmla="*/ 0 w 12192000"/>
              <a:gd name="connsiteY241" fmla="*/ 1787292 h 1787292"/>
              <a:gd name="connsiteX242" fmla="*/ 0 w 12192000"/>
              <a:gd name="connsiteY242" fmla="*/ 885826 h 1787292"/>
              <a:gd name="connsiteX243" fmla="*/ 0 w 12192000"/>
              <a:gd name="connsiteY243" fmla="*/ 174668 h 1787292"/>
              <a:gd name="connsiteX244" fmla="*/ 1852 w 12192000"/>
              <a:gd name="connsiteY244" fmla="*/ 174625 h 1787292"/>
              <a:gd name="connsiteX245" fmla="*/ 62177 w 12192000"/>
              <a:gd name="connsiteY245" fmla="*/ 166687 h 1787292"/>
              <a:gd name="connsiteX246" fmla="*/ 114564 w 12192000"/>
              <a:gd name="connsiteY246" fmla="*/ 155575 h 1787292"/>
              <a:gd name="connsiteX247" fmla="*/ 160602 w 12192000"/>
              <a:gd name="connsiteY247" fmla="*/ 141287 h 1787292"/>
              <a:gd name="connsiteX248" fmla="*/ 201877 w 12192000"/>
              <a:gd name="connsiteY248" fmla="*/ 125412 h 1787292"/>
              <a:gd name="connsiteX249" fmla="*/ 238389 w 12192000"/>
              <a:gd name="connsiteY249" fmla="*/ 106362 h 1787292"/>
              <a:gd name="connsiteX250" fmla="*/ 276489 w 12192000"/>
              <a:gd name="connsiteY250" fmla="*/ 87312 h 1787292"/>
              <a:gd name="connsiteX251" fmla="*/ 314589 w 12192000"/>
              <a:gd name="connsiteY251" fmla="*/ 68262 h 1787292"/>
              <a:gd name="connsiteX252" fmla="*/ 351102 w 12192000"/>
              <a:gd name="connsiteY252" fmla="*/ 52387 h 1787292"/>
              <a:gd name="connsiteX253" fmla="*/ 392377 w 12192000"/>
              <a:gd name="connsiteY253" fmla="*/ 36512 h 1787292"/>
              <a:gd name="connsiteX254" fmla="*/ 438414 w 12192000"/>
              <a:gd name="connsiteY254" fmla="*/ 20637 h 1787292"/>
              <a:gd name="connsiteX255" fmla="*/ 490802 w 12192000"/>
              <a:gd name="connsiteY255" fmla="*/ 9525 h 1787292"/>
              <a:gd name="connsiteX256" fmla="*/ 551127 w 12192000"/>
              <a:gd name="connsiteY256" fmla="*/ 3175 h 178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12192000" h="1787292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DFF456F9-1391-4C53-ACF3-C8F3CB5A7C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73314" y="5493376"/>
            <a:ext cx="8045373" cy="7422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>
                <a:solidFill>
                  <a:srgbClr val="2A1A00"/>
                </a:solidFill>
              </a:rPr>
              <a:t>Tot de </a:t>
            </a:r>
            <a:r>
              <a:rPr lang="en-US" dirty="0" err="1">
                <a:solidFill>
                  <a:srgbClr val="2A1A00"/>
                </a:solidFill>
              </a:rPr>
              <a:t>volgende</a:t>
            </a:r>
            <a:r>
              <a:rPr lang="en-US" dirty="0">
                <a:solidFill>
                  <a:srgbClr val="2A1A00"/>
                </a:solidFill>
              </a:rPr>
              <a:t> </a:t>
            </a:r>
            <a:r>
              <a:rPr lang="en-US" dirty="0" err="1">
                <a:solidFill>
                  <a:srgbClr val="2A1A00"/>
                </a:solidFill>
              </a:rPr>
              <a:t>keer</a:t>
            </a:r>
            <a:r>
              <a:rPr lang="en-US" dirty="0">
                <a:solidFill>
                  <a:srgbClr val="2A1A00"/>
                </a:solidFill>
              </a:rPr>
              <a:t> </a:t>
            </a:r>
            <a:r>
              <a:rPr lang="en-US" sz="2400" dirty="0">
                <a:solidFill>
                  <a:srgbClr val="2A1A00"/>
                </a:solidFill>
                <a:sym typeface="Wingdings" panose="05000000000000000000" pitchFamily="2" charset="2"/>
              </a:rPr>
              <a:t></a:t>
            </a:r>
            <a:r>
              <a:rPr lang="en-US" dirty="0">
                <a:solidFill>
                  <a:srgbClr val="2A1A00"/>
                </a:solidFill>
                <a:sym typeface="Wingdings" panose="05000000000000000000" pitchFamily="2" charset="2"/>
              </a:rPr>
              <a:t> </a:t>
            </a:r>
            <a:endParaRPr lang="en-US" dirty="0">
              <a:solidFill>
                <a:srgbClr val="2A1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5166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386</Words>
  <Application>Microsoft Office PowerPoint</Application>
  <PresentationFormat>Breedbeeld</PresentationFormat>
  <Paragraphs>45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5" baseType="lpstr">
      <vt:lpstr>Arial</vt:lpstr>
      <vt:lpstr>Calibri</vt:lpstr>
      <vt:lpstr>Gill Sans MT</vt:lpstr>
      <vt:lpstr>Impact</vt:lpstr>
      <vt:lpstr>Wingdings</vt:lpstr>
      <vt:lpstr>Badge</vt:lpstr>
      <vt:lpstr>gespreksvoering</vt:lpstr>
      <vt:lpstr>inhoud</vt:lpstr>
      <vt:lpstr>lesdoelen</vt:lpstr>
      <vt:lpstr>terugblik</vt:lpstr>
      <vt:lpstr>De harvard methode - uitgangspunten</vt:lpstr>
      <vt:lpstr>opdracht</vt:lpstr>
      <vt:lpstr>Lesdoelen toetsen</vt:lpstr>
      <vt:lpstr>Tot slot</vt:lpstr>
      <vt:lpstr>Bedankt voor jullie aandacht!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gespreksvoering</dc:title>
  <dc:creator>Inez van der Velde</dc:creator>
  <cp:lastModifiedBy>Inez van der Velde</cp:lastModifiedBy>
  <cp:revision>1</cp:revision>
  <dcterms:created xsi:type="dcterms:W3CDTF">2019-03-18T15:10:29Z</dcterms:created>
  <dcterms:modified xsi:type="dcterms:W3CDTF">2019-03-21T09:50:24Z</dcterms:modified>
</cp:coreProperties>
</file>