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9" r:id="rId4"/>
    <p:sldId id="263" r:id="rId5"/>
    <p:sldId id="262" r:id="rId6"/>
    <p:sldId id="261" r:id="rId7"/>
    <p:sldId id="258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FC21BBE-674D-421D-8B2A-51E13A8DC40D}" v="928" dt="2019-04-10T21:17:55.41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61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nez van der Velde" userId="c708d8fa419fe580" providerId="LiveId" clId="{6FC21BBE-674D-421D-8B2A-51E13A8DC40D}"/>
    <pc:docChg chg="undo custSel mod addSld delSld modSld">
      <pc:chgData name="Inez van der Velde" userId="c708d8fa419fe580" providerId="LiveId" clId="{6FC21BBE-674D-421D-8B2A-51E13A8DC40D}" dt="2019-04-10T21:17:55.412" v="927" actId="20577"/>
      <pc:docMkLst>
        <pc:docMk/>
      </pc:docMkLst>
      <pc:sldChg chg="addSp modSp">
        <pc:chgData name="Inez van der Velde" userId="c708d8fa419fe580" providerId="LiveId" clId="{6FC21BBE-674D-421D-8B2A-51E13A8DC40D}" dt="2019-04-10T21:08:11.783" v="860" actId="1076"/>
        <pc:sldMkLst>
          <pc:docMk/>
          <pc:sldMk cId="3597650517" sldId="257"/>
        </pc:sldMkLst>
        <pc:spChg chg="mod">
          <ac:chgData name="Inez van der Velde" userId="c708d8fa419fe580" providerId="LiveId" clId="{6FC21BBE-674D-421D-8B2A-51E13A8DC40D}" dt="2019-04-10T21:06:08.705" v="695" actId="20577"/>
          <ac:spMkLst>
            <pc:docMk/>
            <pc:sldMk cId="3597650517" sldId="257"/>
            <ac:spMk id="3" creationId="{D41650AA-A0E1-4EB8-AF40-4B28F7EC02E5}"/>
          </ac:spMkLst>
        </pc:spChg>
        <pc:picChg chg="add mod">
          <ac:chgData name="Inez van der Velde" userId="c708d8fa419fe580" providerId="LiveId" clId="{6FC21BBE-674D-421D-8B2A-51E13A8DC40D}" dt="2019-04-10T21:08:11.783" v="860" actId="1076"/>
          <ac:picMkLst>
            <pc:docMk/>
            <pc:sldMk cId="3597650517" sldId="257"/>
            <ac:picMk id="5" creationId="{975FE3CB-A556-4040-A61A-CC75468EEA41}"/>
          </ac:picMkLst>
        </pc:picChg>
      </pc:sldChg>
      <pc:sldChg chg="modSp modAnim">
        <pc:chgData name="Inez van der Velde" userId="c708d8fa419fe580" providerId="LiveId" clId="{6FC21BBE-674D-421D-8B2A-51E13A8DC40D}" dt="2019-04-10T21:06:31.766" v="748" actId="20577"/>
        <pc:sldMkLst>
          <pc:docMk/>
          <pc:sldMk cId="1089691852" sldId="259"/>
        </pc:sldMkLst>
        <pc:spChg chg="mod">
          <ac:chgData name="Inez van der Velde" userId="c708d8fa419fe580" providerId="LiveId" clId="{6FC21BBE-674D-421D-8B2A-51E13A8DC40D}" dt="2019-04-10T21:06:31.766" v="748" actId="20577"/>
          <ac:spMkLst>
            <pc:docMk/>
            <pc:sldMk cId="1089691852" sldId="259"/>
            <ac:spMk id="3" creationId="{41577F71-C3D5-44F9-8ACE-34919F679471}"/>
          </ac:spMkLst>
        </pc:spChg>
      </pc:sldChg>
      <pc:sldChg chg="addSp modSp del mod setBg modAnim">
        <pc:chgData name="Inez van der Velde" userId="c708d8fa419fe580" providerId="LiveId" clId="{6FC21BBE-674D-421D-8B2A-51E13A8DC40D}" dt="2019-04-10T21:06:46.160" v="749" actId="2696"/>
        <pc:sldMkLst>
          <pc:docMk/>
          <pc:sldMk cId="3844068237" sldId="260"/>
        </pc:sldMkLst>
        <pc:spChg chg="mod">
          <ac:chgData name="Inez van der Velde" userId="c708d8fa419fe580" providerId="LiveId" clId="{6FC21BBE-674D-421D-8B2A-51E13A8DC40D}" dt="2019-04-09T10:54:30.336" v="657" actId="26606"/>
          <ac:spMkLst>
            <pc:docMk/>
            <pc:sldMk cId="3844068237" sldId="260"/>
            <ac:spMk id="2" creationId="{DDA50381-729F-4966-9D04-93809F3E162A}"/>
          </ac:spMkLst>
        </pc:spChg>
        <pc:spChg chg="mod">
          <ac:chgData name="Inez van der Velde" userId="c708d8fa419fe580" providerId="LiveId" clId="{6FC21BBE-674D-421D-8B2A-51E13A8DC40D}" dt="2019-04-09T10:55:20.236" v="674" actId="20577"/>
          <ac:spMkLst>
            <pc:docMk/>
            <pc:sldMk cId="3844068237" sldId="260"/>
            <ac:spMk id="3" creationId="{8D4BCDD8-584D-4D3D-85F2-8ADFE8BF19E1}"/>
          </ac:spMkLst>
        </pc:spChg>
        <pc:spChg chg="add">
          <ac:chgData name="Inez van der Velde" userId="c708d8fa419fe580" providerId="LiveId" clId="{6FC21BBE-674D-421D-8B2A-51E13A8DC40D}" dt="2019-04-09T10:54:30.336" v="657" actId="26606"/>
          <ac:spMkLst>
            <pc:docMk/>
            <pc:sldMk cId="3844068237" sldId="260"/>
            <ac:spMk id="71" creationId="{E1CE536E-134A-4A35-900B-30F927D5B525}"/>
          </ac:spMkLst>
        </pc:spChg>
        <pc:spChg chg="add">
          <ac:chgData name="Inez van der Velde" userId="c708d8fa419fe580" providerId="LiveId" clId="{6FC21BBE-674D-421D-8B2A-51E13A8DC40D}" dt="2019-04-09T10:54:30.336" v="657" actId="26606"/>
          <ac:spMkLst>
            <pc:docMk/>
            <pc:sldMk cId="3844068237" sldId="260"/>
            <ac:spMk id="73" creationId="{FA0382D1-1594-4E3D-842E-04E1E5E7578B}"/>
          </ac:spMkLst>
        </pc:spChg>
        <pc:picChg chg="add mod ord modCrop">
          <ac:chgData name="Inez van der Velde" userId="c708d8fa419fe580" providerId="LiveId" clId="{6FC21BBE-674D-421D-8B2A-51E13A8DC40D}" dt="2019-04-09T10:54:42.374" v="660" actId="18131"/>
          <ac:picMkLst>
            <pc:docMk/>
            <pc:sldMk cId="3844068237" sldId="260"/>
            <ac:picMk id="3074" creationId="{2F51DEE2-4F55-4E5E-ABD8-FA71E27EA60C}"/>
          </ac:picMkLst>
        </pc:picChg>
      </pc:sldChg>
      <pc:sldChg chg="modSp">
        <pc:chgData name="Inez van der Velde" userId="c708d8fa419fe580" providerId="LiveId" clId="{6FC21BBE-674D-421D-8B2A-51E13A8DC40D}" dt="2019-04-09T10:56:15.905" v="688" actId="20577"/>
        <pc:sldMkLst>
          <pc:docMk/>
          <pc:sldMk cId="1525928046" sldId="261"/>
        </pc:sldMkLst>
        <pc:spChg chg="mod">
          <ac:chgData name="Inez van der Velde" userId="c708d8fa419fe580" providerId="LiveId" clId="{6FC21BBE-674D-421D-8B2A-51E13A8DC40D}" dt="2019-04-09T10:56:15.905" v="688" actId="20577"/>
          <ac:spMkLst>
            <pc:docMk/>
            <pc:sldMk cId="1525928046" sldId="261"/>
            <ac:spMk id="3" creationId="{B765DB28-06B3-4EC8-9CE4-2AC0835D7737}"/>
          </ac:spMkLst>
        </pc:spChg>
      </pc:sldChg>
      <pc:sldChg chg="addSp delSp modSp add mod setBg modAnim">
        <pc:chgData name="Inez van der Velde" userId="c708d8fa419fe580" providerId="LiveId" clId="{6FC21BBE-674D-421D-8B2A-51E13A8DC40D}" dt="2019-04-10T21:17:55.412" v="927" actId="20577"/>
        <pc:sldMkLst>
          <pc:docMk/>
          <pc:sldMk cId="237930535" sldId="263"/>
        </pc:sldMkLst>
        <pc:spChg chg="mod">
          <ac:chgData name="Inez van der Velde" userId="c708d8fa419fe580" providerId="LiveId" clId="{6FC21BBE-674D-421D-8B2A-51E13A8DC40D}" dt="2019-04-09T09:59:20.799" v="181" actId="1076"/>
          <ac:spMkLst>
            <pc:docMk/>
            <pc:sldMk cId="237930535" sldId="263"/>
            <ac:spMk id="2" creationId="{F8EE765C-19C3-4543-8AD6-AA30CAE5B480}"/>
          </ac:spMkLst>
        </pc:spChg>
        <pc:spChg chg="mod ord">
          <ac:chgData name="Inez van der Velde" userId="c708d8fa419fe580" providerId="LiveId" clId="{6FC21BBE-674D-421D-8B2A-51E13A8DC40D}" dt="2019-04-10T21:17:55.412" v="927" actId="20577"/>
          <ac:spMkLst>
            <pc:docMk/>
            <pc:sldMk cId="237930535" sldId="263"/>
            <ac:spMk id="3" creationId="{24F145AC-12B4-4B08-B853-6AAF6DC02C01}"/>
          </ac:spMkLst>
        </pc:spChg>
        <pc:spChg chg="add del">
          <ac:chgData name="Inez van der Velde" userId="c708d8fa419fe580" providerId="LiveId" clId="{6FC21BBE-674D-421D-8B2A-51E13A8DC40D}" dt="2019-04-09T09:58:43.900" v="161" actId="26606"/>
          <ac:spMkLst>
            <pc:docMk/>
            <pc:sldMk cId="237930535" sldId="263"/>
            <ac:spMk id="75" creationId="{E1CE536E-134A-4A35-900B-30F927D5B525}"/>
          </ac:spMkLst>
        </pc:spChg>
        <pc:spChg chg="add del">
          <ac:chgData name="Inez van der Velde" userId="c708d8fa419fe580" providerId="LiveId" clId="{6FC21BBE-674D-421D-8B2A-51E13A8DC40D}" dt="2019-04-09T09:58:43.900" v="161" actId="26606"/>
          <ac:spMkLst>
            <pc:docMk/>
            <pc:sldMk cId="237930535" sldId="263"/>
            <ac:spMk id="77" creationId="{FA0382D1-1594-4E3D-842E-04E1E5E7578B}"/>
          </ac:spMkLst>
        </pc:spChg>
        <pc:spChg chg="add del">
          <ac:chgData name="Inez van der Velde" userId="c708d8fa419fe580" providerId="LiveId" clId="{6FC21BBE-674D-421D-8B2A-51E13A8DC40D}" dt="2019-04-09T09:58:45.009" v="163" actId="26606"/>
          <ac:spMkLst>
            <pc:docMk/>
            <pc:sldMk cId="237930535" sldId="263"/>
            <ac:spMk id="79" creationId="{E2B1BC2F-AEBF-4990-A7F9-197AAF28BC7A}"/>
          </ac:spMkLst>
        </pc:spChg>
        <pc:spChg chg="add del">
          <ac:chgData name="Inez van der Velde" userId="c708d8fa419fe580" providerId="LiveId" clId="{6FC21BBE-674D-421D-8B2A-51E13A8DC40D}" dt="2019-04-09T09:58:45.009" v="163" actId="26606"/>
          <ac:spMkLst>
            <pc:docMk/>
            <pc:sldMk cId="237930535" sldId="263"/>
            <ac:spMk id="2056" creationId="{2D6CE9D5-28BB-4329-B5E2-B06131F27F5B}"/>
          </ac:spMkLst>
        </pc:spChg>
        <pc:spChg chg="add del">
          <ac:chgData name="Inez van der Velde" userId="c708d8fa419fe580" providerId="LiveId" clId="{6FC21BBE-674D-421D-8B2A-51E13A8DC40D}" dt="2019-04-09T09:58:45.009" v="163" actId="26606"/>
          <ac:spMkLst>
            <pc:docMk/>
            <pc:sldMk cId="237930535" sldId="263"/>
            <ac:spMk id="2057" creationId="{8D9F7D40-5D59-4F59-A331-D8F7710AC903}"/>
          </ac:spMkLst>
        </pc:spChg>
        <pc:picChg chg="add del">
          <ac:chgData name="Inez van der Velde" userId="c708d8fa419fe580" providerId="LiveId" clId="{6FC21BBE-674D-421D-8B2A-51E13A8DC40D}" dt="2019-04-09T09:57:13.485" v="83" actId="478"/>
          <ac:picMkLst>
            <pc:docMk/>
            <pc:sldMk cId="237930535" sldId="263"/>
            <ac:picMk id="2050" creationId="{5240F6F6-D360-4E7C-94A6-AF51260D39FF}"/>
          </ac:picMkLst>
        </pc:picChg>
        <pc:picChg chg="add del mod">
          <ac:chgData name="Inez van der Velde" userId="c708d8fa419fe580" providerId="LiveId" clId="{6FC21BBE-674D-421D-8B2A-51E13A8DC40D}" dt="2019-04-09T09:57:59.237" v="157" actId="478"/>
          <ac:picMkLst>
            <pc:docMk/>
            <pc:sldMk cId="237930535" sldId="263"/>
            <ac:picMk id="2052" creationId="{6A56D697-C471-4206-9A36-058B3F5BB12E}"/>
          </ac:picMkLst>
        </pc:picChg>
        <pc:picChg chg="add mod ord">
          <ac:chgData name="Inez van der Velde" userId="c708d8fa419fe580" providerId="LiveId" clId="{6FC21BBE-674D-421D-8B2A-51E13A8DC40D}" dt="2019-04-09T09:58:48.528" v="168" actId="26606"/>
          <ac:picMkLst>
            <pc:docMk/>
            <pc:sldMk cId="237930535" sldId="263"/>
            <ac:picMk id="2054" creationId="{8DB2DA9A-5748-4D9A-968F-400D957CB974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4/10/2019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4/10/2019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4/10/2019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4/10/2019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4/10/2019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‹nr.›</a:t>
            </a:fld>
            <a:endParaRPr lang="en-US" dirty="0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4/10/2019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4/10/2019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4/10/2019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4/10/2019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4/10/2019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4/10/2019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4/10/2019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DE16A57-0A54-45F4-8449-7D0B00D6942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sz="8800" dirty="0"/>
              <a:t>gespreksvoering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76F2FF99-FD10-4757-ACFE-02F95EB6117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W16mz	periode 3</a:t>
            </a:r>
          </a:p>
        </p:txBody>
      </p:sp>
    </p:spTree>
    <p:extLst>
      <p:ext uri="{BB962C8B-B14F-4D97-AF65-F5344CB8AC3E}">
        <p14:creationId xmlns:p14="http://schemas.microsoft.com/office/powerpoint/2010/main" val="24594334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4DA3966-4EE1-4906-979D-B147D19A93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inhoud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41650AA-A0E1-4EB8-AF40-4B28F7EC02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>
                <a:solidFill>
                  <a:schemeClr val="tx1"/>
                </a:solidFill>
              </a:rPr>
              <a:t>Lesdoelen </a:t>
            </a:r>
          </a:p>
          <a:p>
            <a:r>
              <a:rPr lang="nl-NL" sz="2400" dirty="0">
                <a:solidFill>
                  <a:schemeClr val="tx1"/>
                </a:solidFill>
              </a:rPr>
              <a:t>Quiz maken</a:t>
            </a:r>
          </a:p>
          <a:p>
            <a:r>
              <a:rPr lang="nl-NL" sz="2400" dirty="0">
                <a:solidFill>
                  <a:schemeClr val="tx1"/>
                </a:solidFill>
              </a:rPr>
              <a:t>Zelfstandig werken</a:t>
            </a:r>
          </a:p>
          <a:p>
            <a:r>
              <a:rPr lang="nl-NL" sz="2400" dirty="0">
                <a:solidFill>
                  <a:schemeClr val="tx1"/>
                </a:solidFill>
              </a:rPr>
              <a:t>Afsluiting </a:t>
            </a:r>
          </a:p>
        </p:txBody>
      </p:sp>
      <p:pic>
        <p:nvPicPr>
          <p:cNvPr id="5" name="Graphic 4" descr="Lijst">
            <a:extLst>
              <a:ext uri="{FF2B5EF4-FFF2-40B4-BE49-F238E27FC236}">
                <a16:creationId xmlns:a16="http://schemas.microsoft.com/office/drawing/2014/main" id="{975FE3CB-A556-4040-A61A-CC75468EEA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76840" y="382385"/>
            <a:ext cx="1153160" cy="1153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76505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F3C45ED-9725-4059-9530-FCB88C3624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lesdoelen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1577F71-C3D5-44F9-8ACE-34919F6794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2286001"/>
            <a:ext cx="10178322" cy="35935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400" dirty="0">
                <a:solidFill>
                  <a:schemeClr val="tx1"/>
                </a:solidFill>
              </a:rPr>
              <a:t>Aan het einde van de les kun je…</a:t>
            </a:r>
          </a:p>
          <a:p>
            <a:r>
              <a:rPr lang="nl-NL" sz="2400" dirty="0">
                <a:solidFill>
                  <a:schemeClr val="tx1"/>
                </a:solidFill>
              </a:rPr>
              <a:t>verschillende begrippen van onderhandelen verwerken in een quiz.</a:t>
            </a:r>
          </a:p>
          <a:p>
            <a:r>
              <a:rPr lang="nl-NL" sz="2400" dirty="0">
                <a:solidFill>
                  <a:schemeClr val="tx1"/>
                </a:solidFill>
              </a:rPr>
              <a:t>verschillende begrippen van onderhandelen herkennen aan de omschrijving.</a:t>
            </a:r>
          </a:p>
        </p:txBody>
      </p:sp>
    </p:spTree>
    <p:extLst>
      <p:ext uri="{BB962C8B-B14F-4D97-AF65-F5344CB8AC3E}">
        <p14:creationId xmlns:p14="http://schemas.microsoft.com/office/powerpoint/2010/main" val="1089691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8EE765C-19C3-4543-8AD6-AA30CAE5B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678" y="317980"/>
            <a:ext cx="4357499" cy="1320855"/>
          </a:xfrm>
        </p:spPr>
        <p:txBody>
          <a:bodyPr>
            <a:normAutofit/>
          </a:bodyPr>
          <a:lstStyle/>
          <a:p>
            <a:r>
              <a:rPr lang="nl-NL" dirty="0"/>
              <a:t>quiz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4F145AC-12B4-4B08-B853-6AAF6DC02C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2286001"/>
            <a:ext cx="4842130" cy="3593591"/>
          </a:xfrm>
        </p:spPr>
        <p:txBody>
          <a:bodyPr>
            <a:normAutofit/>
          </a:bodyPr>
          <a:lstStyle/>
          <a:p>
            <a:r>
              <a:rPr lang="nl-NL" sz="2400" dirty="0">
                <a:solidFill>
                  <a:schemeClr val="tx1"/>
                </a:solidFill>
              </a:rPr>
              <a:t>Groepjes</a:t>
            </a:r>
          </a:p>
          <a:p>
            <a:r>
              <a:rPr lang="nl-NL" sz="2400" dirty="0">
                <a:solidFill>
                  <a:schemeClr val="tx1"/>
                </a:solidFill>
              </a:rPr>
              <a:t>Quiz maken (met </a:t>
            </a:r>
            <a:r>
              <a:rPr lang="nl-NL" sz="2400" dirty="0" err="1">
                <a:solidFill>
                  <a:schemeClr val="tx1"/>
                </a:solidFill>
              </a:rPr>
              <a:t>Kahoot</a:t>
            </a:r>
            <a:r>
              <a:rPr lang="nl-NL" sz="2400" dirty="0">
                <a:solidFill>
                  <a:schemeClr val="tx1"/>
                </a:solidFill>
              </a:rPr>
              <a:t>)</a:t>
            </a:r>
          </a:p>
          <a:p>
            <a:r>
              <a:rPr lang="nl-NL" sz="2400" dirty="0">
                <a:solidFill>
                  <a:schemeClr val="tx1"/>
                </a:solidFill>
              </a:rPr>
              <a:t>10 vragen</a:t>
            </a:r>
          </a:p>
          <a:p>
            <a:r>
              <a:rPr lang="nl-NL" sz="2400" dirty="0">
                <a:solidFill>
                  <a:schemeClr val="tx1"/>
                </a:solidFill>
              </a:rPr>
              <a:t>Gebruik boek/site </a:t>
            </a:r>
            <a:r>
              <a:rPr lang="nl-NL" sz="2400" dirty="0" err="1">
                <a:solidFill>
                  <a:schemeClr val="tx1"/>
                </a:solidFill>
              </a:rPr>
              <a:t>Angerenstein</a:t>
            </a:r>
            <a:endParaRPr lang="nl-NL" sz="2400" dirty="0">
              <a:solidFill>
                <a:schemeClr val="tx1"/>
              </a:solidFill>
            </a:endParaRPr>
          </a:p>
          <a:p>
            <a:r>
              <a:rPr lang="nl-NL" sz="2400">
                <a:solidFill>
                  <a:schemeClr val="tx1"/>
                </a:solidFill>
              </a:rPr>
              <a:t>30 </a:t>
            </a:r>
            <a:r>
              <a:rPr lang="nl-NL" sz="2400" dirty="0">
                <a:solidFill>
                  <a:schemeClr val="tx1"/>
                </a:solidFill>
              </a:rPr>
              <a:t>minuten de tijd</a:t>
            </a:r>
          </a:p>
          <a:p>
            <a:r>
              <a:rPr lang="nl-NL" sz="2400" dirty="0">
                <a:solidFill>
                  <a:schemeClr val="tx1"/>
                </a:solidFill>
              </a:rPr>
              <a:t>Quiz doen</a:t>
            </a:r>
          </a:p>
        </p:txBody>
      </p:sp>
      <p:pic>
        <p:nvPicPr>
          <p:cNvPr id="2054" name="Picture 6" descr="Afbeeldingsresultaat voor quiz">
            <a:extLst>
              <a:ext uri="{FF2B5EF4-FFF2-40B4-BE49-F238E27FC236}">
                <a16:creationId xmlns:a16="http://schemas.microsoft.com/office/drawing/2014/main" id="{8DB2DA9A-5748-4D9A-968F-400D957CB9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98193" y="2096176"/>
            <a:ext cx="5176744" cy="2691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9305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Freeform 6">
            <a:extLst>
              <a:ext uri="{FF2B5EF4-FFF2-40B4-BE49-F238E27FC236}">
                <a16:creationId xmlns:a16="http://schemas.microsoft.com/office/drawing/2014/main" id="{BB8C1D0E-0B06-46C9-A8BD-A8E13FF993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7D1ADC4A-8537-4084-99C7-F8D378A640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D9453AC2-8882-459A-8985-3E24DD42AE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64543" y="0"/>
            <a:ext cx="11967714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8" name="Picture 4" descr="Kantoor Aan Huis, Werkstation, Kantoor, Business">
            <a:extLst>
              <a:ext uri="{FF2B5EF4-FFF2-40B4-BE49-F238E27FC236}">
                <a16:creationId xmlns:a16="http://schemas.microsoft.com/office/drawing/2014/main" id="{DB0B93DF-0931-4155-ABAF-AD58778EA1E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70" r="-1" b="8780"/>
          <a:stretch/>
        </p:blipFill>
        <p:spPr bwMode="auto">
          <a:xfrm>
            <a:off x="264543" y="10"/>
            <a:ext cx="11967714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212FB251-9FA9-441B-B513-29ABBDC818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8523" y="1098388"/>
            <a:ext cx="10318418" cy="4394988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10000" spc="800">
                <a:solidFill>
                  <a:srgbClr val="FFFFFF"/>
                </a:solidFill>
              </a:rPr>
              <a:t>Zelfstandig werken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D4A11FEA-6E98-401C-B708-DA2C95081E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64543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50114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5461EEB-4882-46D3-8B65-DAE877733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Tot slot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765DB28-06B3-4EC8-9CE4-2AC0835D77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400" dirty="0">
                <a:solidFill>
                  <a:schemeClr val="tx1"/>
                </a:solidFill>
              </a:rPr>
              <a:t>Volgende week: geen gespreksvoering</a:t>
            </a:r>
          </a:p>
          <a:p>
            <a:r>
              <a:rPr lang="nl-NL" sz="2400" dirty="0">
                <a:solidFill>
                  <a:schemeClr val="tx1"/>
                </a:solidFill>
              </a:rPr>
              <a:t>Deadline reflectie/evaluatie verslag: donderdag 18 april 23:59</a:t>
            </a:r>
          </a:p>
          <a:p>
            <a:r>
              <a:rPr lang="nl-NL" sz="2400" dirty="0">
                <a:solidFill>
                  <a:schemeClr val="tx1"/>
                </a:solidFill>
              </a:rPr>
              <a:t>Bufferweek: </a:t>
            </a:r>
            <a:r>
              <a:rPr lang="nl-NL" sz="2400">
                <a:solidFill>
                  <a:schemeClr val="tx1"/>
                </a:solidFill>
              </a:rPr>
              <a:t>zelfstandig werken</a:t>
            </a:r>
            <a:endParaRPr lang="nl-NL" sz="2400" dirty="0">
              <a:solidFill>
                <a:schemeClr val="tx1"/>
              </a:solidFill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259280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>
            <a:extLst>
              <a:ext uri="{FF2B5EF4-FFF2-40B4-BE49-F238E27FC236}">
                <a16:creationId xmlns:a16="http://schemas.microsoft.com/office/drawing/2014/main" id="{7520F84D-966A-41CD-B818-16BF32EF1E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7510D23-E323-4577-A8EA-12C6C6019B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AB4FFECA-0832-4FE3-B587-054A0F2D80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CE22D8F-52C4-40FA-AB21-57B749AC75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0257" y="864911"/>
            <a:ext cx="9031484" cy="3467282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8000"/>
              <a:t>Bedankt voor jullie aandacht!</a:t>
            </a: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C65858E6-5C0F-4AAE-A1AC-29BA07FFEE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070707"/>
            <a:ext cx="12192000" cy="1787292"/>
          </a:xfrm>
          <a:custGeom>
            <a:avLst/>
            <a:gdLst>
              <a:gd name="connsiteX0" fmla="*/ 619389 w 12192000"/>
              <a:gd name="connsiteY0" fmla="*/ 0 h 1787292"/>
              <a:gd name="connsiteX1" fmla="*/ 687652 w 12192000"/>
              <a:gd name="connsiteY1" fmla="*/ 3175 h 1787292"/>
              <a:gd name="connsiteX2" fmla="*/ 747977 w 12192000"/>
              <a:gd name="connsiteY2" fmla="*/ 9525 h 1787292"/>
              <a:gd name="connsiteX3" fmla="*/ 800364 w 12192000"/>
              <a:gd name="connsiteY3" fmla="*/ 20637 h 1787292"/>
              <a:gd name="connsiteX4" fmla="*/ 846402 w 12192000"/>
              <a:gd name="connsiteY4" fmla="*/ 36512 h 1787292"/>
              <a:gd name="connsiteX5" fmla="*/ 887677 w 12192000"/>
              <a:gd name="connsiteY5" fmla="*/ 52387 h 1787292"/>
              <a:gd name="connsiteX6" fmla="*/ 924189 w 12192000"/>
              <a:gd name="connsiteY6" fmla="*/ 68262 h 1787292"/>
              <a:gd name="connsiteX7" fmla="*/ 962289 w 12192000"/>
              <a:gd name="connsiteY7" fmla="*/ 87312 h 1787292"/>
              <a:gd name="connsiteX8" fmla="*/ 1000389 w 12192000"/>
              <a:gd name="connsiteY8" fmla="*/ 106362 h 1787292"/>
              <a:gd name="connsiteX9" fmla="*/ 1036902 w 12192000"/>
              <a:gd name="connsiteY9" fmla="*/ 125412 h 1787292"/>
              <a:gd name="connsiteX10" fmla="*/ 1078177 w 12192000"/>
              <a:gd name="connsiteY10" fmla="*/ 141287 h 1787292"/>
              <a:gd name="connsiteX11" fmla="*/ 1124214 w 12192000"/>
              <a:gd name="connsiteY11" fmla="*/ 155575 h 1787292"/>
              <a:gd name="connsiteX12" fmla="*/ 1176602 w 12192000"/>
              <a:gd name="connsiteY12" fmla="*/ 166687 h 1787292"/>
              <a:gd name="connsiteX13" fmla="*/ 1236927 w 12192000"/>
              <a:gd name="connsiteY13" fmla="*/ 174625 h 1787292"/>
              <a:gd name="connsiteX14" fmla="*/ 1305189 w 12192000"/>
              <a:gd name="connsiteY14" fmla="*/ 176212 h 1787292"/>
              <a:gd name="connsiteX15" fmla="*/ 1373452 w 12192000"/>
              <a:gd name="connsiteY15" fmla="*/ 174625 h 1787292"/>
              <a:gd name="connsiteX16" fmla="*/ 1433777 w 12192000"/>
              <a:gd name="connsiteY16" fmla="*/ 166687 h 1787292"/>
              <a:gd name="connsiteX17" fmla="*/ 1486164 w 12192000"/>
              <a:gd name="connsiteY17" fmla="*/ 155575 h 1787292"/>
              <a:gd name="connsiteX18" fmla="*/ 1532202 w 12192000"/>
              <a:gd name="connsiteY18" fmla="*/ 141287 h 1787292"/>
              <a:gd name="connsiteX19" fmla="*/ 1573477 w 12192000"/>
              <a:gd name="connsiteY19" fmla="*/ 125412 h 1787292"/>
              <a:gd name="connsiteX20" fmla="*/ 1609989 w 12192000"/>
              <a:gd name="connsiteY20" fmla="*/ 106362 h 1787292"/>
              <a:gd name="connsiteX21" fmla="*/ 1648089 w 12192000"/>
              <a:gd name="connsiteY21" fmla="*/ 87312 h 1787292"/>
              <a:gd name="connsiteX22" fmla="*/ 1686189 w 12192000"/>
              <a:gd name="connsiteY22" fmla="*/ 68262 h 1787292"/>
              <a:gd name="connsiteX23" fmla="*/ 1722702 w 12192000"/>
              <a:gd name="connsiteY23" fmla="*/ 52387 h 1787292"/>
              <a:gd name="connsiteX24" fmla="*/ 1763977 w 12192000"/>
              <a:gd name="connsiteY24" fmla="*/ 36512 h 1787292"/>
              <a:gd name="connsiteX25" fmla="*/ 1810014 w 12192000"/>
              <a:gd name="connsiteY25" fmla="*/ 20637 h 1787292"/>
              <a:gd name="connsiteX26" fmla="*/ 1862402 w 12192000"/>
              <a:gd name="connsiteY26" fmla="*/ 9525 h 1787292"/>
              <a:gd name="connsiteX27" fmla="*/ 1922727 w 12192000"/>
              <a:gd name="connsiteY27" fmla="*/ 3175 h 1787292"/>
              <a:gd name="connsiteX28" fmla="*/ 1990989 w 12192000"/>
              <a:gd name="connsiteY28" fmla="*/ 0 h 1787292"/>
              <a:gd name="connsiteX29" fmla="*/ 2059252 w 12192000"/>
              <a:gd name="connsiteY29" fmla="*/ 3175 h 1787292"/>
              <a:gd name="connsiteX30" fmla="*/ 2119577 w 12192000"/>
              <a:gd name="connsiteY30" fmla="*/ 9525 h 1787292"/>
              <a:gd name="connsiteX31" fmla="*/ 2171964 w 12192000"/>
              <a:gd name="connsiteY31" fmla="*/ 20637 h 1787292"/>
              <a:gd name="connsiteX32" fmla="*/ 2218002 w 12192000"/>
              <a:gd name="connsiteY32" fmla="*/ 36512 h 1787292"/>
              <a:gd name="connsiteX33" fmla="*/ 2259277 w 12192000"/>
              <a:gd name="connsiteY33" fmla="*/ 52387 h 1787292"/>
              <a:gd name="connsiteX34" fmla="*/ 2295789 w 12192000"/>
              <a:gd name="connsiteY34" fmla="*/ 68262 h 1787292"/>
              <a:gd name="connsiteX35" fmla="*/ 2333889 w 12192000"/>
              <a:gd name="connsiteY35" fmla="*/ 87312 h 1787292"/>
              <a:gd name="connsiteX36" fmla="*/ 2371989 w 12192000"/>
              <a:gd name="connsiteY36" fmla="*/ 106362 h 1787292"/>
              <a:gd name="connsiteX37" fmla="*/ 2408502 w 12192000"/>
              <a:gd name="connsiteY37" fmla="*/ 125412 h 1787292"/>
              <a:gd name="connsiteX38" fmla="*/ 2449777 w 12192000"/>
              <a:gd name="connsiteY38" fmla="*/ 141287 h 1787292"/>
              <a:gd name="connsiteX39" fmla="*/ 2495814 w 12192000"/>
              <a:gd name="connsiteY39" fmla="*/ 155575 h 1787292"/>
              <a:gd name="connsiteX40" fmla="*/ 2548202 w 12192000"/>
              <a:gd name="connsiteY40" fmla="*/ 166687 h 1787292"/>
              <a:gd name="connsiteX41" fmla="*/ 2608527 w 12192000"/>
              <a:gd name="connsiteY41" fmla="*/ 174625 h 1787292"/>
              <a:gd name="connsiteX42" fmla="*/ 2676789 w 12192000"/>
              <a:gd name="connsiteY42" fmla="*/ 176212 h 1787292"/>
              <a:gd name="connsiteX43" fmla="*/ 2745052 w 12192000"/>
              <a:gd name="connsiteY43" fmla="*/ 174625 h 1787292"/>
              <a:gd name="connsiteX44" fmla="*/ 2805377 w 12192000"/>
              <a:gd name="connsiteY44" fmla="*/ 166687 h 1787292"/>
              <a:gd name="connsiteX45" fmla="*/ 2857764 w 12192000"/>
              <a:gd name="connsiteY45" fmla="*/ 155575 h 1787292"/>
              <a:gd name="connsiteX46" fmla="*/ 2903802 w 12192000"/>
              <a:gd name="connsiteY46" fmla="*/ 141287 h 1787292"/>
              <a:gd name="connsiteX47" fmla="*/ 2945077 w 12192000"/>
              <a:gd name="connsiteY47" fmla="*/ 125412 h 1787292"/>
              <a:gd name="connsiteX48" fmla="*/ 2981589 w 12192000"/>
              <a:gd name="connsiteY48" fmla="*/ 106362 h 1787292"/>
              <a:gd name="connsiteX49" fmla="*/ 3019689 w 12192000"/>
              <a:gd name="connsiteY49" fmla="*/ 87312 h 1787292"/>
              <a:gd name="connsiteX50" fmla="*/ 3057789 w 12192000"/>
              <a:gd name="connsiteY50" fmla="*/ 68262 h 1787292"/>
              <a:gd name="connsiteX51" fmla="*/ 3094302 w 12192000"/>
              <a:gd name="connsiteY51" fmla="*/ 52387 h 1787292"/>
              <a:gd name="connsiteX52" fmla="*/ 3135577 w 12192000"/>
              <a:gd name="connsiteY52" fmla="*/ 36512 h 1787292"/>
              <a:gd name="connsiteX53" fmla="*/ 3181614 w 12192000"/>
              <a:gd name="connsiteY53" fmla="*/ 20637 h 1787292"/>
              <a:gd name="connsiteX54" fmla="*/ 3234002 w 12192000"/>
              <a:gd name="connsiteY54" fmla="*/ 9525 h 1787292"/>
              <a:gd name="connsiteX55" fmla="*/ 3294327 w 12192000"/>
              <a:gd name="connsiteY55" fmla="*/ 3175 h 1787292"/>
              <a:gd name="connsiteX56" fmla="*/ 3361002 w 12192000"/>
              <a:gd name="connsiteY56" fmla="*/ 0 h 1787292"/>
              <a:gd name="connsiteX57" fmla="*/ 3430852 w 12192000"/>
              <a:gd name="connsiteY57" fmla="*/ 3175 h 1787292"/>
              <a:gd name="connsiteX58" fmla="*/ 3491177 w 12192000"/>
              <a:gd name="connsiteY58" fmla="*/ 9525 h 1787292"/>
              <a:gd name="connsiteX59" fmla="*/ 3543564 w 12192000"/>
              <a:gd name="connsiteY59" fmla="*/ 20637 h 1787292"/>
              <a:gd name="connsiteX60" fmla="*/ 3589602 w 12192000"/>
              <a:gd name="connsiteY60" fmla="*/ 36512 h 1787292"/>
              <a:gd name="connsiteX61" fmla="*/ 3630877 w 12192000"/>
              <a:gd name="connsiteY61" fmla="*/ 52387 h 1787292"/>
              <a:gd name="connsiteX62" fmla="*/ 3667389 w 12192000"/>
              <a:gd name="connsiteY62" fmla="*/ 68262 h 1787292"/>
              <a:gd name="connsiteX63" fmla="*/ 3705489 w 12192000"/>
              <a:gd name="connsiteY63" fmla="*/ 87312 h 1787292"/>
              <a:gd name="connsiteX64" fmla="*/ 3743589 w 12192000"/>
              <a:gd name="connsiteY64" fmla="*/ 106362 h 1787292"/>
              <a:gd name="connsiteX65" fmla="*/ 3780102 w 12192000"/>
              <a:gd name="connsiteY65" fmla="*/ 125412 h 1787292"/>
              <a:gd name="connsiteX66" fmla="*/ 3821377 w 12192000"/>
              <a:gd name="connsiteY66" fmla="*/ 141287 h 1787292"/>
              <a:gd name="connsiteX67" fmla="*/ 3867414 w 12192000"/>
              <a:gd name="connsiteY67" fmla="*/ 155575 h 1787292"/>
              <a:gd name="connsiteX68" fmla="*/ 3919802 w 12192000"/>
              <a:gd name="connsiteY68" fmla="*/ 166687 h 1787292"/>
              <a:gd name="connsiteX69" fmla="*/ 3980127 w 12192000"/>
              <a:gd name="connsiteY69" fmla="*/ 174625 h 1787292"/>
              <a:gd name="connsiteX70" fmla="*/ 4048389 w 12192000"/>
              <a:gd name="connsiteY70" fmla="*/ 176212 h 1787292"/>
              <a:gd name="connsiteX71" fmla="*/ 4116652 w 12192000"/>
              <a:gd name="connsiteY71" fmla="*/ 174625 h 1787292"/>
              <a:gd name="connsiteX72" fmla="*/ 4176977 w 12192000"/>
              <a:gd name="connsiteY72" fmla="*/ 166687 h 1787292"/>
              <a:gd name="connsiteX73" fmla="*/ 4229364 w 12192000"/>
              <a:gd name="connsiteY73" fmla="*/ 155575 h 1787292"/>
              <a:gd name="connsiteX74" fmla="*/ 4275402 w 12192000"/>
              <a:gd name="connsiteY74" fmla="*/ 141287 h 1787292"/>
              <a:gd name="connsiteX75" fmla="*/ 4316677 w 12192000"/>
              <a:gd name="connsiteY75" fmla="*/ 125412 h 1787292"/>
              <a:gd name="connsiteX76" fmla="*/ 4353189 w 12192000"/>
              <a:gd name="connsiteY76" fmla="*/ 106362 h 1787292"/>
              <a:gd name="connsiteX77" fmla="*/ 4429389 w 12192000"/>
              <a:gd name="connsiteY77" fmla="*/ 68262 h 1787292"/>
              <a:gd name="connsiteX78" fmla="*/ 4465902 w 12192000"/>
              <a:gd name="connsiteY78" fmla="*/ 52387 h 1787292"/>
              <a:gd name="connsiteX79" fmla="*/ 4507177 w 12192000"/>
              <a:gd name="connsiteY79" fmla="*/ 36512 h 1787292"/>
              <a:gd name="connsiteX80" fmla="*/ 4553214 w 12192000"/>
              <a:gd name="connsiteY80" fmla="*/ 20637 h 1787292"/>
              <a:gd name="connsiteX81" fmla="*/ 4605602 w 12192000"/>
              <a:gd name="connsiteY81" fmla="*/ 9525 h 1787292"/>
              <a:gd name="connsiteX82" fmla="*/ 4665928 w 12192000"/>
              <a:gd name="connsiteY82" fmla="*/ 3175 h 1787292"/>
              <a:gd name="connsiteX83" fmla="*/ 4734189 w 12192000"/>
              <a:gd name="connsiteY83" fmla="*/ 0 h 1787292"/>
              <a:gd name="connsiteX84" fmla="*/ 4802453 w 12192000"/>
              <a:gd name="connsiteY84" fmla="*/ 3175 h 1787292"/>
              <a:gd name="connsiteX85" fmla="*/ 4862777 w 12192000"/>
              <a:gd name="connsiteY85" fmla="*/ 9525 h 1787292"/>
              <a:gd name="connsiteX86" fmla="*/ 4915165 w 12192000"/>
              <a:gd name="connsiteY86" fmla="*/ 20637 h 1787292"/>
              <a:gd name="connsiteX87" fmla="*/ 4961201 w 12192000"/>
              <a:gd name="connsiteY87" fmla="*/ 36512 h 1787292"/>
              <a:gd name="connsiteX88" fmla="*/ 5002476 w 12192000"/>
              <a:gd name="connsiteY88" fmla="*/ 52387 h 1787292"/>
              <a:gd name="connsiteX89" fmla="*/ 5038989 w 12192000"/>
              <a:gd name="connsiteY89" fmla="*/ 68262 h 1787292"/>
              <a:gd name="connsiteX90" fmla="*/ 5077089 w 12192000"/>
              <a:gd name="connsiteY90" fmla="*/ 87312 h 1787292"/>
              <a:gd name="connsiteX91" fmla="*/ 5115189 w 12192000"/>
              <a:gd name="connsiteY91" fmla="*/ 106362 h 1787292"/>
              <a:gd name="connsiteX92" fmla="*/ 5151701 w 12192000"/>
              <a:gd name="connsiteY92" fmla="*/ 125412 h 1787292"/>
              <a:gd name="connsiteX93" fmla="*/ 5192976 w 12192000"/>
              <a:gd name="connsiteY93" fmla="*/ 141287 h 1787292"/>
              <a:gd name="connsiteX94" fmla="*/ 5239014 w 12192000"/>
              <a:gd name="connsiteY94" fmla="*/ 155575 h 1787292"/>
              <a:gd name="connsiteX95" fmla="*/ 5291401 w 12192000"/>
              <a:gd name="connsiteY95" fmla="*/ 166687 h 1787292"/>
              <a:gd name="connsiteX96" fmla="*/ 5351727 w 12192000"/>
              <a:gd name="connsiteY96" fmla="*/ 174625 h 1787292"/>
              <a:gd name="connsiteX97" fmla="*/ 5410199 w 12192000"/>
              <a:gd name="connsiteY97" fmla="*/ 175985 h 1787292"/>
              <a:gd name="connsiteX98" fmla="*/ 5468671 w 12192000"/>
              <a:gd name="connsiteY98" fmla="*/ 174625 h 1787292"/>
              <a:gd name="connsiteX99" fmla="*/ 5528996 w 12192000"/>
              <a:gd name="connsiteY99" fmla="*/ 166687 h 1787292"/>
              <a:gd name="connsiteX100" fmla="*/ 5581383 w 12192000"/>
              <a:gd name="connsiteY100" fmla="*/ 155575 h 1787292"/>
              <a:gd name="connsiteX101" fmla="*/ 5627421 w 12192000"/>
              <a:gd name="connsiteY101" fmla="*/ 141287 h 1787292"/>
              <a:gd name="connsiteX102" fmla="*/ 5668696 w 12192000"/>
              <a:gd name="connsiteY102" fmla="*/ 125412 h 1787292"/>
              <a:gd name="connsiteX103" fmla="*/ 5705209 w 12192000"/>
              <a:gd name="connsiteY103" fmla="*/ 106362 h 1787292"/>
              <a:gd name="connsiteX104" fmla="*/ 5743308 w 12192000"/>
              <a:gd name="connsiteY104" fmla="*/ 87312 h 1787292"/>
              <a:gd name="connsiteX105" fmla="*/ 5781408 w 12192000"/>
              <a:gd name="connsiteY105" fmla="*/ 68262 h 1787292"/>
              <a:gd name="connsiteX106" fmla="*/ 5817921 w 12192000"/>
              <a:gd name="connsiteY106" fmla="*/ 52387 h 1787292"/>
              <a:gd name="connsiteX107" fmla="*/ 5859196 w 12192000"/>
              <a:gd name="connsiteY107" fmla="*/ 36512 h 1787292"/>
              <a:gd name="connsiteX108" fmla="*/ 5905234 w 12192000"/>
              <a:gd name="connsiteY108" fmla="*/ 20637 h 1787292"/>
              <a:gd name="connsiteX109" fmla="*/ 5957621 w 12192000"/>
              <a:gd name="connsiteY109" fmla="*/ 9525 h 1787292"/>
              <a:gd name="connsiteX110" fmla="*/ 6017947 w 12192000"/>
              <a:gd name="connsiteY110" fmla="*/ 3175 h 1787292"/>
              <a:gd name="connsiteX111" fmla="*/ 6086208 w 12192000"/>
              <a:gd name="connsiteY111" fmla="*/ 0 h 1787292"/>
              <a:gd name="connsiteX112" fmla="*/ 6095999 w 12192000"/>
              <a:gd name="connsiteY112" fmla="*/ 455 h 1787292"/>
              <a:gd name="connsiteX113" fmla="*/ 6105789 w 12192000"/>
              <a:gd name="connsiteY113" fmla="*/ 0 h 1787292"/>
              <a:gd name="connsiteX114" fmla="*/ 6174052 w 12192000"/>
              <a:gd name="connsiteY114" fmla="*/ 3175 h 1787292"/>
              <a:gd name="connsiteX115" fmla="*/ 6234377 w 12192000"/>
              <a:gd name="connsiteY115" fmla="*/ 9525 h 1787292"/>
              <a:gd name="connsiteX116" fmla="*/ 6286764 w 12192000"/>
              <a:gd name="connsiteY116" fmla="*/ 20637 h 1787292"/>
              <a:gd name="connsiteX117" fmla="*/ 6332802 w 12192000"/>
              <a:gd name="connsiteY117" fmla="*/ 36512 h 1787292"/>
              <a:gd name="connsiteX118" fmla="*/ 6374077 w 12192000"/>
              <a:gd name="connsiteY118" fmla="*/ 52387 h 1787292"/>
              <a:gd name="connsiteX119" fmla="*/ 6410589 w 12192000"/>
              <a:gd name="connsiteY119" fmla="*/ 68262 h 1787292"/>
              <a:gd name="connsiteX120" fmla="*/ 6448689 w 12192000"/>
              <a:gd name="connsiteY120" fmla="*/ 87312 h 1787292"/>
              <a:gd name="connsiteX121" fmla="*/ 6486789 w 12192000"/>
              <a:gd name="connsiteY121" fmla="*/ 106362 h 1787292"/>
              <a:gd name="connsiteX122" fmla="*/ 6523302 w 12192000"/>
              <a:gd name="connsiteY122" fmla="*/ 125412 h 1787292"/>
              <a:gd name="connsiteX123" fmla="*/ 6564577 w 12192000"/>
              <a:gd name="connsiteY123" fmla="*/ 141287 h 1787292"/>
              <a:gd name="connsiteX124" fmla="*/ 6610614 w 12192000"/>
              <a:gd name="connsiteY124" fmla="*/ 155575 h 1787292"/>
              <a:gd name="connsiteX125" fmla="*/ 6663002 w 12192000"/>
              <a:gd name="connsiteY125" fmla="*/ 166687 h 1787292"/>
              <a:gd name="connsiteX126" fmla="*/ 6723327 w 12192000"/>
              <a:gd name="connsiteY126" fmla="*/ 174625 h 1787292"/>
              <a:gd name="connsiteX127" fmla="*/ 6781799 w 12192000"/>
              <a:gd name="connsiteY127" fmla="*/ 175985 h 1787292"/>
              <a:gd name="connsiteX128" fmla="*/ 6840271 w 12192000"/>
              <a:gd name="connsiteY128" fmla="*/ 174625 h 1787292"/>
              <a:gd name="connsiteX129" fmla="*/ 6900596 w 12192000"/>
              <a:gd name="connsiteY129" fmla="*/ 166687 h 1787292"/>
              <a:gd name="connsiteX130" fmla="*/ 6952983 w 12192000"/>
              <a:gd name="connsiteY130" fmla="*/ 155575 h 1787292"/>
              <a:gd name="connsiteX131" fmla="*/ 6999021 w 12192000"/>
              <a:gd name="connsiteY131" fmla="*/ 141287 h 1787292"/>
              <a:gd name="connsiteX132" fmla="*/ 7040296 w 12192000"/>
              <a:gd name="connsiteY132" fmla="*/ 125412 h 1787292"/>
              <a:gd name="connsiteX133" fmla="*/ 7076808 w 12192000"/>
              <a:gd name="connsiteY133" fmla="*/ 106362 h 1787292"/>
              <a:gd name="connsiteX134" fmla="*/ 7114908 w 12192000"/>
              <a:gd name="connsiteY134" fmla="*/ 87312 h 1787292"/>
              <a:gd name="connsiteX135" fmla="*/ 7153008 w 12192000"/>
              <a:gd name="connsiteY135" fmla="*/ 68262 h 1787292"/>
              <a:gd name="connsiteX136" fmla="*/ 7189521 w 12192000"/>
              <a:gd name="connsiteY136" fmla="*/ 52387 h 1787292"/>
              <a:gd name="connsiteX137" fmla="*/ 7230796 w 12192000"/>
              <a:gd name="connsiteY137" fmla="*/ 36512 h 1787292"/>
              <a:gd name="connsiteX138" fmla="*/ 7276833 w 12192000"/>
              <a:gd name="connsiteY138" fmla="*/ 20637 h 1787292"/>
              <a:gd name="connsiteX139" fmla="*/ 7329221 w 12192000"/>
              <a:gd name="connsiteY139" fmla="*/ 9525 h 1787292"/>
              <a:gd name="connsiteX140" fmla="*/ 7389546 w 12192000"/>
              <a:gd name="connsiteY140" fmla="*/ 3175 h 1787292"/>
              <a:gd name="connsiteX141" fmla="*/ 7457808 w 12192000"/>
              <a:gd name="connsiteY141" fmla="*/ 0 h 1787292"/>
              <a:gd name="connsiteX142" fmla="*/ 7526071 w 12192000"/>
              <a:gd name="connsiteY142" fmla="*/ 3175 h 1787292"/>
              <a:gd name="connsiteX143" fmla="*/ 7586396 w 12192000"/>
              <a:gd name="connsiteY143" fmla="*/ 9525 h 1787292"/>
              <a:gd name="connsiteX144" fmla="*/ 7638783 w 12192000"/>
              <a:gd name="connsiteY144" fmla="*/ 20637 h 1787292"/>
              <a:gd name="connsiteX145" fmla="*/ 7684821 w 12192000"/>
              <a:gd name="connsiteY145" fmla="*/ 36512 h 1787292"/>
              <a:gd name="connsiteX146" fmla="*/ 7726096 w 12192000"/>
              <a:gd name="connsiteY146" fmla="*/ 52387 h 1787292"/>
              <a:gd name="connsiteX147" fmla="*/ 7762608 w 12192000"/>
              <a:gd name="connsiteY147" fmla="*/ 68262 h 1787292"/>
              <a:gd name="connsiteX148" fmla="*/ 7800708 w 12192000"/>
              <a:gd name="connsiteY148" fmla="*/ 87312 h 1787292"/>
              <a:gd name="connsiteX149" fmla="*/ 7838808 w 12192000"/>
              <a:gd name="connsiteY149" fmla="*/ 106362 h 1787292"/>
              <a:gd name="connsiteX150" fmla="*/ 7875321 w 12192000"/>
              <a:gd name="connsiteY150" fmla="*/ 125412 h 1787292"/>
              <a:gd name="connsiteX151" fmla="*/ 7916596 w 12192000"/>
              <a:gd name="connsiteY151" fmla="*/ 141287 h 1787292"/>
              <a:gd name="connsiteX152" fmla="*/ 7962633 w 12192000"/>
              <a:gd name="connsiteY152" fmla="*/ 155575 h 1787292"/>
              <a:gd name="connsiteX153" fmla="*/ 8015021 w 12192000"/>
              <a:gd name="connsiteY153" fmla="*/ 166687 h 1787292"/>
              <a:gd name="connsiteX154" fmla="*/ 8075346 w 12192000"/>
              <a:gd name="connsiteY154" fmla="*/ 174625 h 1787292"/>
              <a:gd name="connsiteX155" fmla="*/ 8143608 w 12192000"/>
              <a:gd name="connsiteY155" fmla="*/ 176212 h 1787292"/>
              <a:gd name="connsiteX156" fmla="*/ 8211871 w 12192000"/>
              <a:gd name="connsiteY156" fmla="*/ 174625 h 1787292"/>
              <a:gd name="connsiteX157" fmla="*/ 8272196 w 12192000"/>
              <a:gd name="connsiteY157" fmla="*/ 166687 h 1787292"/>
              <a:gd name="connsiteX158" fmla="*/ 8324583 w 12192000"/>
              <a:gd name="connsiteY158" fmla="*/ 155575 h 1787292"/>
              <a:gd name="connsiteX159" fmla="*/ 8370621 w 12192000"/>
              <a:gd name="connsiteY159" fmla="*/ 141287 h 1787292"/>
              <a:gd name="connsiteX160" fmla="*/ 8411896 w 12192000"/>
              <a:gd name="connsiteY160" fmla="*/ 125412 h 1787292"/>
              <a:gd name="connsiteX161" fmla="*/ 8448408 w 12192000"/>
              <a:gd name="connsiteY161" fmla="*/ 106362 h 1787292"/>
              <a:gd name="connsiteX162" fmla="*/ 8486508 w 12192000"/>
              <a:gd name="connsiteY162" fmla="*/ 87312 h 1787292"/>
              <a:gd name="connsiteX163" fmla="*/ 8524608 w 12192000"/>
              <a:gd name="connsiteY163" fmla="*/ 68262 h 1787292"/>
              <a:gd name="connsiteX164" fmla="*/ 8561120 w 12192000"/>
              <a:gd name="connsiteY164" fmla="*/ 52387 h 1787292"/>
              <a:gd name="connsiteX165" fmla="*/ 8602396 w 12192000"/>
              <a:gd name="connsiteY165" fmla="*/ 36512 h 1787292"/>
              <a:gd name="connsiteX166" fmla="*/ 8648432 w 12192000"/>
              <a:gd name="connsiteY166" fmla="*/ 20637 h 1787292"/>
              <a:gd name="connsiteX167" fmla="*/ 8700820 w 12192000"/>
              <a:gd name="connsiteY167" fmla="*/ 9525 h 1787292"/>
              <a:gd name="connsiteX168" fmla="*/ 8761146 w 12192000"/>
              <a:gd name="connsiteY168" fmla="*/ 3175 h 1787292"/>
              <a:gd name="connsiteX169" fmla="*/ 8827820 w 12192000"/>
              <a:gd name="connsiteY169" fmla="*/ 0 h 1787292"/>
              <a:gd name="connsiteX170" fmla="*/ 8897670 w 12192000"/>
              <a:gd name="connsiteY170" fmla="*/ 3175 h 1787292"/>
              <a:gd name="connsiteX171" fmla="*/ 8957996 w 12192000"/>
              <a:gd name="connsiteY171" fmla="*/ 9525 h 1787292"/>
              <a:gd name="connsiteX172" fmla="*/ 9010382 w 12192000"/>
              <a:gd name="connsiteY172" fmla="*/ 20637 h 1787292"/>
              <a:gd name="connsiteX173" fmla="*/ 9056420 w 12192000"/>
              <a:gd name="connsiteY173" fmla="*/ 36512 h 1787292"/>
              <a:gd name="connsiteX174" fmla="*/ 9097696 w 12192000"/>
              <a:gd name="connsiteY174" fmla="*/ 52387 h 1787292"/>
              <a:gd name="connsiteX175" fmla="*/ 9134208 w 12192000"/>
              <a:gd name="connsiteY175" fmla="*/ 68262 h 1787292"/>
              <a:gd name="connsiteX176" fmla="*/ 9172308 w 12192000"/>
              <a:gd name="connsiteY176" fmla="*/ 87312 h 1787292"/>
              <a:gd name="connsiteX177" fmla="*/ 9210408 w 12192000"/>
              <a:gd name="connsiteY177" fmla="*/ 106362 h 1787292"/>
              <a:gd name="connsiteX178" fmla="*/ 9246920 w 12192000"/>
              <a:gd name="connsiteY178" fmla="*/ 125412 h 1787292"/>
              <a:gd name="connsiteX179" fmla="*/ 9288196 w 12192000"/>
              <a:gd name="connsiteY179" fmla="*/ 141287 h 1787292"/>
              <a:gd name="connsiteX180" fmla="*/ 9334232 w 12192000"/>
              <a:gd name="connsiteY180" fmla="*/ 155575 h 1787292"/>
              <a:gd name="connsiteX181" fmla="*/ 9386620 w 12192000"/>
              <a:gd name="connsiteY181" fmla="*/ 166687 h 1787292"/>
              <a:gd name="connsiteX182" fmla="*/ 9446946 w 12192000"/>
              <a:gd name="connsiteY182" fmla="*/ 174625 h 1787292"/>
              <a:gd name="connsiteX183" fmla="*/ 9515208 w 12192000"/>
              <a:gd name="connsiteY183" fmla="*/ 176212 h 1787292"/>
              <a:gd name="connsiteX184" fmla="*/ 9583470 w 12192000"/>
              <a:gd name="connsiteY184" fmla="*/ 174625 h 1787292"/>
              <a:gd name="connsiteX185" fmla="*/ 9643796 w 12192000"/>
              <a:gd name="connsiteY185" fmla="*/ 166687 h 1787292"/>
              <a:gd name="connsiteX186" fmla="*/ 9696182 w 12192000"/>
              <a:gd name="connsiteY186" fmla="*/ 155575 h 1787292"/>
              <a:gd name="connsiteX187" fmla="*/ 9742220 w 12192000"/>
              <a:gd name="connsiteY187" fmla="*/ 141287 h 1787292"/>
              <a:gd name="connsiteX188" fmla="*/ 9783496 w 12192000"/>
              <a:gd name="connsiteY188" fmla="*/ 125412 h 1787292"/>
              <a:gd name="connsiteX189" fmla="*/ 9820008 w 12192000"/>
              <a:gd name="connsiteY189" fmla="*/ 106362 h 1787292"/>
              <a:gd name="connsiteX190" fmla="*/ 9896208 w 12192000"/>
              <a:gd name="connsiteY190" fmla="*/ 68262 h 1787292"/>
              <a:gd name="connsiteX191" fmla="*/ 9932720 w 12192000"/>
              <a:gd name="connsiteY191" fmla="*/ 52387 h 1787292"/>
              <a:gd name="connsiteX192" fmla="*/ 9973996 w 12192000"/>
              <a:gd name="connsiteY192" fmla="*/ 36512 h 1787292"/>
              <a:gd name="connsiteX193" fmla="*/ 10020032 w 12192000"/>
              <a:gd name="connsiteY193" fmla="*/ 20637 h 1787292"/>
              <a:gd name="connsiteX194" fmla="*/ 10072420 w 12192000"/>
              <a:gd name="connsiteY194" fmla="*/ 9525 h 1787292"/>
              <a:gd name="connsiteX195" fmla="*/ 10132746 w 12192000"/>
              <a:gd name="connsiteY195" fmla="*/ 3175 h 1787292"/>
              <a:gd name="connsiteX196" fmla="*/ 10201008 w 12192000"/>
              <a:gd name="connsiteY196" fmla="*/ 0 h 1787292"/>
              <a:gd name="connsiteX197" fmla="*/ 10269270 w 12192000"/>
              <a:gd name="connsiteY197" fmla="*/ 3175 h 1787292"/>
              <a:gd name="connsiteX198" fmla="*/ 10329596 w 12192000"/>
              <a:gd name="connsiteY198" fmla="*/ 9525 h 1787292"/>
              <a:gd name="connsiteX199" fmla="*/ 10381982 w 12192000"/>
              <a:gd name="connsiteY199" fmla="*/ 20637 h 1787292"/>
              <a:gd name="connsiteX200" fmla="*/ 10428020 w 12192000"/>
              <a:gd name="connsiteY200" fmla="*/ 36512 h 1787292"/>
              <a:gd name="connsiteX201" fmla="*/ 10469296 w 12192000"/>
              <a:gd name="connsiteY201" fmla="*/ 52387 h 1787292"/>
              <a:gd name="connsiteX202" fmla="*/ 10505808 w 12192000"/>
              <a:gd name="connsiteY202" fmla="*/ 68262 h 1787292"/>
              <a:gd name="connsiteX203" fmla="*/ 10543908 w 12192000"/>
              <a:gd name="connsiteY203" fmla="*/ 87312 h 1787292"/>
              <a:gd name="connsiteX204" fmla="*/ 10582008 w 12192000"/>
              <a:gd name="connsiteY204" fmla="*/ 106362 h 1787292"/>
              <a:gd name="connsiteX205" fmla="*/ 10618520 w 12192000"/>
              <a:gd name="connsiteY205" fmla="*/ 125412 h 1787292"/>
              <a:gd name="connsiteX206" fmla="*/ 10659796 w 12192000"/>
              <a:gd name="connsiteY206" fmla="*/ 141287 h 1787292"/>
              <a:gd name="connsiteX207" fmla="*/ 10705832 w 12192000"/>
              <a:gd name="connsiteY207" fmla="*/ 155575 h 1787292"/>
              <a:gd name="connsiteX208" fmla="*/ 10758220 w 12192000"/>
              <a:gd name="connsiteY208" fmla="*/ 166687 h 1787292"/>
              <a:gd name="connsiteX209" fmla="*/ 10818546 w 12192000"/>
              <a:gd name="connsiteY209" fmla="*/ 174625 h 1787292"/>
              <a:gd name="connsiteX210" fmla="*/ 10886808 w 12192000"/>
              <a:gd name="connsiteY210" fmla="*/ 176212 h 1787292"/>
              <a:gd name="connsiteX211" fmla="*/ 10955070 w 12192000"/>
              <a:gd name="connsiteY211" fmla="*/ 174625 h 1787292"/>
              <a:gd name="connsiteX212" fmla="*/ 11015396 w 12192000"/>
              <a:gd name="connsiteY212" fmla="*/ 166687 h 1787292"/>
              <a:gd name="connsiteX213" fmla="*/ 11067782 w 12192000"/>
              <a:gd name="connsiteY213" fmla="*/ 155575 h 1787292"/>
              <a:gd name="connsiteX214" fmla="*/ 11113820 w 12192000"/>
              <a:gd name="connsiteY214" fmla="*/ 141287 h 1787292"/>
              <a:gd name="connsiteX215" fmla="*/ 11155096 w 12192000"/>
              <a:gd name="connsiteY215" fmla="*/ 125412 h 1787292"/>
              <a:gd name="connsiteX216" fmla="*/ 11191608 w 12192000"/>
              <a:gd name="connsiteY216" fmla="*/ 106362 h 1787292"/>
              <a:gd name="connsiteX217" fmla="*/ 11229708 w 12192000"/>
              <a:gd name="connsiteY217" fmla="*/ 87312 h 1787292"/>
              <a:gd name="connsiteX218" fmla="*/ 11267808 w 12192000"/>
              <a:gd name="connsiteY218" fmla="*/ 68262 h 1787292"/>
              <a:gd name="connsiteX219" fmla="*/ 11304320 w 12192000"/>
              <a:gd name="connsiteY219" fmla="*/ 52387 h 1787292"/>
              <a:gd name="connsiteX220" fmla="*/ 11345596 w 12192000"/>
              <a:gd name="connsiteY220" fmla="*/ 36512 h 1787292"/>
              <a:gd name="connsiteX221" fmla="*/ 11391632 w 12192000"/>
              <a:gd name="connsiteY221" fmla="*/ 20637 h 1787292"/>
              <a:gd name="connsiteX222" fmla="*/ 11444020 w 12192000"/>
              <a:gd name="connsiteY222" fmla="*/ 9525 h 1787292"/>
              <a:gd name="connsiteX223" fmla="*/ 11504346 w 12192000"/>
              <a:gd name="connsiteY223" fmla="*/ 3175 h 1787292"/>
              <a:gd name="connsiteX224" fmla="*/ 11572608 w 12192000"/>
              <a:gd name="connsiteY224" fmla="*/ 0 h 1787292"/>
              <a:gd name="connsiteX225" fmla="*/ 11640870 w 12192000"/>
              <a:gd name="connsiteY225" fmla="*/ 3175 h 1787292"/>
              <a:gd name="connsiteX226" fmla="*/ 11701196 w 12192000"/>
              <a:gd name="connsiteY226" fmla="*/ 9525 h 1787292"/>
              <a:gd name="connsiteX227" fmla="*/ 11753582 w 12192000"/>
              <a:gd name="connsiteY227" fmla="*/ 20637 h 1787292"/>
              <a:gd name="connsiteX228" fmla="*/ 11799620 w 12192000"/>
              <a:gd name="connsiteY228" fmla="*/ 36512 h 1787292"/>
              <a:gd name="connsiteX229" fmla="*/ 11840896 w 12192000"/>
              <a:gd name="connsiteY229" fmla="*/ 52387 h 1787292"/>
              <a:gd name="connsiteX230" fmla="*/ 11877408 w 12192000"/>
              <a:gd name="connsiteY230" fmla="*/ 68262 h 1787292"/>
              <a:gd name="connsiteX231" fmla="*/ 11915508 w 12192000"/>
              <a:gd name="connsiteY231" fmla="*/ 87312 h 1787292"/>
              <a:gd name="connsiteX232" fmla="*/ 11953608 w 12192000"/>
              <a:gd name="connsiteY232" fmla="*/ 106362 h 1787292"/>
              <a:gd name="connsiteX233" fmla="*/ 11990120 w 12192000"/>
              <a:gd name="connsiteY233" fmla="*/ 125412 h 1787292"/>
              <a:gd name="connsiteX234" fmla="*/ 12031396 w 12192000"/>
              <a:gd name="connsiteY234" fmla="*/ 141287 h 1787292"/>
              <a:gd name="connsiteX235" fmla="*/ 12077432 w 12192000"/>
              <a:gd name="connsiteY235" fmla="*/ 155575 h 1787292"/>
              <a:gd name="connsiteX236" fmla="*/ 12129820 w 12192000"/>
              <a:gd name="connsiteY236" fmla="*/ 166688 h 1787292"/>
              <a:gd name="connsiteX237" fmla="*/ 12190146 w 12192000"/>
              <a:gd name="connsiteY237" fmla="*/ 174625 h 1787292"/>
              <a:gd name="connsiteX238" fmla="*/ 12192000 w 12192000"/>
              <a:gd name="connsiteY238" fmla="*/ 174668 h 1787292"/>
              <a:gd name="connsiteX239" fmla="*/ 12192000 w 12192000"/>
              <a:gd name="connsiteY239" fmla="*/ 885826 h 1787292"/>
              <a:gd name="connsiteX240" fmla="*/ 12192000 w 12192000"/>
              <a:gd name="connsiteY240" fmla="*/ 1787292 h 1787292"/>
              <a:gd name="connsiteX241" fmla="*/ 0 w 12192000"/>
              <a:gd name="connsiteY241" fmla="*/ 1787292 h 1787292"/>
              <a:gd name="connsiteX242" fmla="*/ 0 w 12192000"/>
              <a:gd name="connsiteY242" fmla="*/ 885826 h 1787292"/>
              <a:gd name="connsiteX243" fmla="*/ 0 w 12192000"/>
              <a:gd name="connsiteY243" fmla="*/ 174668 h 1787292"/>
              <a:gd name="connsiteX244" fmla="*/ 1852 w 12192000"/>
              <a:gd name="connsiteY244" fmla="*/ 174625 h 1787292"/>
              <a:gd name="connsiteX245" fmla="*/ 62177 w 12192000"/>
              <a:gd name="connsiteY245" fmla="*/ 166687 h 1787292"/>
              <a:gd name="connsiteX246" fmla="*/ 114564 w 12192000"/>
              <a:gd name="connsiteY246" fmla="*/ 155575 h 1787292"/>
              <a:gd name="connsiteX247" fmla="*/ 160602 w 12192000"/>
              <a:gd name="connsiteY247" fmla="*/ 141287 h 1787292"/>
              <a:gd name="connsiteX248" fmla="*/ 201877 w 12192000"/>
              <a:gd name="connsiteY248" fmla="*/ 125412 h 1787292"/>
              <a:gd name="connsiteX249" fmla="*/ 238389 w 12192000"/>
              <a:gd name="connsiteY249" fmla="*/ 106362 h 1787292"/>
              <a:gd name="connsiteX250" fmla="*/ 276489 w 12192000"/>
              <a:gd name="connsiteY250" fmla="*/ 87312 h 1787292"/>
              <a:gd name="connsiteX251" fmla="*/ 314589 w 12192000"/>
              <a:gd name="connsiteY251" fmla="*/ 68262 h 1787292"/>
              <a:gd name="connsiteX252" fmla="*/ 351102 w 12192000"/>
              <a:gd name="connsiteY252" fmla="*/ 52387 h 1787292"/>
              <a:gd name="connsiteX253" fmla="*/ 392377 w 12192000"/>
              <a:gd name="connsiteY253" fmla="*/ 36512 h 1787292"/>
              <a:gd name="connsiteX254" fmla="*/ 438414 w 12192000"/>
              <a:gd name="connsiteY254" fmla="*/ 20637 h 1787292"/>
              <a:gd name="connsiteX255" fmla="*/ 490802 w 12192000"/>
              <a:gd name="connsiteY255" fmla="*/ 9525 h 1787292"/>
              <a:gd name="connsiteX256" fmla="*/ 551127 w 12192000"/>
              <a:gd name="connsiteY256" fmla="*/ 3175 h 1787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</a:cxnLst>
            <a:rect l="l" t="t" r="r" b="b"/>
            <a:pathLst>
              <a:path w="12192000" h="1787292">
                <a:moveTo>
                  <a:pt x="619389" y="0"/>
                </a:moveTo>
                <a:lnTo>
                  <a:pt x="687652" y="3175"/>
                </a:lnTo>
                <a:lnTo>
                  <a:pt x="747977" y="9525"/>
                </a:lnTo>
                <a:lnTo>
                  <a:pt x="800364" y="20637"/>
                </a:lnTo>
                <a:lnTo>
                  <a:pt x="846402" y="36512"/>
                </a:lnTo>
                <a:lnTo>
                  <a:pt x="887677" y="52387"/>
                </a:lnTo>
                <a:lnTo>
                  <a:pt x="924189" y="68262"/>
                </a:lnTo>
                <a:lnTo>
                  <a:pt x="962289" y="87312"/>
                </a:lnTo>
                <a:lnTo>
                  <a:pt x="1000389" y="106362"/>
                </a:lnTo>
                <a:lnTo>
                  <a:pt x="1036902" y="125412"/>
                </a:lnTo>
                <a:lnTo>
                  <a:pt x="1078177" y="141287"/>
                </a:lnTo>
                <a:lnTo>
                  <a:pt x="1124214" y="155575"/>
                </a:lnTo>
                <a:lnTo>
                  <a:pt x="1176602" y="166687"/>
                </a:lnTo>
                <a:lnTo>
                  <a:pt x="1236927" y="174625"/>
                </a:lnTo>
                <a:lnTo>
                  <a:pt x="1305189" y="176212"/>
                </a:lnTo>
                <a:lnTo>
                  <a:pt x="1373452" y="174625"/>
                </a:lnTo>
                <a:lnTo>
                  <a:pt x="1433777" y="166687"/>
                </a:lnTo>
                <a:lnTo>
                  <a:pt x="1486164" y="155575"/>
                </a:lnTo>
                <a:lnTo>
                  <a:pt x="1532202" y="141287"/>
                </a:lnTo>
                <a:lnTo>
                  <a:pt x="1573477" y="125412"/>
                </a:lnTo>
                <a:lnTo>
                  <a:pt x="1609989" y="106362"/>
                </a:lnTo>
                <a:lnTo>
                  <a:pt x="1648089" y="87312"/>
                </a:lnTo>
                <a:lnTo>
                  <a:pt x="1686189" y="68262"/>
                </a:lnTo>
                <a:lnTo>
                  <a:pt x="1722702" y="52387"/>
                </a:lnTo>
                <a:lnTo>
                  <a:pt x="1763977" y="36512"/>
                </a:lnTo>
                <a:lnTo>
                  <a:pt x="1810014" y="20637"/>
                </a:lnTo>
                <a:lnTo>
                  <a:pt x="1862402" y="9525"/>
                </a:lnTo>
                <a:lnTo>
                  <a:pt x="1922727" y="3175"/>
                </a:lnTo>
                <a:lnTo>
                  <a:pt x="1990989" y="0"/>
                </a:lnTo>
                <a:lnTo>
                  <a:pt x="2059252" y="3175"/>
                </a:lnTo>
                <a:lnTo>
                  <a:pt x="2119577" y="9525"/>
                </a:lnTo>
                <a:lnTo>
                  <a:pt x="2171964" y="20637"/>
                </a:lnTo>
                <a:lnTo>
                  <a:pt x="2218002" y="36512"/>
                </a:lnTo>
                <a:lnTo>
                  <a:pt x="2259277" y="52387"/>
                </a:lnTo>
                <a:lnTo>
                  <a:pt x="2295789" y="68262"/>
                </a:lnTo>
                <a:lnTo>
                  <a:pt x="2333889" y="87312"/>
                </a:lnTo>
                <a:lnTo>
                  <a:pt x="2371989" y="106362"/>
                </a:lnTo>
                <a:lnTo>
                  <a:pt x="2408502" y="125412"/>
                </a:lnTo>
                <a:lnTo>
                  <a:pt x="2449777" y="141287"/>
                </a:lnTo>
                <a:lnTo>
                  <a:pt x="2495814" y="155575"/>
                </a:lnTo>
                <a:lnTo>
                  <a:pt x="2548202" y="166687"/>
                </a:lnTo>
                <a:lnTo>
                  <a:pt x="2608527" y="174625"/>
                </a:lnTo>
                <a:lnTo>
                  <a:pt x="2676789" y="176212"/>
                </a:lnTo>
                <a:lnTo>
                  <a:pt x="2745052" y="174625"/>
                </a:lnTo>
                <a:lnTo>
                  <a:pt x="2805377" y="166687"/>
                </a:lnTo>
                <a:lnTo>
                  <a:pt x="2857764" y="155575"/>
                </a:lnTo>
                <a:lnTo>
                  <a:pt x="2903802" y="141287"/>
                </a:lnTo>
                <a:lnTo>
                  <a:pt x="2945077" y="125412"/>
                </a:lnTo>
                <a:lnTo>
                  <a:pt x="2981589" y="106362"/>
                </a:lnTo>
                <a:lnTo>
                  <a:pt x="3019689" y="87312"/>
                </a:lnTo>
                <a:lnTo>
                  <a:pt x="3057789" y="68262"/>
                </a:lnTo>
                <a:lnTo>
                  <a:pt x="3094302" y="52387"/>
                </a:lnTo>
                <a:lnTo>
                  <a:pt x="3135577" y="36512"/>
                </a:lnTo>
                <a:lnTo>
                  <a:pt x="3181614" y="20637"/>
                </a:lnTo>
                <a:lnTo>
                  <a:pt x="3234002" y="9525"/>
                </a:lnTo>
                <a:lnTo>
                  <a:pt x="3294327" y="3175"/>
                </a:lnTo>
                <a:lnTo>
                  <a:pt x="3361002" y="0"/>
                </a:lnTo>
                <a:lnTo>
                  <a:pt x="3430852" y="3175"/>
                </a:lnTo>
                <a:lnTo>
                  <a:pt x="3491177" y="9525"/>
                </a:lnTo>
                <a:lnTo>
                  <a:pt x="3543564" y="20637"/>
                </a:lnTo>
                <a:lnTo>
                  <a:pt x="3589602" y="36512"/>
                </a:lnTo>
                <a:lnTo>
                  <a:pt x="3630877" y="52387"/>
                </a:lnTo>
                <a:lnTo>
                  <a:pt x="3667389" y="68262"/>
                </a:lnTo>
                <a:lnTo>
                  <a:pt x="3705489" y="87312"/>
                </a:lnTo>
                <a:lnTo>
                  <a:pt x="3743589" y="106362"/>
                </a:lnTo>
                <a:lnTo>
                  <a:pt x="3780102" y="125412"/>
                </a:lnTo>
                <a:lnTo>
                  <a:pt x="3821377" y="141287"/>
                </a:lnTo>
                <a:lnTo>
                  <a:pt x="3867414" y="155575"/>
                </a:lnTo>
                <a:lnTo>
                  <a:pt x="3919802" y="166687"/>
                </a:lnTo>
                <a:lnTo>
                  <a:pt x="3980127" y="174625"/>
                </a:lnTo>
                <a:lnTo>
                  <a:pt x="4048389" y="176212"/>
                </a:lnTo>
                <a:lnTo>
                  <a:pt x="4116652" y="174625"/>
                </a:lnTo>
                <a:lnTo>
                  <a:pt x="4176977" y="166687"/>
                </a:lnTo>
                <a:lnTo>
                  <a:pt x="4229364" y="155575"/>
                </a:lnTo>
                <a:lnTo>
                  <a:pt x="4275402" y="141287"/>
                </a:lnTo>
                <a:lnTo>
                  <a:pt x="4316677" y="125412"/>
                </a:lnTo>
                <a:lnTo>
                  <a:pt x="4353189" y="106362"/>
                </a:lnTo>
                <a:lnTo>
                  <a:pt x="4429389" y="68262"/>
                </a:lnTo>
                <a:lnTo>
                  <a:pt x="4465902" y="52387"/>
                </a:lnTo>
                <a:lnTo>
                  <a:pt x="4507177" y="36512"/>
                </a:lnTo>
                <a:lnTo>
                  <a:pt x="4553214" y="20637"/>
                </a:lnTo>
                <a:lnTo>
                  <a:pt x="4605602" y="9525"/>
                </a:lnTo>
                <a:lnTo>
                  <a:pt x="4665928" y="3175"/>
                </a:lnTo>
                <a:lnTo>
                  <a:pt x="4734189" y="0"/>
                </a:lnTo>
                <a:lnTo>
                  <a:pt x="4802453" y="3175"/>
                </a:lnTo>
                <a:lnTo>
                  <a:pt x="4862777" y="9525"/>
                </a:lnTo>
                <a:lnTo>
                  <a:pt x="4915165" y="20637"/>
                </a:lnTo>
                <a:lnTo>
                  <a:pt x="4961201" y="36512"/>
                </a:lnTo>
                <a:lnTo>
                  <a:pt x="5002476" y="52387"/>
                </a:lnTo>
                <a:lnTo>
                  <a:pt x="5038989" y="68262"/>
                </a:lnTo>
                <a:lnTo>
                  <a:pt x="5077089" y="87312"/>
                </a:lnTo>
                <a:lnTo>
                  <a:pt x="5115189" y="106362"/>
                </a:lnTo>
                <a:lnTo>
                  <a:pt x="5151701" y="125412"/>
                </a:lnTo>
                <a:lnTo>
                  <a:pt x="5192976" y="141287"/>
                </a:lnTo>
                <a:lnTo>
                  <a:pt x="5239014" y="155575"/>
                </a:lnTo>
                <a:lnTo>
                  <a:pt x="5291401" y="166687"/>
                </a:lnTo>
                <a:lnTo>
                  <a:pt x="5351727" y="174625"/>
                </a:lnTo>
                <a:lnTo>
                  <a:pt x="5410199" y="175985"/>
                </a:lnTo>
                <a:lnTo>
                  <a:pt x="5468671" y="174625"/>
                </a:lnTo>
                <a:lnTo>
                  <a:pt x="5528996" y="166687"/>
                </a:lnTo>
                <a:lnTo>
                  <a:pt x="5581383" y="155575"/>
                </a:lnTo>
                <a:lnTo>
                  <a:pt x="5627421" y="141287"/>
                </a:lnTo>
                <a:lnTo>
                  <a:pt x="5668696" y="125412"/>
                </a:lnTo>
                <a:lnTo>
                  <a:pt x="5705209" y="106362"/>
                </a:lnTo>
                <a:lnTo>
                  <a:pt x="5743308" y="87312"/>
                </a:lnTo>
                <a:lnTo>
                  <a:pt x="5781408" y="68262"/>
                </a:lnTo>
                <a:lnTo>
                  <a:pt x="5817921" y="52387"/>
                </a:lnTo>
                <a:lnTo>
                  <a:pt x="5859196" y="36512"/>
                </a:lnTo>
                <a:lnTo>
                  <a:pt x="5905234" y="20637"/>
                </a:lnTo>
                <a:lnTo>
                  <a:pt x="5957621" y="9525"/>
                </a:lnTo>
                <a:lnTo>
                  <a:pt x="6017947" y="3175"/>
                </a:lnTo>
                <a:lnTo>
                  <a:pt x="6086208" y="0"/>
                </a:lnTo>
                <a:lnTo>
                  <a:pt x="6095999" y="455"/>
                </a:lnTo>
                <a:lnTo>
                  <a:pt x="6105789" y="0"/>
                </a:lnTo>
                <a:lnTo>
                  <a:pt x="6174052" y="3175"/>
                </a:lnTo>
                <a:lnTo>
                  <a:pt x="6234377" y="9525"/>
                </a:lnTo>
                <a:lnTo>
                  <a:pt x="6286764" y="20637"/>
                </a:lnTo>
                <a:lnTo>
                  <a:pt x="6332802" y="36512"/>
                </a:lnTo>
                <a:lnTo>
                  <a:pt x="6374077" y="52387"/>
                </a:lnTo>
                <a:lnTo>
                  <a:pt x="6410589" y="68262"/>
                </a:lnTo>
                <a:lnTo>
                  <a:pt x="6448689" y="87312"/>
                </a:lnTo>
                <a:lnTo>
                  <a:pt x="6486789" y="106362"/>
                </a:lnTo>
                <a:lnTo>
                  <a:pt x="6523302" y="125412"/>
                </a:lnTo>
                <a:lnTo>
                  <a:pt x="6564577" y="141287"/>
                </a:lnTo>
                <a:lnTo>
                  <a:pt x="6610614" y="155575"/>
                </a:lnTo>
                <a:lnTo>
                  <a:pt x="6663002" y="166687"/>
                </a:lnTo>
                <a:lnTo>
                  <a:pt x="6723327" y="174625"/>
                </a:lnTo>
                <a:lnTo>
                  <a:pt x="6781799" y="175985"/>
                </a:lnTo>
                <a:lnTo>
                  <a:pt x="6840271" y="174625"/>
                </a:lnTo>
                <a:lnTo>
                  <a:pt x="6900596" y="166687"/>
                </a:lnTo>
                <a:lnTo>
                  <a:pt x="6952983" y="155575"/>
                </a:lnTo>
                <a:lnTo>
                  <a:pt x="6999021" y="141287"/>
                </a:lnTo>
                <a:lnTo>
                  <a:pt x="7040296" y="125412"/>
                </a:lnTo>
                <a:lnTo>
                  <a:pt x="7076808" y="106362"/>
                </a:lnTo>
                <a:lnTo>
                  <a:pt x="7114908" y="87312"/>
                </a:lnTo>
                <a:lnTo>
                  <a:pt x="7153008" y="68262"/>
                </a:lnTo>
                <a:lnTo>
                  <a:pt x="7189521" y="52387"/>
                </a:lnTo>
                <a:lnTo>
                  <a:pt x="7230796" y="36512"/>
                </a:lnTo>
                <a:lnTo>
                  <a:pt x="7276833" y="20637"/>
                </a:lnTo>
                <a:lnTo>
                  <a:pt x="7329221" y="9525"/>
                </a:lnTo>
                <a:lnTo>
                  <a:pt x="7389546" y="3175"/>
                </a:lnTo>
                <a:lnTo>
                  <a:pt x="7457808" y="0"/>
                </a:lnTo>
                <a:lnTo>
                  <a:pt x="7526071" y="3175"/>
                </a:lnTo>
                <a:lnTo>
                  <a:pt x="7586396" y="9525"/>
                </a:lnTo>
                <a:lnTo>
                  <a:pt x="7638783" y="20637"/>
                </a:lnTo>
                <a:lnTo>
                  <a:pt x="7684821" y="36512"/>
                </a:lnTo>
                <a:lnTo>
                  <a:pt x="7726096" y="52387"/>
                </a:lnTo>
                <a:lnTo>
                  <a:pt x="7762608" y="68262"/>
                </a:lnTo>
                <a:lnTo>
                  <a:pt x="7800708" y="87312"/>
                </a:lnTo>
                <a:lnTo>
                  <a:pt x="7838808" y="106362"/>
                </a:lnTo>
                <a:lnTo>
                  <a:pt x="7875321" y="125412"/>
                </a:lnTo>
                <a:lnTo>
                  <a:pt x="7916596" y="141287"/>
                </a:lnTo>
                <a:lnTo>
                  <a:pt x="7962633" y="155575"/>
                </a:lnTo>
                <a:lnTo>
                  <a:pt x="8015021" y="166687"/>
                </a:lnTo>
                <a:lnTo>
                  <a:pt x="8075346" y="174625"/>
                </a:lnTo>
                <a:lnTo>
                  <a:pt x="8143608" y="176212"/>
                </a:lnTo>
                <a:lnTo>
                  <a:pt x="8211871" y="174625"/>
                </a:lnTo>
                <a:lnTo>
                  <a:pt x="8272196" y="166687"/>
                </a:lnTo>
                <a:lnTo>
                  <a:pt x="8324583" y="155575"/>
                </a:lnTo>
                <a:lnTo>
                  <a:pt x="8370621" y="141287"/>
                </a:lnTo>
                <a:lnTo>
                  <a:pt x="8411896" y="125412"/>
                </a:lnTo>
                <a:lnTo>
                  <a:pt x="8448408" y="106362"/>
                </a:lnTo>
                <a:lnTo>
                  <a:pt x="8486508" y="87312"/>
                </a:lnTo>
                <a:lnTo>
                  <a:pt x="8524608" y="68262"/>
                </a:lnTo>
                <a:lnTo>
                  <a:pt x="8561120" y="52387"/>
                </a:lnTo>
                <a:lnTo>
                  <a:pt x="8602396" y="36512"/>
                </a:lnTo>
                <a:lnTo>
                  <a:pt x="8648432" y="20637"/>
                </a:lnTo>
                <a:lnTo>
                  <a:pt x="8700820" y="9525"/>
                </a:lnTo>
                <a:lnTo>
                  <a:pt x="8761146" y="3175"/>
                </a:lnTo>
                <a:lnTo>
                  <a:pt x="8827820" y="0"/>
                </a:lnTo>
                <a:lnTo>
                  <a:pt x="8897670" y="3175"/>
                </a:lnTo>
                <a:lnTo>
                  <a:pt x="8957996" y="9525"/>
                </a:lnTo>
                <a:lnTo>
                  <a:pt x="9010382" y="20637"/>
                </a:lnTo>
                <a:lnTo>
                  <a:pt x="9056420" y="36512"/>
                </a:lnTo>
                <a:lnTo>
                  <a:pt x="9097696" y="52387"/>
                </a:lnTo>
                <a:lnTo>
                  <a:pt x="9134208" y="68262"/>
                </a:lnTo>
                <a:lnTo>
                  <a:pt x="9172308" y="87312"/>
                </a:lnTo>
                <a:lnTo>
                  <a:pt x="9210408" y="106362"/>
                </a:lnTo>
                <a:lnTo>
                  <a:pt x="9246920" y="125412"/>
                </a:lnTo>
                <a:lnTo>
                  <a:pt x="9288196" y="141287"/>
                </a:lnTo>
                <a:lnTo>
                  <a:pt x="9334232" y="155575"/>
                </a:lnTo>
                <a:lnTo>
                  <a:pt x="9386620" y="166687"/>
                </a:lnTo>
                <a:lnTo>
                  <a:pt x="9446946" y="174625"/>
                </a:lnTo>
                <a:lnTo>
                  <a:pt x="9515208" y="176212"/>
                </a:lnTo>
                <a:lnTo>
                  <a:pt x="9583470" y="174625"/>
                </a:lnTo>
                <a:lnTo>
                  <a:pt x="9643796" y="166687"/>
                </a:lnTo>
                <a:lnTo>
                  <a:pt x="9696182" y="155575"/>
                </a:lnTo>
                <a:lnTo>
                  <a:pt x="9742220" y="141287"/>
                </a:lnTo>
                <a:lnTo>
                  <a:pt x="9783496" y="125412"/>
                </a:lnTo>
                <a:lnTo>
                  <a:pt x="9820008" y="106362"/>
                </a:lnTo>
                <a:lnTo>
                  <a:pt x="9896208" y="68262"/>
                </a:lnTo>
                <a:lnTo>
                  <a:pt x="9932720" y="52387"/>
                </a:lnTo>
                <a:lnTo>
                  <a:pt x="9973996" y="36512"/>
                </a:lnTo>
                <a:lnTo>
                  <a:pt x="10020032" y="20637"/>
                </a:lnTo>
                <a:lnTo>
                  <a:pt x="10072420" y="9525"/>
                </a:lnTo>
                <a:lnTo>
                  <a:pt x="10132746" y="3175"/>
                </a:lnTo>
                <a:lnTo>
                  <a:pt x="10201008" y="0"/>
                </a:lnTo>
                <a:lnTo>
                  <a:pt x="10269270" y="3175"/>
                </a:lnTo>
                <a:lnTo>
                  <a:pt x="10329596" y="9525"/>
                </a:lnTo>
                <a:lnTo>
                  <a:pt x="10381982" y="20637"/>
                </a:lnTo>
                <a:lnTo>
                  <a:pt x="10428020" y="36512"/>
                </a:lnTo>
                <a:lnTo>
                  <a:pt x="10469296" y="52387"/>
                </a:lnTo>
                <a:lnTo>
                  <a:pt x="10505808" y="68262"/>
                </a:lnTo>
                <a:lnTo>
                  <a:pt x="10543908" y="87312"/>
                </a:lnTo>
                <a:lnTo>
                  <a:pt x="10582008" y="106362"/>
                </a:lnTo>
                <a:lnTo>
                  <a:pt x="10618520" y="125412"/>
                </a:lnTo>
                <a:lnTo>
                  <a:pt x="10659796" y="141287"/>
                </a:lnTo>
                <a:lnTo>
                  <a:pt x="10705832" y="155575"/>
                </a:lnTo>
                <a:lnTo>
                  <a:pt x="10758220" y="166687"/>
                </a:lnTo>
                <a:lnTo>
                  <a:pt x="10818546" y="174625"/>
                </a:lnTo>
                <a:lnTo>
                  <a:pt x="10886808" y="176212"/>
                </a:lnTo>
                <a:lnTo>
                  <a:pt x="10955070" y="174625"/>
                </a:lnTo>
                <a:lnTo>
                  <a:pt x="11015396" y="166687"/>
                </a:lnTo>
                <a:lnTo>
                  <a:pt x="11067782" y="155575"/>
                </a:lnTo>
                <a:lnTo>
                  <a:pt x="11113820" y="141287"/>
                </a:lnTo>
                <a:lnTo>
                  <a:pt x="11155096" y="125412"/>
                </a:lnTo>
                <a:lnTo>
                  <a:pt x="11191608" y="106362"/>
                </a:lnTo>
                <a:lnTo>
                  <a:pt x="11229708" y="87312"/>
                </a:lnTo>
                <a:lnTo>
                  <a:pt x="11267808" y="68262"/>
                </a:lnTo>
                <a:lnTo>
                  <a:pt x="11304320" y="52387"/>
                </a:lnTo>
                <a:lnTo>
                  <a:pt x="11345596" y="36512"/>
                </a:lnTo>
                <a:lnTo>
                  <a:pt x="11391632" y="20637"/>
                </a:lnTo>
                <a:lnTo>
                  <a:pt x="11444020" y="9525"/>
                </a:lnTo>
                <a:lnTo>
                  <a:pt x="11504346" y="3175"/>
                </a:lnTo>
                <a:lnTo>
                  <a:pt x="11572608" y="0"/>
                </a:lnTo>
                <a:lnTo>
                  <a:pt x="11640870" y="3175"/>
                </a:lnTo>
                <a:lnTo>
                  <a:pt x="11701196" y="9525"/>
                </a:lnTo>
                <a:lnTo>
                  <a:pt x="11753582" y="20637"/>
                </a:lnTo>
                <a:lnTo>
                  <a:pt x="11799620" y="36512"/>
                </a:lnTo>
                <a:lnTo>
                  <a:pt x="11840896" y="52387"/>
                </a:lnTo>
                <a:lnTo>
                  <a:pt x="11877408" y="68262"/>
                </a:lnTo>
                <a:lnTo>
                  <a:pt x="11915508" y="87312"/>
                </a:lnTo>
                <a:lnTo>
                  <a:pt x="11953608" y="106362"/>
                </a:lnTo>
                <a:lnTo>
                  <a:pt x="11990120" y="125412"/>
                </a:lnTo>
                <a:lnTo>
                  <a:pt x="12031396" y="141287"/>
                </a:lnTo>
                <a:lnTo>
                  <a:pt x="12077432" y="155575"/>
                </a:lnTo>
                <a:lnTo>
                  <a:pt x="12129820" y="166688"/>
                </a:lnTo>
                <a:lnTo>
                  <a:pt x="12190146" y="174625"/>
                </a:lnTo>
                <a:lnTo>
                  <a:pt x="12192000" y="174668"/>
                </a:lnTo>
                <a:lnTo>
                  <a:pt x="12192000" y="885826"/>
                </a:lnTo>
                <a:lnTo>
                  <a:pt x="12192000" y="1787292"/>
                </a:lnTo>
                <a:lnTo>
                  <a:pt x="0" y="1787292"/>
                </a:lnTo>
                <a:lnTo>
                  <a:pt x="0" y="885826"/>
                </a:lnTo>
                <a:lnTo>
                  <a:pt x="0" y="174668"/>
                </a:lnTo>
                <a:lnTo>
                  <a:pt x="1852" y="174625"/>
                </a:lnTo>
                <a:lnTo>
                  <a:pt x="62177" y="166687"/>
                </a:lnTo>
                <a:lnTo>
                  <a:pt x="114564" y="155575"/>
                </a:lnTo>
                <a:lnTo>
                  <a:pt x="160602" y="141287"/>
                </a:lnTo>
                <a:lnTo>
                  <a:pt x="201877" y="125412"/>
                </a:lnTo>
                <a:lnTo>
                  <a:pt x="238389" y="106362"/>
                </a:lnTo>
                <a:lnTo>
                  <a:pt x="276489" y="87312"/>
                </a:lnTo>
                <a:lnTo>
                  <a:pt x="314589" y="68262"/>
                </a:lnTo>
                <a:lnTo>
                  <a:pt x="351102" y="52387"/>
                </a:lnTo>
                <a:lnTo>
                  <a:pt x="392377" y="36512"/>
                </a:lnTo>
                <a:lnTo>
                  <a:pt x="438414" y="20637"/>
                </a:lnTo>
                <a:lnTo>
                  <a:pt x="490802" y="9525"/>
                </a:lnTo>
                <a:lnTo>
                  <a:pt x="551127" y="317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7D9FF510-88F0-4F8D-8129-93CBD09815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73314" y="5493376"/>
            <a:ext cx="8045373" cy="742279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1800">
                <a:solidFill>
                  <a:srgbClr val="2A1A00"/>
                </a:solidFill>
              </a:rPr>
              <a:t>Tot de volgende keer </a:t>
            </a:r>
            <a:r>
              <a:rPr lang="en-US" sz="1800">
                <a:solidFill>
                  <a:srgbClr val="2A1A00"/>
                </a:solidFill>
                <a:sym typeface="Wingdings" panose="05000000000000000000" pitchFamily="2" charset="2"/>
              </a:rPr>
              <a:t></a:t>
            </a:r>
            <a:endParaRPr lang="en-US" sz="1800">
              <a:solidFill>
                <a:srgbClr val="2A1A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20236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91</Words>
  <Application>Microsoft Office PowerPoint</Application>
  <PresentationFormat>Breedbeeld</PresentationFormat>
  <Paragraphs>25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2" baseType="lpstr">
      <vt:lpstr>Arial</vt:lpstr>
      <vt:lpstr>Gill Sans MT</vt:lpstr>
      <vt:lpstr>Impact</vt:lpstr>
      <vt:lpstr>Wingdings</vt:lpstr>
      <vt:lpstr>Badge</vt:lpstr>
      <vt:lpstr>gespreksvoering</vt:lpstr>
      <vt:lpstr>inhoud</vt:lpstr>
      <vt:lpstr>lesdoelen</vt:lpstr>
      <vt:lpstr>quiz</vt:lpstr>
      <vt:lpstr>Zelfstandig werken</vt:lpstr>
      <vt:lpstr>Tot slot</vt:lpstr>
      <vt:lpstr>Bedankt voor jullie aandacht!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gespreksvoering</dc:title>
  <dc:creator>Inez van der Velde</dc:creator>
  <cp:lastModifiedBy>Inez van der Velde</cp:lastModifiedBy>
  <cp:revision>1</cp:revision>
  <dcterms:created xsi:type="dcterms:W3CDTF">2019-04-09T10:54:30Z</dcterms:created>
  <dcterms:modified xsi:type="dcterms:W3CDTF">2019-04-10T21:18:03Z</dcterms:modified>
</cp:coreProperties>
</file>