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sldIdLst>
    <p:sldId id="256" r:id="rId2"/>
    <p:sldId id="260" r:id="rId3"/>
    <p:sldId id="261" r:id="rId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4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D75AA8-0AA6-46A3-B963-5B9D20CF6B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0B14243-8ED2-48DE-8953-FA5A411DB5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8023393-EA48-465B-9E3D-E1783C980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A4FA-B44A-444F-ACEE-93BD84F73CE0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5E7A5D4-68FD-441E-A494-79536F780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A7878DD-EC02-493E-BEF4-063013263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26FE5-95E3-435A-85B7-CA2FCBE9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6035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574216-9951-4F68-BB0A-4EB876B7C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FE0DFCB-0A01-43B6-996B-0582555658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E72A1C-7C90-4206-BED4-84D95D8B4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A4FA-B44A-444F-ACEE-93BD84F73CE0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46B198-5519-4433-885C-9A00823A1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9ECA2F2-A720-4FC4-B730-2AF3238DE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26FE5-95E3-435A-85B7-CA2FCBE9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4036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B8A40252-D76E-479B-9FF8-800E21072B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6D94024-C0D7-4B99-BC53-627C205E95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35571DD-1A78-4295-91D6-DAE188CC1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A4FA-B44A-444F-ACEE-93BD84F73CE0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C5593C1-0DE6-4DED-9538-DDAFF102A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F150189-7671-413C-8A70-1D111AA54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26FE5-95E3-435A-85B7-CA2FCBE9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8808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AE0F97-55F9-44A2-B32B-EAA598D3D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E154ED-6525-4A86-BB8F-BD4E448FD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1DECD6A-23C1-44EE-9EFF-840B6203C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A4FA-B44A-444F-ACEE-93BD84F73CE0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290B522-B48D-444E-B22C-428B4167A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EEC4DBC-05CB-4448-A515-ECC2848BD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26FE5-95E3-435A-85B7-CA2FCBE9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1939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746FF7-7166-4D3D-AD18-AC5D96C9E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BD6340-4F99-4B72-B741-C3FE0C4167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11B200C-707F-44E7-BF8E-CDBE7CF24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A4FA-B44A-444F-ACEE-93BD84F73CE0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25B283-5849-4B33-8BE0-EF0BDC3B2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D920E7C-7780-4105-90CA-0ED91840A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26FE5-95E3-435A-85B7-CA2FCBE9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1286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C47DBA-EDC3-445D-A8D9-1A95A048F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BD069A-4CAF-4B48-8E23-3B53CBC0C1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A53CD71-7235-4FF6-BCAF-DF066A7563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2377BF7-F09E-4A7D-81AB-0A32C25E3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A4FA-B44A-444F-ACEE-93BD84F73CE0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DA9CF2A-A7D2-4ABA-A9C7-0FA3902AD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D7D91E3-CCA6-4396-95E1-D8C3A445C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26FE5-95E3-435A-85B7-CA2FCBE9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8053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1283DD-BE1C-491B-8B0B-34E116397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584351-2477-42F5-B376-9E11552BA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FAFFDBA-52B1-4132-91C8-4E40597243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9C35FB0-071A-4C9F-B688-789EC31165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8996E93-D66A-4815-8F77-4AF0A52376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51EC519-64DE-44AA-89BE-AE0DF59A5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A4FA-B44A-444F-ACEE-93BD84F73CE0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72E92B3-BE2A-4916-A339-5DEF0E6FA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FAFBDF9-4F64-4B73-933D-D271B44E7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26FE5-95E3-435A-85B7-CA2FCBE9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4542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5D21C2-EB57-4DD8-AF42-4566F5022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B6ED108-C4E8-496D-9A30-18692FF60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A4FA-B44A-444F-ACEE-93BD84F73CE0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644CD6C-023F-40A7-98B0-E65DE014B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A39C6AC-517E-4A08-998F-9A10B5E71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26FE5-95E3-435A-85B7-CA2FCBE9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9546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D6B5745-AA8C-40C4-92A4-77745BE82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A4FA-B44A-444F-ACEE-93BD84F73CE0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AF1E58A-CF84-4C18-A397-5FA6EF13A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EC57023-C76B-4BD0-9267-0501A6A68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26FE5-95E3-435A-85B7-CA2FCBE9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205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6094C7-3681-473C-8940-C4612794F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9136B53-838C-45F8-8BBF-67F7DEF78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122B886-0DC6-4609-94E3-859DC30330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C2DAC0F-F84C-4B95-9212-592085E16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A4FA-B44A-444F-ACEE-93BD84F73CE0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0A95AE5-9C56-46E1-8E7C-9E54F3F0F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4A5C1BF-C168-40A9-A5DA-312BD8014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26FE5-95E3-435A-85B7-CA2FCBE9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7011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282AB7-CB63-4F39-AA5E-52B5D6A7A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7BBC1F1-8879-4754-846D-131C17167A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EDBD1EA-194F-48CD-BC4B-6BE5DDBD7F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E596F08-69F9-4DB9-B29D-DFFD9D1C3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A4FA-B44A-444F-ACEE-93BD84F73CE0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45E4D04-D06A-49AB-8116-DC8918F82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EBA0F33-6107-4F43-9581-D168470F4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26FE5-95E3-435A-85B7-CA2FCBE9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2075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FDDDACD-49B6-452E-AE52-6173F11D1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E5FAD04-E26F-42E2-8879-848C428E1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BC2A79C-17B8-4210-952F-FDB7F30845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EA4FA-B44A-444F-ACEE-93BD84F73CE0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C55C13E-A937-45F2-8BDE-16D252C232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7DFD58C-E1CC-4D81-9677-B1BDFB8E2C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26FE5-95E3-435A-85B7-CA2FCBE972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3595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B656B61-9421-40D8-A0A9-D37E08CA16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Uitleg Voltooid Deelwoord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EFF3C21-CB21-4C0F-AB75-CA2F5BD8CF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Werkwoordspelling</a:t>
            </a:r>
          </a:p>
        </p:txBody>
      </p:sp>
    </p:spTree>
    <p:extLst>
      <p:ext uri="{BB962C8B-B14F-4D97-AF65-F5344CB8AC3E}">
        <p14:creationId xmlns:p14="http://schemas.microsoft.com/office/powerpoint/2010/main" val="3595504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Voltooid Deelwoord  (V.D.)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180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/>
              <a:t>Hij is naar huis gelopen.  (sterk)</a:t>
            </a:r>
          </a:p>
          <a:p>
            <a:r>
              <a:rPr lang="nl-NL" dirty="0"/>
              <a:t>Herken je aan: ge/</a:t>
            </a:r>
            <a:r>
              <a:rPr lang="nl-NL" dirty="0" err="1"/>
              <a:t>be</a:t>
            </a:r>
            <a:r>
              <a:rPr lang="nl-NL" dirty="0"/>
              <a:t>/ver/ont  (gelopen, verbroken)</a:t>
            </a:r>
          </a:p>
          <a:p>
            <a:r>
              <a:rPr lang="nl-NL" dirty="0"/>
              <a:t>Voltooid betekent dat het al is gebeurd. </a:t>
            </a:r>
          </a:p>
          <a:p>
            <a:r>
              <a:rPr lang="nl-NL" dirty="0"/>
              <a:t>Is gelopen zwak of sterk?   Lopen&gt;&gt;Liepen  dus sterk werkwoord </a:t>
            </a:r>
          </a:p>
          <a:p>
            <a:r>
              <a:rPr lang="nl-NL" dirty="0"/>
              <a:t>Gebruik het hele werkwoord bij sterke werkwoorden.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b="1" dirty="0"/>
              <a:t>Ik heb gerend. (zwak)</a:t>
            </a:r>
          </a:p>
          <a:p>
            <a:pPr marL="0" indent="0">
              <a:buNone/>
            </a:pPr>
            <a:r>
              <a:rPr lang="nl-NL" dirty="0"/>
              <a:t>Zwak= r</a:t>
            </a:r>
            <a:r>
              <a:rPr lang="nl-NL" b="1" dirty="0"/>
              <a:t>e</a:t>
            </a:r>
            <a:r>
              <a:rPr lang="nl-NL" dirty="0"/>
              <a:t>nnen&gt;&gt; ger</a:t>
            </a:r>
            <a:r>
              <a:rPr lang="nl-NL" b="1" dirty="0"/>
              <a:t>e</a:t>
            </a:r>
            <a:r>
              <a:rPr lang="nl-NL" dirty="0"/>
              <a:t>nd</a:t>
            </a:r>
          </a:p>
          <a:p>
            <a:pPr marL="0" indent="0">
              <a:buNone/>
            </a:pPr>
            <a:r>
              <a:rPr lang="nl-NL" dirty="0"/>
              <a:t>Gebruik ‘t kofschip. </a:t>
            </a:r>
          </a:p>
          <a:p>
            <a:pPr marL="0" indent="0">
              <a:buNone/>
            </a:pPr>
            <a:r>
              <a:rPr lang="nl-NL" dirty="0"/>
              <a:t>Stam= ren      zit er een N in het kofschip?    Nee!</a:t>
            </a:r>
          </a:p>
          <a:p>
            <a:pPr marL="0" indent="0">
              <a:buNone/>
            </a:pPr>
            <a:r>
              <a:rPr lang="nl-NL" dirty="0"/>
              <a:t>Stam + D     = Ge-ren-d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9E834B1-9404-4335-998B-AC4AEEBAF8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029" y="4043532"/>
            <a:ext cx="4953000" cy="273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550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Voltooid deelwoord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1825625"/>
            <a:ext cx="11010900" cy="46751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/>
              <a:t>Hij heeft gefietst. (zwak) </a:t>
            </a:r>
          </a:p>
          <a:p>
            <a:pPr marL="0" indent="0">
              <a:buNone/>
            </a:pPr>
            <a:r>
              <a:rPr lang="nl-NL" dirty="0"/>
              <a:t>Zwak= f</a:t>
            </a:r>
            <a:r>
              <a:rPr lang="nl-NL" b="1" dirty="0"/>
              <a:t>ie</a:t>
            </a:r>
            <a:r>
              <a:rPr lang="nl-NL" dirty="0"/>
              <a:t>tsen&gt;&gt; gef</a:t>
            </a:r>
            <a:r>
              <a:rPr lang="nl-NL" b="1" dirty="0"/>
              <a:t>ie</a:t>
            </a:r>
            <a:r>
              <a:rPr lang="nl-NL" dirty="0"/>
              <a:t>tst      Geen klankverandering. </a:t>
            </a:r>
          </a:p>
          <a:p>
            <a:pPr marL="0" indent="0">
              <a:buNone/>
            </a:pPr>
            <a:r>
              <a:rPr lang="nl-NL" dirty="0"/>
              <a:t>Stam= fiets      </a:t>
            </a:r>
          </a:p>
          <a:p>
            <a:pPr marL="0" indent="0">
              <a:buNone/>
            </a:pPr>
            <a:r>
              <a:rPr lang="nl-NL" dirty="0"/>
              <a:t>Zit er een s in het kofschip?   Ja!</a:t>
            </a:r>
          </a:p>
          <a:p>
            <a:pPr marL="0" indent="0">
              <a:buNone/>
            </a:pPr>
            <a:r>
              <a:rPr lang="nl-NL" dirty="0"/>
              <a:t>Stam + t            Ge-fiets-t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Ik heb gepakt. (zwak)</a:t>
            </a:r>
          </a:p>
          <a:p>
            <a:pPr marL="0" indent="0">
              <a:buNone/>
            </a:pPr>
            <a:r>
              <a:rPr lang="nl-NL" dirty="0"/>
              <a:t>Zwak= pakken&gt;&gt; gepakt       Geen klankverandering</a:t>
            </a:r>
          </a:p>
          <a:p>
            <a:pPr marL="0" indent="0">
              <a:buNone/>
            </a:pPr>
            <a:r>
              <a:rPr lang="nl-NL" dirty="0"/>
              <a:t>Stam= pak</a:t>
            </a:r>
          </a:p>
          <a:p>
            <a:pPr marL="0" indent="0">
              <a:buNone/>
            </a:pPr>
            <a:r>
              <a:rPr lang="nl-NL" dirty="0"/>
              <a:t>Zit er een K in het </a:t>
            </a:r>
            <a:r>
              <a:rPr lang="nl-NL" dirty="0" err="1"/>
              <a:t>kofschipt</a:t>
            </a:r>
            <a:r>
              <a:rPr lang="nl-NL" dirty="0"/>
              <a:t>?      Ja!</a:t>
            </a:r>
          </a:p>
          <a:p>
            <a:pPr marL="0" indent="0">
              <a:buNone/>
            </a:pPr>
            <a:r>
              <a:rPr lang="nl-NL" dirty="0"/>
              <a:t>Stam + t                Ge-pak-t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EA0736E-A30D-42F2-94DC-6BFD9B62E6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6343" y="3994659"/>
            <a:ext cx="4985657" cy="275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50984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Office PowerPoint</Application>
  <PresentationFormat>Breedbeeld</PresentationFormat>
  <Paragraphs>26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Kantoorthema</vt:lpstr>
      <vt:lpstr>Uitleg Voltooid Deelwoord</vt:lpstr>
      <vt:lpstr>Voltooid Deelwoord  (V.D.)  </vt:lpstr>
      <vt:lpstr>Voltooid deelwoord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Uitleg Voltooid Deelwoord</dc:title>
  <dc:creator>Elaine Doeschot</dc:creator>
  <cp:lastModifiedBy>Elaine Doeschot</cp:lastModifiedBy>
  <cp:revision>1</cp:revision>
  <dcterms:created xsi:type="dcterms:W3CDTF">2020-06-12T21:00:09Z</dcterms:created>
  <dcterms:modified xsi:type="dcterms:W3CDTF">2020-06-12T21:00:57Z</dcterms:modified>
</cp:coreProperties>
</file>