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61" r:id="rId4"/>
    <p:sldId id="262" r:id="rId5"/>
    <p:sldId id="263" r:id="rId6"/>
    <p:sldId id="265" r:id="rId7"/>
    <p:sldId id="264" r:id="rId8"/>
    <p:sldId id="266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66" y="-82"/>
      </p:cViewPr>
      <p:guideLst>
        <p:guide orient="horz" pos="25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F3DF816-73D4-4AEC-AB50-8CF63C420A7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869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F327-79ED-4A0B-9678-82DA464886E8}" type="datetimeFigureOut">
              <a:rPr lang="nl-NL" smtClean="0"/>
              <a:pPr/>
              <a:t>19-9-2012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140A8-0C89-4BDC-9323-C709D6E1B8D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Kan één</a:t>
            </a:r>
            <a:r>
              <a:rPr lang="nl-NL" baseline="0" dirty="0" smtClean="0"/>
              <a:t> leerling meer kluisjes hebben? Nee</a:t>
            </a:r>
          </a:p>
          <a:p>
            <a:r>
              <a:rPr lang="nl-NL" baseline="0" dirty="0" smtClean="0"/>
              <a:t>Kan één kluisje van meer leerlingen zijn? Nee</a:t>
            </a:r>
          </a:p>
          <a:p>
            <a:r>
              <a:rPr lang="nl-NL" baseline="0" dirty="0" smtClean="0"/>
              <a:t>Je hebt een één op één relatie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140A8-0C89-4BDC-9323-C709D6E1B8DD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Kán</a:t>
            </a:r>
            <a:r>
              <a:rPr lang="nl-NL" baseline="0" dirty="0" smtClean="0"/>
              <a:t> één leerling in meer klassen zitten? Nee</a:t>
            </a:r>
          </a:p>
          <a:p>
            <a:r>
              <a:rPr lang="nl-NL" baseline="0" dirty="0" smtClean="0"/>
              <a:t>Kan één klas meerdere leerlingen hebben? Ja</a:t>
            </a:r>
          </a:p>
          <a:p>
            <a:r>
              <a:rPr lang="nl-NL" baseline="0" dirty="0" smtClean="0"/>
              <a:t>Je hebt een één op meer relatie</a:t>
            </a:r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140A8-0C89-4BDC-9323-C709D6E1B8DD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Kan één leerling meer vakken hebben? Ja</a:t>
            </a:r>
          </a:p>
          <a:p>
            <a:r>
              <a:rPr lang="nl-NL" smtClean="0"/>
              <a:t>Wordt </a:t>
            </a:r>
            <a:r>
              <a:rPr lang="nl-NL" dirty="0" smtClean="0"/>
              <a:t>een vak gevolgen door meer leerlingen? Ja</a:t>
            </a:r>
          </a:p>
          <a:p>
            <a:r>
              <a:rPr lang="nl-NL" dirty="0" smtClean="0"/>
              <a:t>Meer op meer relatie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140A8-0C89-4BDC-9323-C709D6E1B8DD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Kan één leerling meer vakken hebben? Ja</a:t>
            </a:r>
          </a:p>
          <a:p>
            <a:r>
              <a:rPr lang="nl-NL" smtClean="0"/>
              <a:t>Wordt </a:t>
            </a:r>
            <a:r>
              <a:rPr lang="nl-NL" dirty="0" smtClean="0"/>
              <a:t>een vak gevolgen door meer leerlingen? Ja</a:t>
            </a:r>
          </a:p>
          <a:p>
            <a:r>
              <a:rPr lang="nl-NL" dirty="0" smtClean="0"/>
              <a:t>Meer op meer relatie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140A8-0C89-4BDC-9323-C709D6E1B8DD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pull dir="ru"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50A60"/>
            </a:gs>
            <a:gs pos="100000">
              <a:srgbClr val="13053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594725" y="228600"/>
            <a:ext cx="5492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l">
              <a:defRPr/>
            </a:pPr>
            <a:r>
              <a:rPr lang="nl-NL">
                <a:latin typeface="Times New Roman" charset="0"/>
              </a:rPr>
              <a:t>Informatica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u"/>
    <p:sndAc>
      <p:stSnd>
        <p:snd r:embed="rId13" name="drumroll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2.bin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4.bin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6.bin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8.bin"/><Relationship Id="rId2" Type="http://schemas.openxmlformats.org/officeDocument/2006/relationships/tags" Target="../tags/tag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066800" y="822325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            Relaties:</a:t>
            </a:r>
            <a:endParaRPr lang="en-GB" dirty="0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667000" y="220980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l">
              <a:buFontTx/>
              <a:buChar char="•"/>
            </a:pPr>
            <a:r>
              <a:rPr lang="en-GB" sz="3600" dirty="0">
                <a:solidFill>
                  <a:srgbClr val="66FF33"/>
                </a:solidFill>
              </a:rPr>
              <a:t> 1 op 1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667000" y="3124200"/>
            <a:ext cx="2525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l">
              <a:buFontTx/>
              <a:buChar char="•"/>
            </a:pPr>
            <a:r>
              <a:rPr lang="en-GB" sz="3600" dirty="0">
                <a:solidFill>
                  <a:srgbClr val="66FF33"/>
                </a:solidFill>
              </a:rPr>
              <a:t> 1 op Meer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667000" y="4038600"/>
            <a:ext cx="3313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l">
              <a:buFontTx/>
              <a:buChar char="•"/>
            </a:pPr>
            <a:r>
              <a:rPr lang="en-GB" sz="3600">
                <a:solidFill>
                  <a:srgbClr val="66FF33"/>
                </a:solidFill>
              </a:rPr>
              <a:t> Meer op Meer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6" grpId="0" autoUpdateAnimBg="0"/>
      <p:bldP spid="7187" grpId="0" autoUpdateAnimBg="0"/>
      <p:bldP spid="718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35723" y="393413"/>
            <a:ext cx="1779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Relaties:</a:t>
            </a:r>
            <a:endParaRPr lang="en-GB" sz="3200" dirty="0"/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22375" y="1681163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Jongens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295400" y="2286000"/>
            <a:ext cx="1831975" cy="3286125"/>
            <a:chOff x="816" y="1440"/>
            <a:chExt cx="1154" cy="2070"/>
          </a:xfrm>
        </p:grpSpPr>
        <p:sp>
          <p:nvSpPr>
            <p:cNvPr id="4117" name="Text Box 3"/>
            <p:cNvSpPr txBox="1">
              <a:spLocks noChangeArrowheads="1"/>
            </p:cNvSpPr>
            <p:nvPr/>
          </p:nvSpPr>
          <p:spPr bwMode="auto">
            <a:xfrm>
              <a:off x="816" y="1440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4118" name="Text Box 5"/>
            <p:cNvSpPr txBox="1">
              <a:spLocks noChangeArrowheads="1"/>
            </p:cNvSpPr>
            <p:nvPr/>
          </p:nvSpPr>
          <p:spPr bwMode="auto">
            <a:xfrm>
              <a:off x="816" y="1884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Henk</a:t>
              </a:r>
              <a:endParaRPr lang="en-GB"/>
            </a:p>
          </p:txBody>
        </p:sp>
        <p:sp>
          <p:nvSpPr>
            <p:cNvPr id="4119" name="Text Box 6"/>
            <p:cNvSpPr txBox="1">
              <a:spLocks noChangeArrowheads="1"/>
            </p:cNvSpPr>
            <p:nvPr/>
          </p:nvSpPr>
          <p:spPr bwMode="auto">
            <a:xfrm>
              <a:off x="816" y="2328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Karel</a:t>
              </a:r>
              <a:endParaRPr lang="en-GB"/>
            </a:p>
          </p:txBody>
        </p:sp>
        <p:sp>
          <p:nvSpPr>
            <p:cNvPr id="4120" name="Text Box 7"/>
            <p:cNvSpPr txBox="1">
              <a:spLocks noChangeArrowheads="1"/>
            </p:cNvSpPr>
            <p:nvPr/>
          </p:nvSpPr>
          <p:spPr bwMode="auto">
            <a:xfrm>
              <a:off x="816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4121" name="Text Box 8"/>
            <p:cNvSpPr txBox="1">
              <a:spLocks noChangeArrowheads="1"/>
            </p:cNvSpPr>
            <p:nvPr/>
          </p:nvSpPr>
          <p:spPr bwMode="auto">
            <a:xfrm>
              <a:off x="816" y="3216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Pieter</a:t>
              </a:r>
              <a:endParaRPr lang="en-GB"/>
            </a:p>
          </p:txBody>
        </p:sp>
      </p:grp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5562600" y="1676400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Meisjes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5635625" y="2281238"/>
            <a:ext cx="1835150" cy="3290887"/>
            <a:chOff x="3550" y="1437"/>
            <a:chExt cx="1156" cy="2073"/>
          </a:xfrm>
        </p:grpSpPr>
        <p:sp>
          <p:nvSpPr>
            <p:cNvPr id="4112" name="Text Box 9"/>
            <p:cNvSpPr txBox="1">
              <a:spLocks noChangeArrowheads="1"/>
            </p:cNvSpPr>
            <p:nvPr/>
          </p:nvSpPr>
          <p:spPr bwMode="auto">
            <a:xfrm>
              <a:off x="3550" y="1437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Anita</a:t>
              </a:r>
              <a:endParaRPr lang="en-GB"/>
            </a:p>
          </p:txBody>
        </p:sp>
        <p:sp>
          <p:nvSpPr>
            <p:cNvPr id="4113" name="Text Box 11"/>
            <p:cNvSpPr txBox="1">
              <a:spLocks noChangeArrowheads="1"/>
            </p:cNvSpPr>
            <p:nvPr/>
          </p:nvSpPr>
          <p:spPr bwMode="auto">
            <a:xfrm>
              <a:off x="3552" y="1884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Birgit</a:t>
              </a:r>
              <a:endParaRPr lang="en-GB"/>
            </a:p>
          </p:txBody>
        </p:sp>
        <p:sp>
          <p:nvSpPr>
            <p:cNvPr id="4114" name="Text Box 12"/>
            <p:cNvSpPr txBox="1">
              <a:spLocks noChangeArrowheads="1"/>
            </p:cNvSpPr>
            <p:nvPr/>
          </p:nvSpPr>
          <p:spPr bwMode="auto">
            <a:xfrm>
              <a:off x="3552" y="2328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Kim</a:t>
              </a:r>
              <a:endParaRPr lang="en-GB"/>
            </a:p>
          </p:txBody>
        </p:sp>
        <p:sp>
          <p:nvSpPr>
            <p:cNvPr id="4115" name="Text Box 13"/>
            <p:cNvSpPr txBox="1">
              <a:spLocks noChangeArrowheads="1"/>
            </p:cNvSpPr>
            <p:nvPr/>
          </p:nvSpPr>
          <p:spPr bwMode="auto">
            <a:xfrm>
              <a:off x="3552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Thea</a:t>
              </a:r>
              <a:endParaRPr lang="en-GB"/>
            </a:p>
          </p:txBody>
        </p:sp>
        <p:sp>
          <p:nvSpPr>
            <p:cNvPr id="4116" name="Text Box 14"/>
            <p:cNvSpPr txBox="1">
              <a:spLocks noChangeArrowheads="1"/>
            </p:cNvSpPr>
            <p:nvPr/>
          </p:nvSpPr>
          <p:spPr bwMode="auto">
            <a:xfrm>
              <a:off x="3552" y="3216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Reina</a:t>
              </a:r>
              <a:endParaRPr lang="en-GB" dirty="0"/>
            </a:p>
          </p:txBody>
        </p:sp>
      </p:grp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3124200" y="2519363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3124200" y="3224213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3124200" y="3929063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3124200" y="4633913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3124200" y="5338763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1997075" y="6038850"/>
            <a:ext cx="4754563" cy="457200"/>
            <a:chOff x="1258" y="3804"/>
            <a:chExt cx="2995" cy="288"/>
          </a:xfrm>
        </p:grpSpPr>
        <p:sp>
          <p:nvSpPr>
            <p:cNvPr id="4109" name="Text Box 25"/>
            <p:cNvSpPr txBox="1">
              <a:spLocks noChangeArrowheads="1"/>
            </p:cNvSpPr>
            <p:nvPr/>
          </p:nvSpPr>
          <p:spPr bwMode="auto">
            <a:xfrm>
              <a:off x="1258" y="3804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4110" name="Text Box 26"/>
            <p:cNvSpPr txBox="1">
              <a:spLocks noChangeArrowheads="1"/>
            </p:cNvSpPr>
            <p:nvPr/>
          </p:nvSpPr>
          <p:spPr bwMode="auto">
            <a:xfrm>
              <a:off x="4032" y="3804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4111" name="Text Box 27"/>
            <p:cNvSpPr txBox="1">
              <a:spLocks noChangeArrowheads="1"/>
            </p:cNvSpPr>
            <p:nvPr/>
          </p:nvSpPr>
          <p:spPr bwMode="auto">
            <a:xfrm>
              <a:off x="2625" y="3804"/>
              <a:ext cx="3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202" grpId="0" animBg="1"/>
      <p:bldP spid="8211" grpId="0" animBg="1"/>
      <p:bldP spid="8212" grpId="0" animBg="1"/>
      <p:bldP spid="8214" grpId="0" animBg="1"/>
      <p:bldP spid="8215" grpId="0" animBg="1"/>
      <p:bldP spid="82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9750" y="457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1222375" y="1681163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Jongens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295400" y="2286000"/>
            <a:ext cx="1831975" cy="2581275"/>
            <a:chOff x="816" y="1440"/>
            <a:chExt cx="1154" cy="1626"/>
          </a:xfrm>
        </p:grpSpPr>
        <p:sp>
          <p:nvSpPr>
            <p:cNvPr id="5141" name="Text Box 5"/>
            <p:cNvSpPr txBox="1">
              <a:spLocks noChangeArrowheads="1"/>
            </p:cNvSpPr>
            <p:nvPr/>
          </p:nvSpPr>
          <p:spPr bwMode="auto">
            <a:xfrm>
              <a:off x="816" y="1440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5142" name="Text Box 8"/>
            <p:cNvSpPr txBox="1">
              <a:spLocks noChangeArrowheads="1"/>
            </p:cNvSpPr>
            <p:nvPr/>
          </p:nvSpPr>
          <p:spPr bwMode="auto">
            <a:xfrm>
              <a:off x="816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</p:grp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5562600" y="1676400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Meisjes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635625" y="2281238"/>
            <a:ext cx="1835150" cy="3290887"/>
            <a:chOff x="3550" y="1437"/>
            <a:chExt cx="1156" cy="2073"/>
          </a:xfrm>
        </p:grpSpPr>
        <p:sp>
          <p:nvSpPr>
            <p:cNvPr id="5136" name="Text Box 12"/>
            <p:cNvSpPr txBox="1">
              <a:spLocks noChangeArrowheads="1"/>
            </p:cNvSpPr>
            <p:nvPr/>
          </p:nvSpPr>
          <p:spPr bwMode="auto">
            <a:xfrm>
              <a:off x="3550" y="1437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Anita</a:t>
              </a:r>
              <a:endParaRPr lang="en-GB"/>
            </a:p>
          </p:txBody>
        </p:sp>
        <p:sp>
          <p:nvSpPr>
            <p:cNvPr id="5137" name="Text Box 13"/>
            <p:cNvSpPr txBox="1">
              <a:spLocks noChangeArrowheads="1"/>
            </p:cNvSpPr>
            <p:nvPr/>
          </p:nvSpPr>
          <p:spPr bwMode="auto">
            <a:xfrm>
              <a:off x="3552" y="1884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Birgit</a:t>
              </a:r>
              <a:endParaRPr lang="en-GB"/>
            </a:p>
          </p:txBody>
        </p:sp>
        <p:sp>
          <p:nvSpPr>
            <p:cNvPr id="5138" name="Text Box 14"/>
            <p:cNvSpPr txBox="1">
              <a:spLocks noChangeArrowheads="1"/>
            </p:cNvSpPr>
            <p:nvPr/>
          </p:nvSpPr>
          <p:spPr bwMode="auto">
            <a:xfrm>
              <a:off x="3552" y="2328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Kim</a:t>
              </a:r>
              <a:endParaRPr lang="en-GB"/>
            </a:p>
          </p:txBody>
        </p:sp>
        <p:sp>
          <p:nvSpPr>
            <p:cNvPr id="5139" name="Text Box 15"/>
            <p:cNvSpPr txBox="1">
              <a:spLocks noChangeArrowheads="1"/>
            </p:cNvSpPr>
            <p:nvPr/>
          </p:nvSpPr>
          <p:spPr bwMode="auto">
            <a:xfrm>
              <a:off x="3552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Thea</a:t>
              </a:r>
              <a:endParaRPr lang="en-GB"/>
            </a:p>
          </p:txBody>
        </p:sp>
        <p:sp>
          <p:nvSpPr>
            <p:cNvPr id="5140" name="Text Box 16"/>
            <p:cNvSpPr txBox="1">
              <a:spLocks noChangeArrowheads="1"/>
            </p:cNvSpPr>
            <p:nvPr/>
          </p:nvSpPr>
          <p:spPr bwMode="auto">
            <a:xfrm>
              <a:off x="3552" y="3216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Reina</a:t>
              </a:r>
              <a:endParaRPr lang="en-GB" dirty="0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1997075" y="6038850"/>
            <a:ext cx="5029200" cy="457200"/>
            <a:chOff x="1258" y="3804"/>
            <a:chExt cx="3168" cy="288"/>
          </a:xfrm>
        </p:grpSpPr>
        <p:sp>
          <p:nvSpPr>
            <p:cNvPr id="5133" name="Text Box 23"/>
            <p:cNvSpPr txBox="1">
              <a:spLocks noChangeArrowheads="1"/>
            </p:cNvSpPr>
            <p:nvPr/>
          </p:nvSpPr>
          <p:spPr bwMode="auto">
            <a:xfrm>
              <a:off x="1258" y="3804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5134" name="Text Box 24"/>
            <p:cNvSpPr txBox="1">
              <a:spLocks noChangeArrowheads="1"/>
            </p:cNvSpPr>
            <p:nvPr/>
          </p:nvSpPr>
          <p:spPr bwMode="auto">
            <a:xfrm>
              <a:off x="3863" y="3804"/>
              <a:ext cx="5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5135" name="Text Box 25"/>
            <p:cNvSpPr txBox="1">
              <a:spLocks noChangeArrowheads="1"/>
            </p:cNvSpPr>
            <p:nvPr/>
          </p:nvSpPr>
          <p:spPr bwMode="auto">
            <a:xfrm>
              <a:off x="2625" y="3804"/>
              <a:ext cx="3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3124200" y="2514600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3124200" y="2514600"/>
            <a:ext cx="2514600" cy="14478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 flipV="1">
            <a:off x="3124200" y="3200400"/>
            <a:ext cx="2514600" cy="14478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3124200" y="4648200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3124200" y="2514600"/>
            <a:ext cx="2514600" cy="28194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74" grpId="0" animBg="1"/>
      <p:bldP spid="11292" grpId="0" animBg="1"/>
      <p:bldP spid="11293" grpId="0" animBg="1"/>
      <p:bldP spid="11294" grpId="0" animBg="1"/>
      <p:bldP spid="11295" grpId="0" animBg="1"/>
      <p:bldP spid="112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39750" y="457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222375" y="1681163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Jongens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2286000"/>
            <a:ext cx="1831975" cy="3286125"/>
            <a:chOff x="816" y="1440"/>
            <a:chExt cx="1154" cy="2070"/>
          </a:xfrm>
        </p:grpSpPr>
        <p:sp>
          <p:nvSpPr>
            <p:cNvPr id="6169" name="Text Box 5"/>
            <p:cNvSpPr txBox="1">
              <a:spLocks noChangeArrowheads="1"/>
            </p:cNvSpPr>
            <p:nvPr/>
          </p:nvSpPr>
          <p:spPr bwMode="auto">
            <a:xfrm>
              <a:off x="816" y="1440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6170" name="Text Box 6"/>
            <p:cNvSpPr txBox="1">
              <a:spLocks noChangeArrowheads="1"/>
            </p:cNvSpPr>
            <p:nvPr/>
          </p:nvSpPr>
          <p:spPr bwMode="auto">
            <a:xfrm>
              <a:off x="816" y="1884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Henk</a:t>
              </a:r>
              <a:endParaRPr lang="en-GB"/>
            </a:p>
          </p:txBody>
        </p:sp>
        <p:sp>
          <p:nvSpPr>
            <p:cNvPr id="6171" name="Text Box 7"/>
            <p:cNvSpPr txBox="1">
              <a:spLocks noChangeArrowheads="1"/>
            </p:cNvSpPr>
            <p:nvPr/>
          </p:nvSpPr>
          <p:spPr bwMode="auto">
            <a:xfrm>
              <a:off x="816" y="2328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Karel</a:t>
              </a:r>
              <a:endParaRPr lang="en-GB"/>
            </a:p>
          </p:txBody>
        </p:sp>
        <p:sp>
          <p:nvSpPr>
            <p:cNvPr id="6172" name="Text Box 8"/>
            <p:cNvSpPr txBox="1">
              <a:spLocks noChangeArrowheads="1"/>
            </p:cNvSpPr>
            <p:nvPr/>
          </p:nvSpPr>
          <p:spPr bwMode="auto">
            <a:xfrm>
              <a:off x="816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6173" name="Text Box 9"/>
            <p:cNvSpPr txBox="1">
              <a:spLocks noChangeArrowheads="1"/>
            </p:cNvSpPr>
            <p:nvPr/>
          </p:nvSpPr>
          <p:spPr bwMode="auto">
            <a:xfrm>
              <a:off x="816" y="3216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Pieter</a:t>
              </a:r>
              <a:endParaRPr lang="en-GB"/>
            </a:p>
          </p:txBody>
        </p:sp>
      </p:grp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5562600" y="1676400"/>
            <a:ext cx="18764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0724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Meisjes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635625" y="2281238"/>
            <a:ext cx="1835150" cy="3290887"/>
            <a:chOff x="3550" y="1437"/>
            <a:chExt cx="1156" cy="2073"/>
          </a:xfrm>
        </p:grpSpPr>
        <p:sp>
          <p:nvSpPr>
            <p:cNvPr id="6164" name="Text Box 12"/>
            <p:cNvSpPr txBox="1">
              <a:spLocks noChangeArrowheads="1"/>
            </p:cNvSpPr>
            <p:nvPr/>
          </p:nvSpPr>
          <p:spPr bwMode="auto">
            <a:xfrm>
              <a:off x="3550" y="1437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Anita</a:t>
              </a:r>
              <a:endParaRPr lang="en-GB"/>
            </a:p>
          </p:txBody>
        </p:sp>
        <p:sp>
          <p:nvSpPr>
            <p:cNvPr id="6165" name="Text Box 13"/>
            <p:cNvSpPr txBox="1">
              <a:spLocks noChangeArrowheads="1"/>
            </p:cNvSpPr>
            <p:nvPr/>
          </p:nvSpPr>
          <p:spPr bwMode="auto">
            <a:xfrm>
              <a:off x="3552" y="1884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Birgit</a:t>
              </a:r>
              <a:endParaRPr lang="en-GB"/>
            </a:p>
          </p:txBody>
        </p:sp>
        <p:sp>
          <p:nvSpPr>
            <p:cNvPr id="6166" name="Text Box 14"/>
            <p:cNvSpPr txBox="1">
              <a:spLocks noChangeArrowheads="1"/>
            </p:cNvSpPr>
            <p:nvPr/>
          </p:nvSpPr>
          <p:spPr bwMode="auto">
            <a:xfrm>
              <a:off x="3552" y="2328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Kim</a:t>
              </a:r>
              <a:endParaRPr lang="en-GB"/>
            </a:p>
          </p:txBody>
        </p:sp>
        <p:sp>
          <p:nvSpPr>
            <p:cNvPr id="6167" name="Text Box 15"/>
            <p:cNvSpPr txBox="1">
              <a:spLocks noChangeArrowheads="1"/>
            </p:cNvSpPr>
            <p:nvPr/>
          </p:nvSpPr>
          <p:spPr bwMode="auto">
            <a:xfrm>
              <a:off x="3552" y="2772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Thea</a:t>
              </a:r>
              <a:endParaRPr lang="en-GB"/>
            </a:p>
          </p:txBody>
        </p:sp>
        <p:sp>
          <p:nvSpPr>
            <p:cNvPr id="6168" name="Text Box 16"/>
            <p:cNvSpPr txBox="1">
              <a:spLocks noChangeArrowheads="1"/>
            </p:cNvSpPr>
            <p:nvPr/>
          </p:nvSpPr>
          <p:spPr bwMode="auto">
            <a:xfrm>
              <a:off x="3552" y="3216"/>
              <a:ext cx="115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Reina</a:t>
              </a:r>
              <a:endParaRPr lang="en-GB" dirty="0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728788" y="6038850"/>
            <a:ext cx="5297487" cy="457200"/>
            <a:chOff x="1089" y="3804"/>
            <a:chExt cx="3337" cy="288"/>
          </a:xfrm>
        </p:grpSpPr>
        <p:sp>
          <p:nvSpPr>
            <p:cNvPr id="6161" name="Text Box 23"/>
            <p:cNvSpPr txBox="1">
              <a:spLocks noChangeArrowheads="1"/>
            </p:cNvSpPr>
            <p:nvPr/>
          </p:nvSpPr>
          <p:spPr bwMode="auto">
            <a:xfrm>
              <a:off x="1089" y="3804"/>
              <a:ext cx="5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6162" name="Text Box 24"/>
            <p:cNvSpPr txBox="1">
              <a:spLocks noChangeArrowheads="1"/>
            </p:cNvSpPr>
            <p:nvPr/>
          </p:nvSpPr>
          <p:spPr bwMode="auto">
            <a:xfrm>
              <a:off x="3863" y="3804"/>
              <a:ext cx="5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6163" name="Text Box 25"/>
            <p:cNvSpPr txBox="1">
              <a:spLocks noChangeArrowheads="1"/>
            </p:cNvSpPr>
            <p:nvPr/>
          </p:nvSpPr>
          <p:spPr bwMode="auto">
            <a:xfrm>
              <a:off x="2625" y="3804"/>
              <a:ext cx="3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3124200" y="2514600"/>
            <a:ext cx="2514600" cy="6858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3124200" y="2514600"/>
            <a:ext cx="2514600" cy="21336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3124200" y="5334000"/>
            <a:ext cx="2514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 flipH="1">
            <a:off x="3124200" y="2514600"/>
            <a:ext cx="2514600" cy="6858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 flipH="1">
            <a:off x="3124200" y="3200400"/>
            <a:ext cx="2514600" cy="7620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>
            <a:off x="3124200" y="4648200"/>
            <a:ext cx="2514600" cy="6858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 flipH="1">
            <a:off x="3124200" y="3962400"/>
            <a:ext cx="2514600" cy="6858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 flipH="1" flipV="1">
            <a:off x="3124200" y="3200400"/>
            <a:ext cx="2514600" cy="21336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>
            <a:spAutoFit/>
          </a:bodyPr>
          <a:lstStyle/>
          <a:p>
            <a:endParaRPr lang="nl-NL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 flipH="1" flipV="1">
            <a:off x="3124200" y="2514600"/>
            <a:ext cx="2505075" cy="143827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0000" tIns="46800" rIns="90000" bIns="46800" anchor="ctr">
            <a:spAutoFit/>
          </a:bodyPr>
          <a:lstStyle/>
          <a:p>
            <a:endParaRPr lang="nl-NL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8" grpId="0" animBg="1"/>
      <p:bldP spid="12314" grpId="0" animBg="1"/>
      <p:bldP spid="12315" grpId="0" animBg="1"/>
      <p:bldP spid="12316" grpId="0" animBg="1"/>
      <p:bldP spid="12317" grpId="0" animBg="1"/>
      <p:bldP spid="12318" grpId="0" animBg="1"/>
      <p:bldP spid="12319" grpId="0" animBg="1"/>
      <p:bldP spid="12320" grpId="0" animBg="1"/>
      <p:bldP spid="12321" grpId="0" animBg="1"/>
      <p:bldP spid="123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539750" y="38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2362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5836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T_Leerlingen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6858000" y="1524000"/>
            <a:ext cx="16478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75580"/>
              </a:avLst>
            </a:prstTxWarp>
          </a:bodyPr>
          <a:lstStyle/>
          <a:p>
            <a:r>
              <a:rPr lang="nl-NL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T_Topsport</a:t>
            </a:r>
            <a:endParaRPr lang="nl-NL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FF"/>
              </a:solidFill>
              <a:latin typeface="Arial"/>
              <a:cs typeface="Arial"/>
            </a:endParaRPr>
          </a:p>
        </p:txBody>
      </p:sp>
      <p:grpSp>
        <p:nvGrpSpPr>
          <p:cNvPr id="1032" name="Group 17"/>
          <p:cNvGrpSpPr>
            <a:grpSpLocks/>
          </p:cNvGrpSpPr>
          <p:nvPr/>
        </p:nvGrpSpPr>
        <p:grpSpPr bwMode="auto">
          <a:xfrm>
            <a:off x="2555761" y="381000"/>
            <a:ext cx="4230916" cy="554038"/>
            <a:chOff x="1245" y="3946"/>
            <a:chExt cx="3027" cy="4"/>
          </a:xfrm>
        </p:grpSpPr>
        <p:sp>
          <p:nvSpPr>
            <p:cNvPr id="1072" name="Text Box 18"/>
            <p:cNvSpPr txBox="1">
              <a:spLocks noChangeArrowheads="1"/>
            </p:cNvSpPr>
            <p:nvPr/>
          </p:nvSpPr>
          <p:spPr bwMode="auto">
            <a:xfrm>
              <a:off x="1245" y="3946"/>
              <a:ext cx="253" cy="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dirty="0" smtClean="0">
                  <a:solidFill>
                    <a:srgbClr val="66FF33"/>
                  </a:solidFill>
                </a:rPr>
                <a:t>1</a:t>
              </a:r>
              <a:endParaRPr lang="en-GB" b="1" dirty="0">
                <a:solidFill>
                  <a:srgbClr val="66FF33"/>
                </a:solidFill>
              </a:endParaRPr>
            </a:p>
          </p:txBody>
        </p:sp>
        <p:sp>
          <p:nvSpPr>
            <p:cNvPr id="1073" name="Text Box 19"/>
            <p:cNvSpPr txBox="1">
              <a:spLocks noChangeArrowheads="1"/>
            </p:cNvSpPr>
            <p:nvPr/>
          </p:nvSpPr>
          <p:spPr bwMode="auto">
            <a:xfrm>
              <a:off x="4019" y="3946"/>
              <a:ext cx="253" cy="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dirty="0" smtClean="0">
                  <a:solidFill>
                    <a:srgbClr val="66FF33"/>
                  </a:solidFill>
                </a:rPr>
                <a:t>1</a:t>
              </a:r>
              <a:endParaRPr lang="en-GB" b="1" dirty="0">
                <a:solidFill>
                  <a:srgbClr val="66FF33"/>
                </a:solidFill>
              </a:endParaRPr>
            </a:p>
          </p:txBody>
        </p:sp>
        <p:sp>
          <p:nvSpPr>
            <p:cNvPr id="1074" name="Text Box 20"/>
            <p:cNvSpPr txBox="1">
              <a:spLocks noChangeArrowheads="1"/>
            </p:cNvSpPr>
            <p:nvPr/>
          </p:nvSpPr>
          <p:spPr bwMode="auto">
            <a:xfrm>
              <a:off x="2602" y="3946"/>
              <a:ext cx="396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381000" y="2133600"/>
            <a:ext cx="2667000" cy="1838325"/>
            <a:chOff x="240" y="1344"/>
            <a:chExt cx="1680" cy="1158"/>
          </a:xfrm>
        </p:grpSpPr>
        <p:sp>
          <p:nvSpPr>
            <p:cNvPr id="1060" name="Text Box 29"/>
            <p:cNvSpPr txBox="1">
              <a:spLocks noChangeArrowheads="1"/>
            </p:cNvSpPr>
            <p:nvPr/>
          </p:nvSpPr>
          <p:spPr bwMode="auto">
            <a:xfrm>
              <a:off x="240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  <a:endParaRPr lang="en-GB" dirty="0"/>
            </a:p>
          </p:txBody>
        </p:sp>
        <p:sp>
          <p:nvSpPr>
            <p:cNvPr id="1061" name="Text Box 30"/>
            <p:cNvSpPr txBox="1">
              <a:spLocks noChangeArrowheads="1"/>
            </p:cNvSpPr>
            <p:nvPr/>
          </p:nvSpPr>
          <p:spPr bwMode="auto">
            <a:xfrm>
              <a:off x="240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62" name="Text Box 31"/>
            <p:cNvSpPr txBox="1">
              <a:spLocks noChangeArrowheads="1"/>
            </p:cNvSpPr>
            <p:nvPr/>
          </p:nvSpPr>
          <p:spPr bwMode="auto">
            <a:xfrm>
              <a:off x="240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63" name="Text Box 33"/>
            <p:cNvSpPr txBox="1">
              <a:spLocks noChangeArrowheads="1"/>
            </p:cNvSpPr>
            <p:nvPr/>
          </p:nvSpPr>
          <p:spPr bwMode="auto">
            <a:xfrm>
              <a:off x="624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1064" name="Text Box 34"/>
            <p:cNvSpPr txBox="1">
              <a:spLocks noChangeArrowheads="1"/>
            </p:cNvSpPr>
            <p:nvPr/>
          </p:nvSpPr>
          <p:spPr bwMode="auto">
            <a:xfrm>
              <a:off x="624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Anita</a:t>
              </a:r>
              <a:endParaRPr lang="en-GB" dirty="0"/>
            </a:p>
          </p:txBody>
        </p:sp>
        <p:sp>
          <p:nvSpPr>
            <p:cNvPr id="1065" name="Text Box 35"/>
            <p:cNvSpPr txBox="1">
              <a:spLocks noChangeArrowheads="1"/>
            </p:cNvSpPr>
            <p:nvPr/>
          </p:nvSpPr>
          <p:spPr bwMode="auto">
            <a:xfrm>
              <a:off x="624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1066" name="Text Box 37"/>
            <p:cNvSpPr txBox="1">
              <a:spLocks noChangeArrowheads="1"/>
            </p:cNvSpPr>
            <p:nvPr/>
          </p:nvSpPr>
          <p:spPr bwMode="auto">
            <a:xfrm>
              <a:off x="153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7" name="Text Box 38"/>
            <p:cNvSpPr txBox="1">
              <a:spLocks noChangeArrowheads="1"/>
            </p:cNvSpPr>
            <p:nvPr/>
          </p:nvSpPr>
          <p:spPr bwMode="auto">
            <a:xfrm>
              <a:off x="153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8" name="Text Box 39"/>
            <p:cNvSpPr txBox="1">
              <a:spLocks noChangeArrowheads="1"/>
            </p:cNvSpPr>
            <p:nvPr/>
          </p:nvSpPr>
          <p:spPr bwMode="auto">
            <a:xfrm>
              <a:off x="153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9" name="Text Box 5"/>
            <p:cNvSpPr txBox="1">
              <a:spLocks noChangeArrowheads="1"/>
            </p:cNvSpPr>
            <p:nvPr/>
          </p:nvSpPr>
          <p:spPr bwMode="auto">
            <a:xfrm>
              <a:off x="240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llnr</a:t>
              </a:r>
              <a:endParaRPr lang="en-GB"/>
            </a:p>
          </p:txBody>
        </p:sp>
        <p:sp>
          <p:nvSpPr>
            <p:cNvPr id="1070" name="Text Box 32"/>
            <p:cNvSpPr txBox="1">
              <a:spLocks noChangeArrowheads="1"/>
            </p:cNvSpPr>
            <p:nvPr/>
          </p:nvSpPr>
          <p:spPr bwMode="auto">
            <a:xfrm>
              <a:off x="624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Naam</a:t>
              </a:r>
              <a:endParaRPr lang="en-GB"/>
            </a:p>
          </p:txBody>
        </p:sp>
        <p:sp>
          <p:nvSpPr>
            <p:cNvPr id="1071" name="Text Box 36"/>
            <p:cNvSpPr txBox="1">
              <a:spLocks noChangeArrowheads="1"/>
            </p:cNvSpPr>
            <p:nvPr/>
          </p:nvSpPr>
          <p:spPr bwMode="auto">
            <a:xfrm>
              <a:off x="153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….</a:t>
              </a:r>
              <a:endParaRPr lang="en-GB" dirty="0"/>
            </a:p>
          </p:txBody>
        </p:sp>
      </p:grpSp>
      <p:cxnSp>
        <p:nvCxnSpPr>
          <p:cNvPr id="13380" name="AutoShape 68"/>
          <p:cNvCxnSpPr>
            <a:cxnSpLocks noChangeShapeType="1"/>
          </p:cNvCxnSpPr>
          <p:nvPr/>
        </p:nvCxnSpPr>
        <p:spPr bwMode="auto">
          <a:xfrm flipV="1">
            <a:off x="3059832" y="2348880"/>
            <a:ext cx="3468216" cy="18083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FF0000"/>
            </a:solidFill>
            <a:miter lim="800000"/>
            <a:headEnd/>
            <a:tailEnd type="triangle" w="med" len="med"/>
          </a:ln>
        </p:spPr>
      </p:cxn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6629400" y="2133600"/>
            <a:ext cx="2057400" cy="1838325"/>
            <a:chOff x="4176" y="1344"/>
            <a:chExt cx="1296" cy="1158"/>
          </a:xfrm>
        </p:grpSpPr>
        <p:sp>
          <p:nvSpPr>
            <p:cNvPr id="1052" name="Text Box 45"/>
            <p:cNvSpPr txBox="1">
              <a:spLocks noChangeArrowheads="1"/>
            </p:cNvSpPr>
            <p:nvPr/>
          </p:nvSpPr>
          <p:spPr bwMode="auto">
            <a:xfrm>
              <a:off x="4560" y="1633"/>
              <a:ext cx="912" cy="2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Bla</a:t>
              </a:r>
              <a:r>
                <a:rPr lang="en-GB" dirty="0" smtClean="0">
                  <a:solidFill>
                    <a:schemeClr val="bg1"/>
                  </a:solidFill>
                </a:rPr>
                <a:t> </a:t>
              </a:r>
              <a:r>
                <a:rPr lang="en-GB" dirty="0" err="1" smtClean="0">
                  <a:solidFill>
                    <a:schemeClr val="bg1"/>
                  </a:solidFill>
                </a:rPr>
                <a:t>bla</a:t>
              </a:r>
              <a:endParaRPr lang="en-GB" dirty="0"/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4560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B;ab;a</a:t>
              </a:r>
              <a:endParaRPr lang="en-GB" dirty="0"/>
            </a:p>
          </p:txBody>
        </p:sp>
        <p:sp>
          <p:nvSpPr>
            <p:cNvPr id="1054" name="Text Box 47"/>
            <p:cNvSpPr txBox="1">
              <a:spLocks noChangeArrowheads="1"/>
            </p:cNvSpPr>
            <p:nvPr/>
          </p:nvSpPr>
          <p:spPr bwMode="auto">
            <a:xfrm>
              <a:off x="4560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Blblblb</a:t>
              </a:r>
              <a:endParaRPr lang="en-GB" dirty="0"/>
            </a:p>
          </p:txBody>
        </p:sp>
        <p:sp>
          <p:nvSpPr>
            <p:cNvPr id="1055" name="Text Box 64"/>
            <p:cNvSpPr txBox="1">
              <a:spLocks noChangeArrowheads="1"/>
            </p:cNvSpPr>
            <p:nvPr/>
          </p:nvSpPr>
          <p:spPr bwMode="auto">
            <a:xfrm>
              <a:off x="417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</a:t>
              </a:r>
              <a:endParaRPr lang="en-GB" dirty="0"/>
            </a:p>
          </p:txBody>
        </p:sp>
        <p:sp>
          <p:nvSpPr>
            <p:cNvPr id="1056" name="Text Box 65"/>
            <p:cNvSpPr txBox="1">
              <a:spLocks noChangeArrowheads="1"/>
            </p:cNvSpPr>
            <p:nvPr/>
          </p:nvSpPr>
          <p:spPr bwMode="auto">
            <a:xfrm>
              <a:off x="417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2</a:t>
              </a:r>
              <a:endParaRPr lang="en-GB" dirty="0"/>
            </a:p>
          </p:txBody>
        </p:sp>
        <p:sp>
          <p:nvSpPr>
            <p:cNvPr id="1057" name="Text Box 66"/>
            <p:cNvSpPr txBox="1">
              <a:spLocks noChangeArrowheads="1"/>
            </p:cNvSpPr>
            <p:nvPr/>
          </p:nvSpPr>
          <p:spPr bwMode="auto">
            <a:xfrm>
              <a:off x="417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3</a:t>
              </a:r>
              <a:endParaRPr lang="en-GB" dirty="0"/>
            </a:p>
          </p:txBody>
        </p:sp>
        <p:sp>
          <p:nvSpPr>
            <p:cNvPr id="1058" name="Text Box 44"/>
            <p:cNvSpPr txBox="1">
              <a:spLocks noChangeArrowheads="1"/>
            </p:cNvSpPr>
            <p:nvPr/>
          </p:nvSpPr>
          <p:spPr bwMode="auto">
            <a:xfrm>
              <a:off x="4560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dossier</a:t>
              </a:r>
              <a:endParaRPr lang="en-GB" dirty="0"/>
            </a:p>
          </p:txBody>
        </p:sp>
        <p:sp>
          <p:nvSpPr>
            <p:cNvPr id="1059" name="Text Box 63"/>
            <p:cNvSpPr txBox="1">
              <a:spLocks noChangeArrowheads="1"/>
            </p:cNvSpPr>
            <p:nvPr/>
          </p:nvSpPr>
          <p:spPr bwMode="auto">
            <a:xfrm>
              <a:off x="417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Nr</a:t>
              </a:r>
              <a:endParaRPr lang="en-GB" dirty="0"/>
            </a:p>
          </p:txBody>
        </p:sp>
      </p:grpSp>
      <p:graphicFrame>
        <p:nvGraphicFramePr>
          <p:cNvPr id="13390" name="Object 78"/>
          <p:cNvGraphicFramePr>
            <a:graphicFrameLocks noChangeAspect="1"/>
          </p:cNvGraphicFramePr>
          <p:nvPr/>
        </p:nvGraphicFramePr>
        <p:xfrm>
          <a:off x="6516216" y="1844824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5" imgW="1395360" imgH="2658600" progId="">
                  <p:embed/>
                </p:oleObj>
              </mc:Choice>
              <mc:Fallback>
                <p:oleObj name="Clip" r:id="rId5" imgW="1395360" imgH="2658600" progId="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1844824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92" name="Object 80"/>
          <p:cNvGraphicFramePr>
            <a:graphicFrameLocks noChangeAspect="1"/>
          </p:cNvGraphicFramePr>
          <p:nvPr/>
        </p:nvGraphicFramePr>
        <p:xfrm>
          <a:off x="0" y="20574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7" imgW="1395360" imgH="2658600" progId="">
                  <p:embed/>
                </p:oleObj>
              </mc:Choice>
              <mc:Fallback>
                <p:oleObj name="Clip" r:id="rId7" imgW="1395360" imgH="2658600" progId="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574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29"/>
          <p:cNvSpPr txBox="1">
            <a:spLocks noChangeArrowheads="1"/>
          </p:cNvSpPr>
          <p:nvPr/>
        </p:nvSpPr>
        <p:spPr bwMode="auto">
          <a:xfrm>
            <a:off x="2411760" y="2564904"/>
            <a:ext cx="6096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</a:t>
            </a:r>
            <a:endParaRPr lang="en-GB" dirty="0"/>
          </a:p>
        </p:txBody>
      </p:sp>
      <p:sp>
        <p:nvSpPr>
          <p:cNvPr id="53" name="Text Box 29"/>
          <p:cNvSpPr txBox="1">
            <a:spLocks noChangeArrowheads="1"/>
          </p:cNvSpPr>
          <p:nvPr/>
        </p:nvSpPr>
        <p:spPr bwMode="auto">
          <a:xfrm>
            <a:off x="2411760" y="3501008"/>
            <a:ext cx="6096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GB" dirty="0"/>
          </a:p>
        </p:txBody>
      </p:sp>
      <p:sp>
        <p:nvSpPr>
          <p:cNvPr id="54" name="Text Box 29"/>
          <p:cNvSpPr txBox="1">
            <a:spLocks noChangeArrowheads="1"/>
          </p:cNvSpPr>
          <p:nvPr/>
        </p:nvSpPr>
        <p:spPr bwMode="auto">
          <a:xfrm>
            <a:off x="2411760" y="2132856"/>
            <a:ext cx="6096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DS</a:t>
            </a:r>
            <a:endParaRPr lang="en-GB" dirty="0"/>
          </a:p>
        </p:txBody>
      </p:sp>
      <p:cxnSp>
        <p:nvCxnSpPr>
          <p:cNvPr id="39" name="Rechte verbindingslijn met pijl 38"/>
          <p:cNvCxnSpPr>
            <a:stCxn id="52" idx="3"/>
            <a:endCxn id="1056" idx="1"/>
          </p:cNvCxnSpPr>
          <p:nvPr/>
        </p:nvCxnSpPr>
        <p:spPr bwMode="auto">
          <a:xfrm>
            <a:off x="3021360" y="2798267"/>
            <a:ext cx="3608040" cy="483096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2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22" grpId="0" animBg="1"/>
      <p:bldP spid="52" grpId="0" animBg="1"/>
      <p:bldP spid="5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539750" y="38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2362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5836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T_Leerlingen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6858000" y="1524000"/>
            <a:ext cx="16478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75580"/>
              </a:avLst>
            </a:prstTxWarp>
          </a:bodyPr>
          <a:lstStyle/>
          <a:p>
            <a:r>
              <a:rPr lang="nl-NL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T_Klassen</a:t>
            </a:r>
            <a:endParaRPr lang="nl-NL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FF"/>
              </a:solidFill>
              <a:latin typeface="Arial"/>
              <a:cs typeface="Arial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555761" y="381000"/>
            <a:ext cx="4514654" cy="554038"/>
            <a:chOff x="1245" y="3946"/>
            <a:chExt cx="3230" cy="4"/>
          </a:xfrm>
        </p:grpSpPr>
        <p:sp>
          <p:nvSpPr>
            <p:cNvPr id="1072" name="Text Box 18"/>
            <p:cNvSpPr txBox="1">
              <a:spLocks noChangeArrowheads="1"/>
            </p:cNvSpPr>
            <p:nvPr/>
          </p:nvSpPr>
          <p:spPr bwMode="auto">
            <a:xfrm>
              <a:off x="1245" y="3946"/>
              <a:ext cx="253" cy="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dirty="0" smtClean="0">
                  <a:solidFill>
                    <a:srgbClr val="66FF33"/>
                  </a:solidFill>
                </a:rPr>
                <a:t>1</a:t>
              </a:r>
              <a:endParaRPr lang="en-GB" b="1" dirty="0">
                <a:solidFill>
                  <a:srgbClr val="66FF33"/>
                </a:solidFill>
              </a:endParaRPr>
            </a:p>
          </p:txBody>
        </p:sp>
        <p:sp>
          <p:nvSpPr>
            <p:cNvPr id="1073" name="Text Box 19"/>
            <p:cNvSpPr txBox="1">
              <a:spLocks noChangeArrowheads="1"/>
            </p:cNvSpPr>
            <p:nvPr/>
          </p:nvSpPr>
          <p:spPr bwMode="auto">
            <a:xfrm>
              <a:off x="3817" y="3946"/>
              <a:ext cx="658" cy="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dirty="0" err="1" smtClean="0">
                  <a:solidFill>
                    <a:srgbClr val="66FF33"/>
                  </a:solidFill>
                </a:rPr>
                <a:t>meer</a:t>
              </a:r>
              <a:endParaRPr lang="en-GB" b="1" dirty="0">
                <a:solidFill>
                  <a:srgbClr val="66FF33"/>
                </a:solidFill>
              </a:endParaRPr>
            </a:p>
          </p:txBody>
        </p:sp>
        <p:sp>
          <p:nvSpPr>
            <p:cNvPr id="1074" name="Text Box 20"/>
            <p:cNvSpPr txBox="1">
              <a:spLocks noChangeArrowheads="1"/>
            </p:cNvSpPr>
            <p:nvPr/>
          </p:nvSpPr>
          <p:spPr bwMode="auto">
            <a:xfrm>
              <a:off x="2602" y="3946"/>
              <a:ext cx="396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381000" y="2133600"/>
            <a:ext cx="2667000" cy="1838325"/>
            <a:chOff x="240" y="1344"/>
            <a:chExt cx="1680" cy="1158"/>
          </a:xfrm>
        </p:grpSpPr>
        <p:sp>
          <p:nvSpPr>
            <p:cNvPr id="1060" name="Text Box 29"/>
            <p:cNvSpPr txBox="1">
              <a:spLocks noChangeArrowheads="1"/>
            </p:cNvSpPr>
            <p:nvPr/>
          </p:nvSpPr>
          <p:spPr bwMode="auto">
            <a:xfrm>
              <a:off x="240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  <a:endParaRPr lang="en-GB" dirty="0"/>
            </a:p>
          </p:txBody>
        </p:sp>
        <p:sp>
          <p:nvSpPr>
            <p:cNvPr id="1061" name="Text Box 30"/>
            <p:cNvSpPr txBox="1">
              <a:spLocks noChangeArrowheads="1"/>
            </p:cNvSpPr>
            <p:nvPr/>
          </p:nvSpPr>
          <p:spPr bwMode="auto">
            <a:xfrm>
              <a:off x="240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62" name="Text Box 31"/>
            <p:cNvSpPr txBox="1">
              <a:spLocks noChangeArrowheads="1"/>
            </p:cNvSpPr>
            <p:nvPr/>
          </p:nvSpPr>
          <p:spPr bwMode="auto">
            <a:xfrm>
              <a:off x="240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63" name="Text Box 33"/>
            <p:cNvSpPr txBox="1">
              <a:spLocks noChangeArrowheads="1"/>
            </p:cNvSpPr>
            <p:nvPr/>
          </p:nvSpPr>
          <p:spPr bwMode="auto">
            <a:xfrm>
              <a:off x="624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1064" name="Text Box 34"/>
            <p:cNvSpPr txBox="1">
              <a:spLocks noChangeArrowheads="1"/>
            </p:cNvSpPr>
            <p:nvPr/>
          </p:nvSpPr>
          <p:spPr bwMode="auto">
            <a:xfrm>
              <a:off x="624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Anita</a:t>
              </a:r>
              <a:endParaRPr lang="en-GB" dirty="0"/>
            </a:p>
          </p:txBody>
        </p:sp>
        <p:sp>
          <p:nvSpPr>
            <p:cNvPr id="1065" name="Text Box 35"/>
            <p:cNvSpPr txBox="1">
              <a:spLocks noChangeArrowheads="1"/>
            </p:cNvSpPr>
            <p:nvPr/>
          </p:nvSpPr>
          <p:spPr bwMode="auto">
            <a:xfrm>
              <a:off x="624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1066" name="Text Box 37"/>
            <p:cNvSpPr txBox="1">
              <a:spLocks noChangeArrowheads="1"/>
            </p:cNvSpPr>
            <p:nvPr/>
          </p:nvSpPr>
          <p:spPr bwMode="auto">
            <a:xfrm>
              <a:off x="153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7" name="Text Box 38"/>
            <p:cNvSpPr txBox="1">
              <a:spLocks noChangeArrowheads="1"/>
            </p:cNvSpPr>
            <p:nvPr/>
          </p:nvSpPr>
          <p:spPr bwMode="auto">
            <a:xfrm>
              <a:off x="153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8" name="Text Box 39"/>
            <p:cNvSpPr txBox="1">
              <a:spLocks noChangeArrowheads="1"/>
            </p:cNvSpPr>
            <p:nvPr/>
          </p:nvSpPr>
          <p:spPr bwMode="auto">
            <a:xfrm>
              <a:off x="153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9" name="Text Box 5"/>
            <p:cNvSpPr txBox="1">
              <a:spLocks noChangeArrowheads="1"/>
            </p:cNvSpPr>
            <p:nvPr/>
          </p:nvSpPr>
          <p:spPr bwMode="auto">
            <a:xfrm>
              <a:off x="240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llnr</a:t>
              </a:r>
              <a:endParaRPr lang="en-GB"/>
            </a:p>
          </p:txBody>
        </p:sp>
        <p:sp>
          <p:nvSpPr>
            <p:cNvPr id="1070" name="Text Box 32"/>
            <p:cNvSpPr txBox="1">
              <a:spLocks noChangeArrowheads="1"/>
            </p:cNvSpPr>
            <p:nvPr/>
          </p:nvSpPr>
          <p:spPr bwMode="auto">
            <a:xfrm>
              <a:off x="624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Naam</a:t>
              </a:r>
              <a:endParaRPr lang="en-GB"/>
            </a:p>
          </p:txBody>
        </p:sp>
        <p:sp>
          <p:nvSpPr>
            <p:cNvPr id="1071" name="Text Box 36"/>
            <p:cNvSpPr txBox="1">
              <a:spLocks noChangeArrowheads="1"/>
            </p:cNvSpPr>
            <p:nvPr/>
          </p:nvSpPr>
          <p:spPr bwMode="auto">
            <a:xfrm>
              <a:off x="153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….</a:t>
              </a:r>
              <a:endParaRPr lang="en-GB" dirty="0"/>
            </a:p>
          </p:txBody>
        </p:sp>
      </p:grpSp>
      <p:cxnSp>
        <p:nvCxnSpPr>
          <p:cNvPr id="13380" name="AutoShape 68"/>
          <p:cNvCxnSpPr>
            <a:cxnSpLocks noChangeShapeType="1"/>
            <a:stCxn id="1071" idx="3"/>
          </p:cNvCxnSpPr>
          <p:nvPr/>
        </p:nvCxnSpPr>
        <p:spPr bwMode="auto">
          <a:xfrm flipV="1">
            <a:off x="3048000" y="2348880"/>
            <a:ext cx="3468216" cy="18083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FF0000"/>
            </a:solidFill>
            <a:miter lim="800000"/>
            <a:headEnd/>
            <a:tailEnd type="triangle" w="med" len="med"/>
          </a:ln>
        </p:spPr>
      </p:cxn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6516689" y="2133600"/>
            <a:ext cx="2170113" cy="1838325"/>
            <a:chOff x="4105" y="1344"/>
            <a:chExt cx="1367" cy="1158"/>
          </a:xfrm>
        </p:grpSpPr>
        <p:sp>
          <p:nvSpPr>
            <p:cNvPr id="1052" name="Text Box 45"/>
            <p:cNvSpPr txBox="1">
              <a:spLocks noChangeArrowheads="1"/>
            </p:cNvSpPr>
            <p:nvPr/>
          </p:nvSpPr>
          <p:spPr bwMode="auto">
            <a:xfrm>
              <a:off x="4649" y="1632"/>
              <a:ext cx="823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WND</a:t>
              </a:r>
              <a:endParaRPr lang="en-GB" dirty="0"/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4649" y="1920"/>
              <a:ext cx="823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BLA</a:t>
              </a:r>
              <a:endParaRPr lang="en-GB" dirty="0"/>
            </a:p>
          </p:txBody>
        </p:sp>
        <p:sp>
          <p:nvSpPr>
            <p:cNvPr id="1054" name="Text Box 47"/>
            <p:cNvSpPr txBox="1">
              <a:spLocks noChangeArrowheads="1"/>
            </p:cNvSpPr>
            <p:nvPr/>
          </p:nvSpPr>
          <p:spPr bwMode="auto">
            <a:xfrm>
              <a:off x="4649" y="2208"/>
              <a:ext cx="823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ZWE</a:t>
              </a:r>
              <a:endParaRPr lang="en-GB" dirty="0"/>
            </a:p>
          </p:txBody>
        </p:sp>
        <p:sp>
          <p:nvSpPr>
            <p:cNvPr id="1055" name="Text Box 64"/>
            <p:cNvSpPr txBox="1">
              <a:spLocks noChangeArrowheads="1"/>
            </p:cNvSpPr>
            <p:nvPr/>
          </p:nvSpPr>
          <p:spPr bwMode="auto">
            <a:xfrm>
              <a:off x="4105" y="1670"/>
              <a:ext cx="544" cy="25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V3B</a:t>
              </a:r>
              <a:endParaRPr lang="en-GB" sz="2000" dirty="0"/>
            </a:p>
          </p:txBody>
        </p:sp>
        <p:sp>
          <p:nvSpPr>
            <p:cNvPr id="1056" name="Text Box 65"/>
            <p:cNvSpPr txBox="1">
              <a:spLocks noChangeArrowheads="1"/>
            </p:cNvSpPr>
            <p:nvPr/>
          </p:nvSpPr>
          <p:spPr bwMode="auto">
            <a:xfrm>
              <a:off x="4105" y="1940"/>
              <a:ext cx="544" cy="25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V3C</a:t>
              </a:r>
              <a:endParaRPr lang="en-GB" sz="2000" dirty="0"/>
            </a:p>
          </p:txBody>
        </p:sp>
        <p:sp>
          <p:nvSpPr>
            <p:cNvPr id="1057" name="Text Box 66"/>
            <p:cNvSpPr txBox="1">
              <a:spLocks noChangeArrowheads="1"/>
            </p:cNvSpPr>
            <p:nvPr/>
          </p:nvSpPr>
          <p:spPr bwMode="auto">
            <a:xfrm>
              <a:off x="4105" y="2228"/>
              <a:ext cx="544" cy="25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2000" dirty="0" smtClean="0">
                  <a:solidFill>
                    <a:schemeClr val="bg1"/>
                  </a:solidFill>
                </a:rPr>
                <a:t>A3A</a:t>
              </a:r>
              <a:endParaRPr lang="en-GB" sz="2000" dirty="0"/>
            </a:p>
          </p:txBody>
        </p:sp>
        <p:sp>
          <p:nvSpPr>
            <p:cNvPr id="1058" name="Text Box 44"/>
            <p:cNvSpPr txBox="1">
              <a:spLocks noChangeArrowheads="1"/>
            </p:cNvSpPr>
            <p:nvPr/>
          </p:nvSpPr>
          <p:spPr bwMode="auto">
            <a:xfrm>
              <a:off x="4649" y="1344"/>
              <a:ext cx="823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Mentor</a:t>
              </a:r>
              <a:endParaRPr lang="en-GB" dirty="0"/>
            </a:p>
          </p:txBody>
        </p:sp>
        <p:sp>
          <p:nvSpPr>
            <p:cNvPr id="1059" name="Text Box 63"/>
            <p:cNvSpPr txBox="1">
              <a:spLocks noChangeArrowheads="1"/>
            </p:cNvSpPr>
            <p:nvPr/>
          </p:nvSpPr>
          <p:spPr bwMode="auto">
            <a:xfrm>
              <a:off x="4105" y="1344"/>
              <a:ext cx="54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Kl</a:t>
              </a:r>
              <a:endParaRPr lang="en-GB" dirty="0"/>
            </a:p>
          </p:txBody>
        </p:sp>
      </p:grpSp>
      <p:graphicFrame>
        <p:nvGraphicFramePr>
          <p:cNvPr id="13390" name="Object 78"/>
          <p:cNvGraphicFramePr>
            <a:graphicFrameLocks noChangeAspect="1"/>
          </p:cNvGraphicFramePr>
          <p:nvPr/>
        </p:nvGraphicFramePr>
        <p:xfrm>
          <a:off x="6516216" y="1844824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Clip" r:id="rId5" imgW="1395360" imgH="2658600" progId="">
                  <p:embed/>
                </p:oleObj>
              </mc:Choice>
              <mc:Fallback>
                <p:oleObj name="Clip" r:id="rId5" imgW="1395360" imgH="2658600" progId="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1844824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92" name="Object 80"/>
          <p:cNvGraphicFramePr>
            <a:graphicFrameLocks noChangeAspect="1"/>
          </p:cNvGraphicFramePr>
          <p:nvPr/>
        </p:nvGraphicFramePr>
        <p:xfrm>
          <a:off x="0" y="20574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Clip" r:id="rId7" imgW="1395360" imgH="2658600" progId="">
                  <p:embed/>
                </p:oleObj>
              </mc:Choice>
              <mc:Fallback>
                <p:oleObj name="Clip" r:id="rId7" imgW="1395360" imgH="2658600" progId="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574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29"/>
          <p:cNvSpPr txBox="1">
            <a:spLocks noChangeArrowheads="1"/>
          </p:cNvSpPr>
          <p:nvPr/>
        </p:nvSpPr>
        <p:spPr bwMode="auto">
          <a:xfrm>
            <a:off x="2411760" y="2636912"/>
            <a:ext cx="60960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A3A</a:t>
            </a:r>
            <a:endParaRPr lang="en-GB" sz="1600" dirty="0"/>
          </a:p>
        </p:txBody>
      </p:sp>
      <p:sp>
        <p:nvSpPr>
          <p:cNvPr id="53" name="Text Box 29"/>
          <p:cNvSpPr txBox="1">
            <a:spLocks noChangeArrowheads="1"/>
          </p:cNvSpPr>
          <p:nvPr/>
        </p:nvSpPr>
        <p:spPr bwMode="auto">
          <a:xfrm>
            <a:off x="2411760" y="3501008"/>
            <a:ext cx="6096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GB" dirty="0"/>
          </a:p>
        </p:txBody>
      </p:sp>
      <p:sp>
        <p:nvSpPr>
          <p:cNvPr id="54" name="Text Box 29"/>
          <p:cNvSpPr txBox="1">
            <a:spLocks noChangeArrowheads="1"/>
          </p:cNvSpPr>
          <p:nvPr/>
        </p:nvSpPr>
        <p:spPr bwMode="auto">
          <a:xfrm>
            <a:off x="2411760" y="2132856"/>
            <a:ext cx="6096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KL</a:t>
            </a:r>
            <a:endParaRPr lang="en-GB" dirty="0"/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2411760" y="3140968"/>
            <a:ext cx="60960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A3A</a:t>
            </a:r>
            <a:endParaRPr lang="en-GB" sz="1600" dirty="0"/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2411760" y="3573016"/>
            <a:ext cx="60960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V3C</a:t>
            </a:r>
            <a:endParaRPr lang="en-GB" sz="1600" dirty="0"/>
          </a:p>
        </p:txBody>
      </p:sp>
      <p:graphicFrame>
        <p:nvGraphicFramePr>
          <p:cNvPr id="41" name="Tabel 40"/>
          <p:cNvGraphicFramePr>
            <a:graphicFrameLocks noGrp="1"/>
          </p:cNvGraphicFramePr>
          <p:nvPr/>
        </p:nvGraphicFramePr>
        <p:xfrm>
          <a:off x="1115616" y="764704"/>
          <a:ext cx="7344816" cy="390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487853"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llnr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Naam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Kl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Mentor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Niveau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jaar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1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Johnny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A3A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WND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Athen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Anita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A3A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WND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dirty="0" err="1" smtClean="0"/>
                        <a:t>Athen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9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Jim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V3C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ZWE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V+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16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Kolja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V3B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BLA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V+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25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Lia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V3C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ZWE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V+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Bas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V3B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BLA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V+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12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Stefan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V3B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BLA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V+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22" grpId="0" animBg="1"/>
      <p:bldP spid="52" grpId="0"/>
      <p:bldP spid="53" grpId="0" animBg="1"/>
      <p:bldP spid="54" grpId="0" animBg="1"/>
      <p:bldP spid="38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539750" y="38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2362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5836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T_Leerlingen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6858000" y="1524000"/>
            <a:ext cx="16478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75580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T_Vakken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286000" y="381000"/>
            <a:ext cx="4770438" cy="554038"/>
            <a:chOff x="1052" y="3946"/>
            <a:chExt cx="3413" cy="4"/>
          </a:xfrm>
        </p:grpSpPr>
        <p:sp>
          <p:nvSpPr>
            <p:cNvPr id="1072" name="Text Box 18"/>
            <p:cNvSpPr txBox="1">
              <a:spLocks noChangeArrowheads="1"/>
            </p:cNvSpPr>
            <p:nvPr/>
          </p:nvSpPr>
          <p:spPr bwMode="auto">
            <a:xfrm>
              <a:off x="1052" y="3946"/>
              <a:ext cx="639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1073" name="Text Box 19"/>
            <p:cNvSpPr txBox="1">
              <a:spLocks noChangeArrowheads="1"/>
            </p:cNvSpPr>
            <p:nvPr/>
          </p:nvSpPr>
          <p:spPr bwMode="auto">
            <a:xfrm>
              <a:off x="3826" y="3946"/>
              <a:ext cx="639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1074" name="Text Box 20"/>
            <p:cNvSpPr txBox="1">
              <a:spLocks noChangeArrowheads="1"/>
            </p:cNvSpPr>
            <p:nvPr/>
          </p:nvSpPr>
          <p:spPr bwMode="auto">
            <a:xfrm>
              <a:off x="2602" y="3946"/>
              <a:ext cx="396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381000" y="2133600"/>
            <a:ext cx="2667000" cy="1838325"/>
            <a:chOff x="240" y="1344"/>
            <a:chExt cx="1680" cy="1158"/>
          </a:xfrm>
        </p:grpSpPr>
        <p:sp>
          <p:nvSpPr>
            <p:cNvPr id="1060" name="Text Box 29"/>
            <p:cNvSpPr txBox="1">
              <a:spLocks noChangeArrowheads="1"/>
            </p:cNvSpPr>
            <p:nvPr/>
          </p:nvSpPr>
          <p:spPr bwMode="auto">
            <a:xfrm>
              <a:off x="240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1</a:t>
              </a:r>
              <a:endParaRPr lang="en-GB"/>
            </a:p>
          </p:txBody>
        </p:sp>
        <p:sp>
          <p:nvSpPr>
            <p:cNvPr id="1061" name="Text Box 30"/>
            <p:cNvSpPr txBox="1">
              <a:spLocks noChangeArrowheads="1"/>
            </p:cNvSpPr>
            <p:nvPr/>
          </p:nvSpPr>
          <p:spPr bwMode="auto">
            <a:xfrm>
              <a:off x="240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62" name="Text Box 31"/>
            <p:cNvSpPr txBox="1">
              <a:spLocks noChangeArrowheads="1"/>
            </p:cNvSpPr>
            <p:nvPr/>
          </p:nvSpPr>
          <p:spPr bwMode="auto">
            <a:xfrm>
              <a:off x="240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63" name="Text Box 33"/>
            <p:cNvSpPr txBox="1">
              <a:spLocks noChangeArrowheads="1"/>
            </p:cNvSpPr>
            <p:nvPr/>
          </p:nvSpPr>
          <p:spPr bwMode="auto">
            <a:xfrm>
              <a:off x="624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1064" name="Text Box 34"/>
            <p:cNvSpPr txBox="1">
              <a:spLocks noChangeArrowheads="1"/>
            </p:cNvSpPr>
            <p:nvPr/>
          </p:nvSpPr>
          <p:spPr bwMode="auto">
            <a:xfrm>
              <a:off x="624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Anita</a:t>
              </a:r>
              <a:endParaRPr lang="en-GB"/>
            </a:p>
          </p:txBody>
        </p:sp>
        <p:sp>
          <p:nvSpPr>
            <p:cNvPr id="1065" name="Text Box 35"/>
            <p:cNvSpPr txBox="1">
              <a:spLocks noChangeArrowheads="1"/>
            </p:cNvSpPr>
            <p:nvPr/>
          </p:nvSpPr>
          <p:spPr bwMode="auto">
            <a:xfrm>
              <a:off x="624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1066" name="Text Box 37"/>
            <p:cNvSpPr txBox="1">
              <a:spLocks noChangeArrowheads="1"/>
            </p:cNvSpPr>
            <p:nvPr/>
          </p:nvSpPr>
          <p:spPr bwMode="auto">
            <a:xfrm>
              <a:off x="153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7" name="Text Box 38"/>
            <p:cNvSpPr txBox="1">
              <a:spLocks noChangeArrowheads="1"/>
            </p:cNvSpPr>
            <p:nvPr/>
          </p:nvSpPr>
          <p:spPr bwMode="auto">
            <a:xfrm>
              <a:off x="153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8" name="Text Box 39"/>
            <p:cNvSpPr txBox="1">
              <a:spLocks noChangeArrowheads="1"/>
            </p:cNvSpPr>
            <p:nvPr/>
          </p:nvSpPr>
          <p:spPr bwMode="auto">
            <a:xfrm>
              <a:off x="153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9" name="Text Box 5"/>
            <p:cNvSpPr txBox="1">
              <a:spLocks noChangeArrowheads="1"/>
            </p:cNvSpPr>
            <p:nvPr/>
          </p:nvSpPr>
          <p:spPr bwMode="auto">
            <a:xfrm>
              <a:off x="240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llnr</a:t>
              </a:r>
              <a:endParaRPr lang="en-GB"/>
            </a:p>
          </p:txBody>
        </p:sp>
        <p:sp>
          <p:nvSpPr>
            <p:cNvPr id="1070" name="Text Box 32"/>
            <p:cNvSpPr txBox="1">
              <a:spLocks noChangeArrowheads="1"/>
            </p:cNvSpPr>
            <p:nvPr/>
          </p:nvSpPr>
          <p:spPr bwMode="auto">
            <a:xfrm>
              <a:off x="624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Naam</a:t>
              </a:r>
              <a:endParaRPr lang="en-GB"/>
            </a:p>
          </p:txBody>
        </p:sp>
        <p:sp>
          <p:nvSpPr>
            <p:cNvPr id="1071" name="Text Box 36"/>
            <p:cNvSpPr txBox="1">
              <a:spLocks noChangeArrowheads="1"/>
            </p:cNvSpPr>
            <p:nvPr/>
          </p:nvSpPr>
          <p:spPr bwMode="auto">
            <a:xfrm>
              <a:off x="153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….</a:t>
              </a:r>
              <a:endParaRPr lang="en-GB"/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6629400" y="2133600"/>
            <a:ext cx="2057400" cy="1838325"/>
            <a:chOff x="4176" y="1344"/>
            <a:chExt cx="1296" cy="1158"/>
          </a:xfrm>
        </p:grpSpPr>
        <p:sp>
          <p:nvSpPr>
            <p:cNvPr id="1052" name="Text Box 45"/>
            <p:cNvSpPr txBox="1">
              <a:spLocks noChangeArrowheads="1"/>
            </p:cNvSpPr>
            <p:nvPr/>
          </p:nvSpPr>
          <p:spPr bwMode="auto">
            <a:xfrm>
              <a:off x="4560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Wiskund</a:t>
              </a:r>
              <a:endParaRPr lang="en-GB"/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4560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Informati</a:t>
              </a:r>
              <a:endParaRPr lang="en-GB"/>
            </a:p>
          </p:txBody>
        </p:sp>
        <p:sp>
          <p:nvSpPr>
            <p:cNvPr id="1054" name="Text Box 47"/>
            <p:cNvSpPr txBox="1">
              <a:spLocks noChangeArrowheads="1"/>
            </p:cNvSpPr>
            <p:nvPr/>
          </p:nvSpPr>
          <p:spPr bwMode="auto">
            <a:xfrm>
              <a:off x="4560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Geschie</a:t>
              </a:r>
              <a:endParaRPr lang="en-GB"/>
            </a:p>
          </p:txBody>
        </p:sp>
        <p:sp>
          <p:nvSpPr>
            <p:cNvPr id="1055" name="Text Box 64"/>
            <p:cNvSpPr txBox="1">
              <a:spLocks noChangeArrowheads="1"/>
            </p:cNvSpPr>
            <p:nvPr/>
          </p:nvSpPr>
          <p:spPr bwMode="auto">
            <a:xfrm>
              <a:off x="417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</a:rPr>
                <a:t>Wi</a:t>
              </a:r>
              <a:endParaRPr lang="en-GB" dirty="0"/>
            </a:p>
          </p:txBody>
        </p:sp>
        <p:sp>
          <p:nvSpPr>
            <p:cNvPr id="1056" name="Text Box 65"/>
            <p:cNvSpPr txBox="1">
              <a:spLocks noChangeArrowheads="1"/>
            </p:cNvSpPr>
            <p:nvPr/>
          </p:nvSpPr>
          <p:spPr bwMode="auto">
            <a:xfrm>
              <a:off x="417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dirty="0" err="1">
                  <a:solidFill>
                    <a:schemeClr val="bg1"/>
                  </a:solidFill>
                </a:rPr>
                <a:t>Ic</a:t>
              </a:r>
              <a:endParaRPr lang="en-GB" dirty="0"/>
            </a:p>
          </p:txBody>
        </p:sp>
        <p:sp>
          <p:nvSpPr>
            <p:cNvPr id="1057" name="Text Box 66"/>
            <p:cNvSpPr txBox="1">
              <a:spLocks noChangeArrowheads="1"/>
            </p:cNvSpPr>
            <p:nvPr/>
          </p:nvSpPr>
          <p:spPr bwMode="auto">
            <a:xfrm>
              <a:off x="417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Gs</a:t>
              </a:r>
              <a:endParaRPr lang="en-GB"/>
            </a:p>
          </p:txBody>
        </p:sp>
        <p:sp>
          <p:nvSpPr>
            <p:cNvPr id="1058" name="Text Box 44"/>
            <p:cNvSpPr txBox="1">
              <a:spLocks noChangeArrowheads="1"/>
            </p:cNvSpPr>
            <p:nvPr/>
          </p:nvSpPr>
          <p:spPr bwMode="auto">
            <a:xfrm>
              <a:off x="4560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Oms</a:t>
              </a:r>
              <a:endParaRPr lang="en-GB"/>
            </a:p>
          </p:txBody>
        </p:sp>
        <p:sp>
          <p:nvSpPr>
            <p:cNvPr id="1059" name="Text Box 63"/>
            <p:cNvSpPr txBox="1">
              <a:spLocks noChangeArrowheads="1"/>
            </p:cNvSpPr>
            <p:nvPr/>
          </p:nvSpPr>
          <p:spPr bwMode="auto">
            <a:xfrm>
              <a:off x="417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Vc</a:t>
              </a:r>
              <a:endParaRPr lang="en-GB"/>
            </a:p>
          </p:txBody>
        </p:sp>
      </p:grpSp>
      <p:graphicFrame>
        <p:nvGraphicFramePr>
          <p:cNvPr id="13391" name="Object 79"/>
          <p:cNvGraphicFramePr>
            <a:graphicFrameLocks noChangeAspect="1"/>
          </p:cNvGraphicFramePr>
          <p:nvPr/>
        </p:nvGraphicFramePr>
        <p:xfrm>
          <a:off x="6300192" y="2060848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Clip" r:id="rId5" imgW="1395360" imgH="2658600" progId="">
                  <p:embed/>
                </p:oleObj>
              </mc:Choice>
              <mc:Fallback>
                <p:oleObj name="Clip" r:id="rId5" imgW="1395360" imgH="2658600" progId="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2060848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92" name="Object 80"/>
          <p:cNvGraphicFramePr>
            <a:graphicFrameLocks noChangeAspect="1"/>
          </p:cNvGraphicFramePr>
          <p:nvPr/>
        </p:nvGraphicFramePr>
        <p:xfrm>
          <a:off x="0" y="20574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Clip" r:id="rId7" imgW="1395360" imgH="2658600" progId="">
                  <p:embed/>
                </p:oleObj>
              </mc:Choice>
              <mc:Fallback>
                <p:oleObj name="Clip" r:id="rId7" imgW="1395360" imgH="2658600" progId="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574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Rechte verbindingslijn met pijl 54"/>
          <p:cNvCxnSpPr/>
          <p:nvPr/>
        </p:nvCxnSpPr>
        <p:spPr bwMode="auto">
          <a:xfrm>
            <a:off x="2699792" y="2780928"/>
            <a:ext cx="3888432" cy="72008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57" name="Rechte verbindingslijn met pijl 56"/>
          <p:cNvCxnSpPr>
            <a:endCxn id="1056" idx="1"/>
          </p:cNvCxnSpPr>
          <p:nvPr/>
        </p:nvCxnSpPr>
        <p:spPr bwMode="auto">
          <a:xfrm flipV="1">
            <a:off x="2699792" y="3281363"/>
            <a:ext cx="3929608" cy="3621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stealth" w="med" len="med"/>
            <a:tailEnd type="arrow"/>
          </a:ln>
          <a:effectLst/>
        </p:spPr>
      </p:cxnSp>
      <p:cxnSp>
        <p:nvCxnSpPr>
          <p:cNvPr id="59" name="Rechte verbindingslijn met pijl 58"/>
          <p:cNvCxnSpPr/>
          <p:nvPr/>
        </p:nvCxnSpPr>
        <p:spPr bwMode="auto">
          <a:xfrm flipV="1">
            <a:off x="2699792" y="2852936"/>
            <a:ext cx="3816424" cy="432048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stealth" w="med" len="med"/>
            <a:tailEnd type="arrow"/>
          </a:ln>
          <a:effectLst/>
        </p:spPr>
      </p:cxnSp>
      <p:cxnSp>
        <p:nvCxnSpPr>
          <p:cNvPr id="61" name="Rechte verbindingslijn met pijl 60"/>
          <p:cNvCxnSpPr>
            <a:endCxn id="1056" idx="1"/>
          </p:cNvCxnSpPr>
          <p:nvPr/>
        </p:nvCxnSpPr>
        <p:spPr bwMode="auto">
          <a:xfrm flipV="1">
            <a:off x="2699792" y="3281363"/>
            <a:ext cx="3929608" cy="435669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stealth" w="med" len="med"/>
            <a:tailEnd type="arrow"/>
          </a:ln>
          <a:effectLst/>
        </p:spPr>
      </p:cxnSp>
      <p:cxnSp>
        <p:nvCxnSpPr>
          <p:cNvPr id="8" name="Rechte verbindingslijn met pijl 7"/>
          <p:cNvCxnSpPr>
            <a:endCxn id="1057" idx="1"/>
          </p:cNvCxnSpPr>
          <p:nvPr/>
        </p:nvCxnSpPr>
        <p:spPr bwMode="auto">
          <a:xfrm>
            <a:off x="2743200" y="2780928"/>
            <a:ext cx="3886200" cy="95763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Rechte verbindingslijn met pijl 9"/>
          <p:cNvCxnSpPr>
            <a:endCxn id="1056" idx="1"/>
          </p:cNvCxnSpPr>
          <p:nvPr/>
        </p:nvCxnSpPr>
        <p:spPr bwMode="auto">
          <a:xfrm>
            <a:off x="2743200" y="2780928"/>
            <a:ext cx="3886200" cy="50043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2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539750" y="381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Relaties:</a:t>
            </a:r>
            <a:endParaRPr lang="en-GB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2362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95836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T_Leerlingen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6858000" y="1524000"/>
            <a:ext cx="1647825" cy="381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75580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T_Vakken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286000" y="381000"/>
            <a:ext cx="4770438" cy="554038"/>
            <a:chOff x="1052" y="3946"/>
            <a:chExt cx="3413" cy="4"/>
          </a:xfrm>
        </p:grpSpPr>
        <p:sp>
          <p:nvSpPr>
            <p:cNvPr id="1072" name="Text Box 18"/>
            <p:cNvSpPr txBox="1">
              <a:spLocks noChangeArrowheads="1"/>
            </p:cNvSpPr>
            <p:nvPr/>
          </p:nvSpPr>
          <p:spPr bwMode="auto">
            <a:xfrm>
              <a:off x="1052" y="3946"/>
              <a:ext cx="639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1073" name="Text Box 19"/>
            <p:cNvSpPr txBox="1">
              <a:spLocks noChangeArrowheads="1"/>
            </p:cNvSpPr>
            <p:nvPr/>
          </p:nvSpPr>
          <p:spPr bwMode="auto">
            <a:xfrm>
              <a:off x="3826" y="3946"/>
              <a:ext cx="639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Meer</a:t>
              </a:r>
            </a:p>
          </p:txBody>
        </p:sp>
        <p:sp>
          <p:nvSpPr>
            <p:cNvPr id="1074" name="Text Box 20"/>
            <p:cNvSpPr txBox="1">
              <a:spLocks noChangeArrowheads="1"/>
            </p:cNvSpPr>
            <p:nvPr/>
          </p:nvSpPr>
          <p:spPr bwMode="auto">
            <a:xfrm>
              <a:off x="2602" y="3946"/>
              <a:ext cx="396" cy="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solidFill>
                    <a:srgbClr val="66FF33"/>
                  </a:solidFill>
                </a:rPr>
                <a:t>op</a:t>
              </a: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381000" y="2133600"/>
            <a:ext cx="2667000" cy="1838325"/>
            <a:chOff x="240" y="1344"/>
            <a:chExt cx="1680" cy="1158"/>
          </a:xfrm>
        </p:grpSpPr>
        <p:sp>
          <p:nvSpPr>
            <p:cNvPr id="1060" name="Text Box 29"/>
            <p:cNvSpPr txBox="1">
              <a:spLocks noChangeArrowheads="1"/>
            </p:cNvSpPr>
            <p:nvPr/>
          </p:nvSpPr>
          <p:spPr bwMode="auto">
            <a:xfrm>
              <a:off x="240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1</a:t>
              </a:r>
              <a:endParaRPr lang="en-GB"/>
            </a:p>
          </p:txBody>
        </p:sp>
        <p:sp>
          <p:nvSpPr>
            <p:cNvPr id="1061" name="Text Box 30"/>
            <p:cNvSpPr txBox="1">
              <a:spLocks noChangeArrowheads="1"/>
            </p:cNvSpPr>
            <p:nvPr/>
          </p:nvSpPr>
          <p:spPr bwMode="auto">
            <a:xfrm>
              <a:off x="240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62" name="Text Box 31"/>
            <p:cNvSpPr txBox="1">
              <a:spLocks noChangeArrowheads="1"/>
            </p:cNvSpPr>
            <p:nvPr/>
          </p:nvSpPr>
          <p:spPr bwMode="auto">
            <a:xfrm>
              <a:off x="240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63" name="Text Box 33"/>
            <p:cNvSpPr txBox="1">
              <a:spLocks noChangeArrowheads="1"/>
            </p:cNvSpPr>
            <p:nvPr/>
          </p:nvSpPr>
          <p:spPr bwMode="auto">
            <a:xfrm>
              <a:off x="624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Johnny</a:t>
              </a:r>
              <a:endParaRPr lang="en-GB"/>
            </a:p>
          </p:txBody>
        </p:sp>
        <p:sp>
          <p:nvSpPr>
            <p:cNvPr id="1064" name="Text Box 34"/>
            <p:cNvSpPr txBox="1">
              <a:spLocks noChangeArrowheads="1"/>
            </p:cNvSpPr>
            <p:nvPr/>
          </p:nvSpPr>
          <p:spPr bwMode="auto">
            <a:xfrm>
              <a:off x="624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Anita</a:t>
              </a:r>
              <a:endParaRPr lang="en-GB"/>
            </a:p>
          </p:txBody>
        </p:sp>
        <p:sp>
          <p:nvSpPr>
            <p:cNvPr id="1065" name="Text Box 35"/>
            <p:cNvSpPr txBox="1">
              <a:spLocks noChangeArrowheads="1"/>
            </p:cNvSpPr>
            <p:nvPr/>
          </p:nvSpPr>
          <p:spPr bwMode="auto">
            <a:xfrm>
              <a:off x="624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Jim</a:t>
              </a:r>
              <a:endParaRPr lang="en-GB"/>
            </a:p>
          </p:txBody>
        </p:sp>
        <p:sp>
          <p:nvSpPr>
            <p:cNvPr id="1066" name="Text Box 37"/>
            <p:cNvSpPr txBox="1">
              <a:spLocks noChangeArrowheads="1"/>
            </p:cNvSpPr>
            <p:nvPr/>
          </p:nvSpPr>
          <p:spPr bwMode="auto">
            <a:xfrm>
              <a:off x="153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7" name="Text Box 38"/>
            <p:cNvSpPr txBox="1">
              <a:spLocks noChangeArrowheads="1"/>
            </p:cNvSpPr>
            <p:nvPr/>
          </p:nvSpPr>
          <p:spPr bwMode="auto">
            <a:xfrm>
              <a:off x="153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8" name="Text Box 39"/>
            <p:cNvSpPr txBox="1">
              <a:spLocks noChangeArrowheads="1"/>
            </p:cNvSpPr>
            <p:nvPr/>
          </p:nvSpPr>
          <p:spPr bwMode="auto">
            <a:xfrm>
              <a:off x="153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nl-NL"/>
            </a:p>
          </p:txBody>
        </p:sp>
        <p:sp>
          <p:nvSpPr>
            <p:cNvPr id="1069" name="Text Box 5"/>
            <p:cNvSpPr txBox="1">
              <a:spLocks noChangeArrowheads="1"/>
            </p:cNvSpPr>
            <p:nvPr/>
          </p:nvSpPr>
          <p:spPr bwMode="auto">
            <a:xfrm>
              <a:off x="240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llnr</a:t>
              </a:r>
              <a:endParaRPr lang="en-GB"/>
            </a:p>
          </p:txBody>
        </p:sp>
        <p:sp>
          <p:nvSpPr>
            <p:cNvPr id="1070" name="Text Box 32"/>
            <p:cNvSpPr txBox="1">
              <a:spLocks noChangeArrowheads="1"/>
            </p:cNvSpPr>
            <p:nvPr/>
          </p:nvSpPr>
          <p:spPr bwMode="auto">
            <a:xfrm>
              <a:off x="624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Naam</a:t>
              </a:r>
              <a:endParaRPr lang="en-GB"/>
            </a:p>
          </p:txBody>
        </p:sp>
        <p:sp>
          <p:nvSpPr>
            <p:cNvPr id="1071" name="Text Box 36"/>
            <p:cNvSpPr txBox="1">
              <a:spLocks noChangeArrowheads="1"/>
            </p:cNvSpPr>
            <p:nvPr/>
          </p:nvSpPr>
          <p:spPr bwMode="auto">
            <a:xfrm>
              <a:off x="153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….</a:t>
              </a:r>
              <a:endParaRPr lang="en-GB"/>
            </a:p>
          </p:txBody>
        </p:sp>
      </p:grpSp>
      <p:cxnSp>
        <p:nvCxnSpPr>
          <p:cNvPr id="13380" name="AutoShape 68"/>
          <p:cNvCxnSpPr>
            <a:cxnSpLocks noChangeShapeType="1"/>
            <a:stCxn id="1071" idx="3"/>
            <a:endCxn id="1051" idx="1"/>
          </p:cNvCxnSpPr>
          <p:nvPr/>
        </p:nvCxnSpPr>
        <p:spPr bwMode="auto">
          <a:xfrm>
            <a:off x="3048000" y="2366963"/>
            <a:ext cx="1219200" cy="1752600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FF0000"/>
            </a:solidFill>
            <a:miter lim="800000"/>
            <a:headEnd/>
            <a:tailEnd type="triangle" w="med" len="med"/>
          </a:ln>
        </p:spPr>
      </p:cxnSp>
      <p:cxnSp>
        <p:nvCxnSpPr>
          <p:cNvPr id="13381" name="AutoShape 69"/>
          <p:cNvCxnSpPr>
            <a:cxnSpLocks noChangeShapeType="1"/>
            <a:stCxn id="1059" idx="1"/>
            <a:endCxn id="1050" idx="3"/>
          </p:cNvCxnSpPr>
          <p:nvPr/>
        </p:nvCxnSpPr>
        <p:spPr bwMode="auto">
          <a:xfrm rot="10800000" flipV="1">
            <a:off x="5486400" y="2366963"/>
            <a:ext cx="1143000" cy="1752600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rgbClr val="FF0000"/>
            </a:solidFill>
            <a:miter lim="800000"/>
            <a:headEnd/>
            <a:tailEnd type="triangle" w="med" len="med"/>
          </a:ln>
        </p:spPr>
      </p:cxnSp>
      <p:sp>
        <p:nvSpPr>
          <p:cNvPr id="13382" name="WordArt 70"/>
          <p:cNvSpPr>
            <a:spLocks noChangeArrowheads="1" noChangeShapeType="1" noTextEdit="1"/>
          </p:cNvSpPr>
          <p:nvPr/>
        </p:nvSpPr>
        <p:spPr bwMode="auto">
          <a:xfrm>
            <a:off x="5486400" y="5181600"/>
            <a:ext cx="3200400" cy="838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380860"/>
              </a:avLst>
            </a:prstTxWarp>
          </a:bodyPr>
          <a:lstStyle/>
          <a:p>
            <a:r>
              <a:rPr lang="nl-NL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T_Leerling_Vak</a:t>
            </a:r>
          </a:p>
        </p:txBody>
      </p: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6629400" y="2133600"/>
            <a:ext cx="2057400" cy="1838325"/>
            <a:chOff x="4176" y="1344"/>
            <a:chExt cx="1296" cy="1158"/>
          </a:xfrm>
        </p:grpSpPr>
        <p:sp>
          <p:nvSpPr>
            <p:cNvPr id="1052" name="Text Box 45"/>
            <p:cNvSpPr txBox="1">
              <a:spLocks noChangeArrowheads="1"/>
            </p:cNvSpPr>
            <p:nvPr/>
          </p:nvSpPr>
          <p:spPr bwMode="auto">
            <a:xfrm>
              <a:off x="4560" y="1632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Wiskund</a:t>
              </a:r>
              <a:endParaRPr lang="en-GB"/>
            </a:p>
          </p:txBody>
        </p:sp>
        <p:sp>
          <p:nvSpPr>
            <p:cNvPr id="1053" name="Text Box 46"/>
            <p:cNvSpPr txBox="1">
              <a:spLocks noChangeArrowheads="1"/>
            </p:cNvSpPr>
            <p:nvPr/>
          </p:nvSpPr>
          <p:spPr bwMode="auto">
            <a:xfrm>
              <a:off x="4560" y="1920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Informati</a:t>
              </a:r>
              <a:endParaRPr lang="en-GB"/>
            </a:p>
          </p:txBody>
        </p:sp>
        <p:sp>
          <p:nvSpPr>
            <p:cNvPr id="1054" name="Text Box 47"/>
            <p:cNvSpPr txBox="1">
              <a:spLocks noChangeArrowheads="1"/>
            </p:cNvSpPr>
            <p:nvPr/>
          </p:nvSpPr>
          <p:spPr bwMode="auto">
            <a:xfrm>
              <a:off x="4560" y="2208"/>
              <a:ext cx="912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Geschie</a:t>
              </a:r>
              <a:endParaRPr lang="en-GB"/>
            </a:p>
          </p:txBody>
        </p:sp>
        <p:sp>
          <p:nvSpPr>
            <p:cNvPr id="1055" name="Text Box 64"/>
            <p:cNvSpPr txBox="1">
              <a:spLocks noChangeArrowheads="1"/>
            </p:cNvSpPr>
            <p:nvPr/>
          </p:nvSpPr>
          <p:spPr bwMode="auto">
            <a:xfrm>
              <a:off x="4176" y="163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Wi</a:t>
              </a:r>
              <a:endParaRPr lang="en-GB"/>
            </a:p>
          </p:txBody>
        </p:sp>
        <p:sp>
          <p:nvSpPr>
            <p:cNvPr id="1056" name="Text Box 65"/>
            <p:cNvSpPr txBox="1">
              <a:spLocks noChangeArrowheads="1"/>
            </p:cNvSpPr>
            <p:nvPr/>
          </p:nvSpPr>
          <p:spPr bwMode="auto">
            <a:xfrm>
              <a:off x="4176" y="192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Ic</a:t>
              </a:r>
              <a:endParaRPr lang="en-GB"/>
            </a:p>
          </p:txBody>
        </p:sp>
        <p:sp>
          <p:nvSpPr>
            <p:cNvPr id="1057" name="Text Box 66"/>
            <p:cNvSpPr txBox="1">
              <a:spLocks noChangeArrowheads="1"/>
            </p:cNvSpPr>
            <p:nvPr/>
          </p:nvSpPr>
          <p:spPr bwMode="auto">
            <a:xfrm>
              <a:off x="4176" y="220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Gs</a:t>
              </a:r>
              <a:endParaRPr lang="en-GB"/>
            </a:p>
          </p:txBody>
        </p:sp>
        <p:sp>
          <p:nvSpPr>
            <p:cNvPr id="1058" name="Text Box 44"/>
            <p:cNvSpPr txBox="1">
              <a:spLocks noChangeArrowheads="1"/>
            </p:cNvSpPr>
            <p:nvPr/>
          </p:nvSpPr>
          <p:spPr bwMode="auto">
            <a:xfrm>
              <a:off x="4560" y="1344"/>
              <a:ext cx="912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Oms</a:t>
              </a:r>
              <a:endParaRPr lang="en-GB"/>
            </a:p>
          </p:txBody>
        </p:sp>
        <p:sp>
          <p:nvSpPr>
            <p:cNvPr id="1059" name="Text Box 63"/>
            <p:cNvSpPr txBox="1">
              <a:spLocks noChangeArrowheads="1"/>
            </p:cNvSpPr>
            <p:nvPr/>
          </p:nvSpPr>
          <p:spPr bwMode="auto">
            <a:xfrm>
              <a:off x="4176" y="1344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Vc</a:t>
              </a:r>
              <a:endParaRPr lang="en-GB"/>
            </a:p>
          </p:txBody>
        </p:sp>
      </p:grpSp>
      <p:grpSp>
        <p:nvGrpSpPr>
          <p:cNvPr id="5" name="Group 77"/>
          <p:cNvGrpSpPr>
            <a:grpSpLocks/>
          </p:cNvGrpSpPr>
          <p:nvPr/>
        </p:nvGrpSpPr>
        <p:grpSpPr bwMode="auto">
          <a:xfrm>
            <a:off x="4267200" y="3886200"/>
            <a:ext cx="1219200" cy="2752725"/>
            <a:chOff x="2688" y="2448"/>
            <a:chExt cx="768" cy="1734"/>
          </a:xfrm>
        </p:grpSpPr>
        <p:sp>
          <p:nvSpPr>
            <p:cNvPr id="1040" name="Text Box 41"/>
            <p:cNvSpPr txBox="1">
              <a:spLocks noChangeArrowheads="1"/>
            </p:cNvSpPr>
            <p:nvPr/>
          </p:nvSpPr>
          <p:spPr bwMode="auto">
            <a:xfrm>
              <a:off x="3072" y="2736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Wi</a:t>
              </a:r>
              <a:endParaRPr lang="en-GB"/>
            </a:p>
          </p:txBody>
        </p:sp>
        <p:sp>
          <p:nvSpPr>
            <p:cNvPr id="1041" name="Text Box 42"/>
            <p:cNvSpPr txBox="1">
              <a:spLocks noChangeArrowheads="1"/>
            </p:cNvSpPr>
            <p:nvPr/>
          </p:nvSpPr>
          <p:spPr bwMode="auto">
            <a:xfrm>
              <a:off x="3072" y="3024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Ic</a:t>
              </a:r>
              <a:endParaRPr lang="en-GB"/>
            </a:p>
          </p:txBody>
        </p:sp>
        <p:sp>
          <p:nvSpPr>
            <p:cNvPr id="1042" name="Text Box 43"/>
            <p:cNvSpPr txBox="1">
              <a:spLocks noChangeArrowheads="1"/>
            </p:cNvSpPr>
            <p:nvPr/>
          </p:nvSpPr>
          <p:spPr bwMode="auto">
            <a:xfrm>
              <a:off x="3072" y="331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Gs</a:t>
              </a:r>
              <a:endParaRPr lang="en-GB"/>
            </a:p>
          </p:txBody>
        </p:sp>
        <p:sp>
          <p:nvSpPr>
            <p:cNvPr id="1043" name="Text Box 53"/>
            <p:cNvSpPr txBox="1">
              <a:spLocks noChangeArrowheads="1"/>
            </p:cNvSpPr>
            <p:nvPr/>
          </p:nvSpPr>
          <p:spPr bwMode="auto">
            <a:xfrm>
              <a:off x="2688" y="2736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1</a:t>
              </a:r>
              <a:endParaRPr lang="en-GB"/>
            </a:p>
          </p:txBody>
        </p:sp>
        <p:sp>
          <p:nvSpPr>
            <p:cNvPr id="1044" name="Text Box 54"/>
            <p:cNvSpPr txBox="1">
              <a:spLocks noChangeArrowheads="1"/>
            </p:cNvSpPr>
            <p:nvPr/>
          </p:nvSpPr>
          <p:spPr bwMode="auto">
            <a:xfrm>
              <a:off x="2688" y="3024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45" name="Text Box 55"/>
            <p:cNvSpPr txBox="1">
              <a:spLocks noChangeArrowheads="1"/>
            </p:cNvSpPr>
            <p:nvPr/>
          </p:nvSpPr>
          <p:spPr bwMode="auto">
            <a:xfrm>
              <a:off x="2688" y="3312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46" name="Text Box 56"/>
            <p:cNvSpPr txBox="1">
              <a:spLocks noChangeArrowheads="1"/>
            </p:cNvSpPr>
            <p:nvPr/>
          </p:nvSpPr>
          <p:spPr bwMode="auto">
            <a:xfrm>
              <a:off x="3072" y="360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Wi</a:t>
              </a:r>
              <a:endParaRPr lang="en-GB"/>
            </a:p>
          </p:txBody>
        </p:sp>
        <p:sp>
          <p:nvSpPr>
            <p:cNvPr id="1047" name="Text Box 57"/>
            <p:cNvSpPr txBox="1">
              <a:spLocks noChangeArrowheads="1"/>
            </p:cNvSpPr>
            <p:nvPr/>
          </p:nvSpPr>
          <p:spPr bwMode="auto">
            <a:xfrm>
              <a:off x="3072" y="388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Ic</a:t>
              </a:r>
              <a:endParaRPr lang="en-GB"/>
            </a:p>
          </p:txBody>
        </p:sp>
        <p:sp>
          <p:nvSpPr>
            <p:cNvPr id="1048" name="Text Box 58"/>
            <p:cNvSpPr txBox="1">
              <a:spLocks noChangeArrowheads="1"/>
            </p:cNvSpPr>
            <p:nvPr/>
          </p:nvSpPr>
          <p:spPr bwMode="auto">
            <a:xfrm>
              <a:off x="2688" y="3600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5</a:t>
              </a:r>
              <a:endParaRPr lang="en-GB"/>
            </a:p>
          </p:txBody>
        </p:sp>
        <p:sp>
          <p:nvSpPr>
            <p:cNvPr id="1049" name="Text Box 59"/>
            <p:cNvSpPr txBox="1">
              <a:spLocks noChangeArrowheads="1"/>
            </p:cNvSpPr>
            <p:nvPr/>
          </p:nvSpPr>
          <p:spPr bwMode="auto">
            <a:xfrm>
              <a:off x="2688" y="3888"/>
              <a:ext cx="384" cy="29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9</a:t>
              </a:r>
              <a:endParaRPr lang="en-GB"/>
            </a:p>
          </p:txBody>
        </p:sp>
        <p:sp>
          <p:nvSpPr>
            <p:cNvPr id="1050" name="Text Box 40"/>
            <p:cNvSpPr txBox="1">
              <a:spLocks noChangeArrowheads="1"/>
            </p:cNvSpPr>
            <p:nvPr/>
          </p:nvSpPr>
          <p:spPr bwMode="auto">
            <a:xfrm>
              <a:off x="3072" y="2448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Vc</a:t>
              </a:r>
              <a:endParaRPr lang="en-GB"/>
            </a:p>
          </p:txBody>
        </p:sp>
        <p:sp>
          <p:nvSpPr>
            <p:cNvPr id="1051" name="Text Box 52"/>
            <p:cNvSpPr txBox="1">
              <a:spLocks noChangeArrowheads="1"/>
            </p:cNvSpPr>
            <p:nvPr/>
          </p:nvSpPr>
          <p:spPr bwMode="auto">
            <a:xfrm>
              <a:off x="2688" y="2448"/>
              <a:ext cx="384" cy="294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llnr</a:t>
              </a:r>
              <a:endParaRPr lang="en-GB"/>
            </a:p>
          </p:txBody>
        </p:sp>
      </p:grpSp>
      <p:graphicFrame>
        <p:nvGraphicFramePr>
          <p:cNvPr id="13390" name="Object 78"/>
          <p:cNvGraphicFramePr>
            <a:graphicFrameLocks noChangeAspect="1"/>
          </p:cNvGraphicFramePr>
          <p:nvPr/>
        </p:nvGraphicFramePr>
        <p:xfrm>
          <a:off x="4724400" y="29718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Clip" r:id="rId5" imgW="1395360" imgH="2658600" progId="">
                  <p:embed/>
                </p:oleObj>
              </mc:Choice>
              <mc:Fallback>
                <p:oleObj name="Clip" r:id="rId5" imgW="1395360" imgH="2658600" progId="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9718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91" name="Object 79"/>
          <p:cNvGraphicFramePr>
            <a:graphicFrameLocks noChangeAspect="1"/>
          </p:cNvGraphicFramePr>
          <p:nvPr/>
        </p:nvGraphicFramePr>
        <p:xfrm>
          <a:off x="8845550" y="20574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Clip" r:id="rId7" imgW="1395360" imgH="2658600" progId="">
                  <p:embed/>
                </p:oleObj>
              </mc:Choice>
              <mc:Fallback>
                <p:oleObj name="Clip" r:id="rId7" imgW="1395360" imgH="2658600" progId="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5550" y="20574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92" name="Object 80"/>
          <p:cNvGraphicFramePr>
            <a:graphicFrameLocks noChangeAspect="1"/>
          </p:cNvGraphicFramePr>
          <p:nvPr/>
        </p:nvGraphicFramePr>
        <p:xfrm>
          <a:off x="0" y="2057400"/>
          <a:ext cx="2984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Clip" r:id="rId8" imgW="1395360" imgH="2658600" progId="">
                  <p:embed/>
                </p:oleObj>
              </mc:Choice>
              <mc:Fallback>
                <p:oleObj name="Clip" r:id="rId8" imgW="1395360" imgH="2658600" progId="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57400"/>
                        <a:ext cx="2984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93" name="AutoShape 81"/>
          <p:cNvSpPr>
            <a:spLocks/>
          </p:cNvSpPr>
          <p:nvPr/>
        </p:nvSpPr>
        <p:spPr bwMode="auto">
          <a:xfrm rot="-5400000">
            <a:off x="4800600" y="32004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rgbClr val="FFCC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nl-NL"/>
          </a:p>
        </p:txBody>
      </p:sp>
      <p:graphicFrame>
        <p:nvGraphicFramePr>
          <p:cNvPr id="51" name="Tabel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353448"/>
              </p:ext>
            </p:extLst>
          </p:nvPr>
        </p:nvGraphicFramePr>
        <p:xfrm>
          <a:off x="990600" y="2600325"/>
          <a:ext cx="5328592" cy="390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080120"/>
                <a:gridCol w="1368152"/>
                <a:gridCol w="216024"/>
                <a:gridCol w="216024"/>
              </a:tblGrid>
              <a:tr h="487853"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llnr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Naam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VC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Oms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1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Johnny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Wi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wiskunde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Anita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Ic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Inform</a:t>
                      </a:r>
                      <a:r>
                        <a:rPr lang="nl-NL" sz="2400" dirty="0" smtClean="0"/>
                        <a:t>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9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Jim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Gs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geschied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5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Anita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Wi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wiskunde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9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Jim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Ic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Inform</a:t>
                      </a:r>
                      <a:r>
                        <a:rPr lang="nl-NL" sz="2400" dirty="0" smtClean="0"/>
                        <a:t>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Bas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Gs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geschied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48785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34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Bas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Ak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aardrijks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3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3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9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6cefca26cfd723173d4fc5f1a1f41ba8a745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Slabflip.p3d 0"/>
  <p:tag name="POWER3D OPTIONS" val="Slow "/>
  <p:tag name="POWER3D IMAGE0" val="PINBUMP.TGA"/>
  <p:tag name="POWER3D IMAGE1" val="PINBUMP.TGA"/>
  <p:tag name="POWER3D IMAGE2" val="PWRTRANS.TGA"/>
  <p:tag name="POWER3D SOUND" val="Slab Flip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2" val="PWRTRANS.TGA"/>
  <p:tag name="POWER3D IMAGE1" val="PINBUMP.TGA"/>
  <p:tag name="POWER3D IMAGE0" val="PINBUMP.TGA"/>
  <p:tag name="POWER3D OPTIONS" val="Slow "/>
  <p:tag name="POWER3D TRANSITION" val="DemoSlabflip.p3d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Slabflip.p3d 0"/>
  <p:tag name="POWER3D OPTIONS" val="Slow "/>
  <p:tag name="POWER3D IMAGE0" val="PINBUMP.TGA"/>
  <p:tag name="POWER3D IMAGE1" val="PINBUMP.TGA"/>
  <p:tag name="POWER3D IMAGE2" val="PWRTRANS.TGA"/>
  <p:tag name="POWER3D SOUND" val="Slab Fli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emoSlabflip.p3d 0"/>
  <p:tag name="POWER3D OPTIONS" val="Slow "/>
  <p:tag name="POWER3D IMAGE0" val="PINBUMP.TGA"/>
  <p:tag name="POWER3D IMAGE1" val="PINBUMP.TGA"/>
  <p:tag name="POWER3D IMAGE2" val="PWRTRANS.TGA"/>
  <p:tag name="POWER3D SOUND" val="Slab Fli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2" val="PWRTRANS.TGA"/>
  <p:tag name="POWER3D IMAGE1" val="PINBUMP.TGA"/>
  <p:tag name="POWER3D IMAGE0" val="PINBUMP.TGA"/>
  <p:tag name="POWER3D OPTIONS" val="Slow "/>
  <p:tag name="POWER3D TRANSITION" val="DemoSlabflip.p3d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2" val="PWRTRANS.TGA"/>
  <p:tag name="POWER3D IMAGE1" val="PINBUMP.TGA"/>
  <p:tag name="POWER3D IMAGE0" val="PINBUMP.TGA"/>
  <p:tag name="POWER3D OPTIONS" val="Slow "/>
  <p:tag name="POWER3D TRANSITION" val="DemoSlabflip.p3d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2" val="PWRTRANS.TGA"/>
  <p:tag name="POWER3D IMAGE1" val="PINBUMP.TGA"/>
  <p:tag name="POWER3D IMAGE0" val="PINBUMP.TGA"/>
  <p:tag name="POWER3D OPTIONS" val="Slow "/>
  <p:tag name="POWER3D TRANSITION" val="DemoSlabflip.p3d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2" val="PWRTRANS.TGA"/>
  <p:tag name="POWER3D IMAGE1" val="PINBUMP.TGA"/>
  <p:tag name="POWER3D IMAGE0" val="PINBUMP.TGA"/>
  <p:tag name="POWER3D OPTIONS" val="Slow "/>
  <p:tag name="POWER3D TRANSITION" val="DemoSlabflip.p3d 0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2638</TotalTime>
  <Words>360</Words>
  <Application>Microsoft Office PowerPoint</Application>
  <PresentationFormat>Diavoorstelling (4:3)</PresentationFormat>
  <Paragraphs>256</Paragraphs>
  <Slides>8</Slides>
  <Notes>4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Default Design</vt:lpstr>
      <vt:lpstr>Clip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Oijen Automatisering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H.A. le Grand</dc:creator>
  <cp:lastModifiedBy>Linda le Grand</cp:lastModifiedBy>
  <cp:revision>28</cp:revision>
  <dcterms:created xsi:type="dcterms:W3CDTF">2000-09-08T07:27:15Z</dcterms:created>
  <dcterms:modified xsi:type="dcterms:W3CDTF">2012-09-19T08:30:46Z</dcterms:modified>
</cp:coreProperties>
</file>