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Algemene inleiding 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Werken met </a:t>
            </a:r>
            <a:r>
              <a:rPr lang="nl-NL" smtClean="0"/>
              <a:t>richtlijnen </a:t>
            </a:r>
          </a:p>
          <a:p>
            <a:r>
              <a:rPr lang="nl-NL" smtClean="0"/>
              <a:t>Thema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33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Vijfde en zesde ziekte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459290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Vijfde ziekte:</a:t>
            </a:r>
          </a:p>
          <a:p>
            <a:pPr>
              <a:buFontTx/>
              <a:buChar char="-"/>
            </a:pPr>
            <a:r>
              <a:rPr lang="nl-NL" dirty="0" smtClean="0"/>
              <a:t>Wordt niet tegen gevaccineerd </a:t>
            </a:r>
          </a:p>
          <a:p>
            <a:pPr>
              <a:buFontTx/>
              <a:buChar char="-"/>
            </a:pPr>
            <a:r>
              <a:rPr lang="nl-NL" dirty="0" smtClean="0"/>
              <a:t>Vlekjesziekte (kleine rode vlekjes)</a:t>
            </a:r>
          </a:p>
          <a:p>
            <a:pPr>
              <a:buFontTx/>
              <a:buChar char="-"/>
            </a:pPr>
            <a:r>
              <a:rPr lang="nl-NL" dirty="0" smtClean="0"/>
              <a:t>Niet weren als kind zich goed voelt</a:t>
            </a:r>
          </a:p>
          <a:p>
            <a:pPr>
              <a:buFontTx/>
              <a:buChar char="-"/>
            </a:pPr>
            <a:r>
              <a:rPr lang="nl-NL" dirty="0" smtClean="0"/>
              <a:t>Zwangere beroepskrachten die de vijfde ziekte niet hebben gehad overleggen met Arboarts; kans op miskraam is niet geheel uitgesloten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Zesde ziekte:</a:t>
            </a:r>
          </a:p>
          <a:p>
            <a:pPr>
              <a:buFontTx/>
              <a:buChar char="-"/>
            </a:pPr>
            <a:r>
              <a:rPr lang="nl-NL" dirty="0" smtClean="0"/>
              <a:t>Wordt </a:t>
            </a:r>
            <a:r>
              <a:rPr lang="nl-NL" dirty="0"/>
              <a:t>niet tegen </a:t>
            </a:r>
            <a:r>
              <a:rPr lang="nl-NL" dirty="0" smtClean="0"/>
              <a:t>gevaccineerd (komt voor onder 3 jaar)</a:t>
            </a:r>
          </a:p>
          <a:p>
            <a:pPr>
              <a:buFontTx/>
              <a:buChar char="-"/>
            </a:pPr>
            <a:r>
              <a:rPr lang="nl-NL" dirty="0" smtClean="0"/>
              <a:t>Onschuldig (rode vlekjes die op huid lijken te liggen)</a:t>
            </a:r>
          </a:p>
          <a:p>
            <a:pPr>
              <a:buFontTx/>
              <a:buChar char="-"/>
            </a:pPr>
            <a:r>
              <a:rPr lang="nl-NL" dirty="0" smtClean="0"/>
              <a:t>Vlekjesziekte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1389880"/>
            <a:ext cx="2445884" cy="15190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552" y="4064725"/>
            <a:ext cx="2604271" cy="260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62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</a:p>
          <a:p>
            <a:r>
              <a:rPr lang="nl-NL" dirty="0" smtClean="0"/>
              <a:t>Naar VW thema </a:t>
            </a:r>
            <a:r>
              <a:rPr lang="nl-NL" dirty="0"/>
              <a:t>4</a:t>
            </a:r>
            <a:endParaRPr lang="nl-NL" dirty="0" smtClean="0"/>
          </a:p>
          <a:p>
            <a:r>
              <a:rPr lang="nl-NL" dirty="0" smtClean="0"/>
              <a:t>Maak opdracht </a:t>
            </a:r>
            <a:r>
              <a:rPr lang="nl-NL" dirty="0" smtClean="0"/>
              <a:t>3, 4 &amp; 7</a:t>
            </a:r>
            <a:endParaRPr lang="nl-NL" dirty="0" smtClean="0"/>
          </a:p>
          <a:p>
            <a:r>
              <a:rPr lang="nl-NL" dirty="0" smtClean="0"/>
              <a:t>Sla je opdrachten goed op in je pc, is aan het eind van LP 11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1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Procedures rond kinderziekten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95% is ingeënt tegen kinkhoest, bof, mazelen en rodehond</a:t>
            </a:r>
          </a:p>
          <a:p>
            <a:r>
              <a:rPr lang="nl-NL" dirty="0" smtClean="0"/>
              <a:t>Vrije keus, blijft deze?</a:t>
            </a:r>
          </a:p>
          <a:p>
            <a:r>
              <a:rPr lang="nl-NL" dirty="0" smtClean="0"/>
              <a:t>Vraag ouders altijd of het kind is ingeënt en welke vaccinaties ze al hebben</a:t>
            </a:r>
          </a:p>
          <a:p>
            <a:r>
              <a:rPr lang="nl-NL" dirty="0" smtClean="0"/>
              <a:t>Klopt het dat jonge baby’s nog beschermd zijn tegen infectieziekten zolang deze borstvoeding krijgt?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200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0334655" cy="3880773"/>
          </a:xfrm>
        </p:spPr>
        <p:txBody>
          <a:bodyPr/>
          <a:lstStyle/>
          <a:p>
            <a:r>
              <a:rPr lang="nl-NL" dirty="0" smtClean="0"/>
              <a:t>Heeft kind een infectieziekte-&gt; deze bij besmettingsgevaar weren op de opvang/school</a:t>
            </a:r>
          </a:p>
          <a:p>
            <a:r>
              <a:rPr lang="nl-NL" dirty="0" smtClean="0"/>
              <a:t>Mag je dit als kinderopvang/school zelf beslissen?</a:t>
            </a:r>
          </a:p>
          <a:p>
            <a:r>
              <a:rPr lang="nl-NL" dirty="0" smtClean="0"/>
              <a:t>Nee, overleg altijd met GGD over de besluitvorming.</a:t>
            </a:r>
          </a:p>
          <a:p>
            <a:r>
              <a:rPr lang="nl-NL" dirty="0" smtClean="0"/>
              <a:t>Niet-gevaccineerde kinderen hoef je niet te weren</a:t>
            </a:r>
          </a:p>
          <a:p>
            <a:r>
              <a:rPr lang="nl-NL" dirty="0" smtClean="0"/>
              <a:t>Alleen in ernstige gevallen weer je een kind</a:t>
            </a:r>
          </a:p>
          <a:p>
            <a:r>
              <a:rPr lang="nl-NL" dirty="0" smtClean="0"/>
              <a:t>Ook als je zeker weet dat anderen nog niet besmet zijn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386" y="1672045"/>
            <a:ext cx="2483878" cy="186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8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Bof komt zelden voor door opname in rijksvaccinatieprogramma</a:t>
            </a:r>
          </a:p>
          <a:p>
            <a:r>
              <a:rPr lang="nl-NL" dirty="0" smtClean="0"/>
              <a:t>Kind krijgt dikke wang, pijn in het oor en pijn bij kauwen/slikken</a:t>
            </a:r>
          </a:p>
          <a:p>
            <a:r>
              <a:rPr lang="nl-NL" dirty="0" smtClean="0"/>
              <a:t>Voelt het zich goed; dan niet weren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68" y="2674513"/>
            <a:ext cx="4219303" cy="340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1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Kinkhoest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Komt veel voor</a:t>
            </a:r>
          </a:p>
          <a:p>
            <a:r>
              <a:rPr lang="nl-NL" dirty="0" smtClean="0"/>
              <a:t>Blaffende hoest met benauwdheid</a:t>
            </a:r>
          </a:p>
          <a:p>
            <a:r>
              <a:rPr lang="nl-NL" dirty="0" smtClean="0"/>
              <a:t>Ingeënt kind wordt minder ziek</a:t>
            </a:r>
          </a:p>
          <a:p>
            <a:r>
              <a:rPr lang="nl-NL" dirty="0" smtClean="0"/>
              <a:t>Baby’s kunnen er wel erg ziek van worden</a:t>
            </a:r>
          </a:p>
          <a:p>
            <a:r>
              <a:rPr lang="nl-NL" dirty="0" smtClean="0"/>
              <a:t>Kind met kinkhoest weghouden van baby’s en zwangere vrouwen</a:t>
            </a:r>
          </a:p>
          <a:p>
            <a:r>
              <a:rPr lang="nl-NL" dirty="0" smtClean="0"/>
              <a:t>Overleg met GGD als kind/medewerker kinkhoest heeft (of vermoeden)</a:t>
            </a:r>
          </a:p>
          <a:p>
            <a:r>
              <a:rPr lang="nl-NL" dirty="0" smtClean="0"/>
              <a:t>Heb je zelf kinkhoest -&gt; meld het en overleg met leidinggevende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490" y="0"/>
            <a:ext cx="4244510" cy="288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2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Mazelen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198186" cy="3880773"/>
          </a:xfrm>
        </p:spPr>
        <p:txBody>
          <a:bodyPr/>
          <a:lstStyle/>
          <a:p>
            <a:r>
              <a:rPr lang="nl-NL" dirty="0" smtClean="0"/>
              <a:t>Zeer besmettelijk!</a:t>
            </a:r>
          </a:p>
          <a:p>
            <a:r>
              <a:rPr lang="nl-NL" dirty="0" smtClean="0"/>
              <a:t>Komt weinig voor (door inenting)</a:t>
            </a:r>
          </a:p>
          <a:p>
            <a:r>
              <a:rPr lang="nl-NL" dirty="0" smtClean="0"/>
              <a:t>Mazelen = vlekjesziekte</a:t>
            </a:r>
          </a:p>
          <a:p>
            <a:r>
              <a:rPr lang="nl-NL" dirty="0" smtClean="0"/>
              <a:t>Hebben twee of meer mensen binnen twee weken dezelfde huiduitslag?</a:t>
            </a:r>
          </a:p>
          <a:p>
            <a:r>
              <a:rPr lang="nl-NL" dirty="0" smtClean="0"/>
              <a:t>Dan melden bij GGD, deze controleert dan of het om mazelen gaat (wering)</a:t>
            </a:r>
          </a:p>
          <a:p>
            <a:r>
              <a:rPr lang="nl-NL" dirty="0" smtClean="0"/>
              <a:t>Inenting gebeurd pas na 14 maand, overlijdensrisico</a:t>
            </a:r>
          </a:p>
          <a:p>
            <a:r>
              <a:rPr lang="nl-NL" dirty="0" smtClean="0"/>
              <a:t>Zwangere vrouwen di niet zijn ingeënt -&gt; risico op miskraam of vroeggeboorte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22" y="4038616"/>
            <a:ext cx="6642328" cy="262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08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Rodehond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Komt weinig voor</a:t>
            </a:r>
          </a:p>
          <a:p>
            <a:r>
              <a:rPr lang="nl-NL" dirty="0" smtClean="0"/>
              <a:t>Zwangere vrouw met rodehond loopt risico op miskraam of aangeboren afwijkingen</a:t>
            </a:r>
          </a:p>
          <a:p>
            <a:r>
              <a:rPr lang="nl-NL" dirty="0" smtClean="0"/>
              <a:t>Rode uitslag (vlekjesziekte), dus wat doe je dan?</a:t>
            </a:r>
          </a:p>
          <a:p>
            <a:r>
              <a:rPr lang="nl-NL" dirty="0" smtClean="0"/>
              <a:t>Kind dat zich goed voelt niet weren</a:t>
            </a:r>
          </a:p>
          <a:p>
            <a:r>
              <a:rPr lang="nl-NL" dirty="0" smtClean="0"/>
              <a:t>Wel ouders informeren van niet-besmette kinderen, zeker bij contact met zwangere vrouwen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574" y="3807439"/>
            <a:ext cx="4260260" cy="292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04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Roodvonk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Wordt niet tegen gevaccineerd</a:t>
            </a:r>
          </a:p>
          <a:p>
            <a:r>
              <a:rPr lang="nl-NL" dirty="0" smtClean="0"/>
              <a:t>Vlekjesziekte (rode kippenvelhuid)</a:t>
            </a:r>
          </a:p>
          <a:p>
            <a:r>
              <a:rPr lang="nl-NL" dirty="0" smtClean="0"/>
              <a:t>Niet geweerd</a:t>
            </a:r>
          </a:p>
          <a:p>
            <a:r>
              <a:rPr lang="nl-NL" dirty="0" smtClean="0"/>
              <a:t>Soms adviseert GGD kind toch te weren (toelaten na behandeling)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56" y="2972022"/>
            <a:ext cx="4443306" cy="248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4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Waterpokken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Niet in vaccinatieprogramma</a:t>
            </a:r>
          </a:p>
          <a:p>
            <a:r>
              <a:rPr lang="nl-NL" dirty="0" smtClean="0"/>
              <a:t>Vlekjesziekte</a:t>
            </a:r>
          </a:p>
          <a:p>
            <a:r>
              <a:rPr lang="nl-NL" dirty="0" smtClean="0"/>
              <a:t>Kleine rode bultjes -&gt; blaasjes -&gt; korstjes</a:t>
            </a:r>
          </a:p>
          <a:p>
            <a:r>
              <a:rPr lang="nl-NL" dirty="0" smtClean="0"/>
              <a:t>Jeukt, ga niet(!) krabben -&gt; ontstekingen / littekens</a:t>
            </a:r>
          </a:p>
          <a:p>
            <a:r>
              <a:rPr lang="nl-NL" dirty="0" smtClean="0"/>
              <a:t>Nagels kort houden is goede maatregel</a:t>
            </a:r>
          </a:p>
          <a:p>
            <a:r>
              <a:rPr lang="nl-NL" dirty="0" smtClean="0"/>
              <a:t>Niet zwemmen</a:t>
            </a:r>
          </a:p>
          <a:p>
            <a:r>
              <a:rPr lang="nl-NL" dirty="0" smtClean="0"/>
              <a:t>Zwangere vrouw met waterpokken? -&gt; ernstige complicaties mogelijk!</a:t>
            </a:r>
          </a:p>
          <a:p>
            <a:r>
              <a:rPr lang="nl-NL" dirty="0" smtClean="0"/>
              <a:t>Kind met waterpokken hoef je niet te weren als het zich goed voelt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4452598"/>
            <a:ext cx="4232365" cy="237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5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507</Words>
  <Application>Microsoft Office PowerPoint</Application>
  <PresentationFormat>Breedbeeld</PresentationFormat>
  <Paragraphs>73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Algemene inleiding Deskundigheid &amp; kwaliteit</vt:lpstr>
      <vt:lpstr>Procedures rond kinderziekten</vt:lpstr>
      <vt:lpstr>Weren </vt:lpstr>
      <vt:lpstr>Bof</vt:lpstr>
      <vt:lpstr>Kinkhoest</vt:lpstr>
      <vt:lpstr>Mazelen</vt:lpstr>
      <vt:lpstr>Rodehond</vt:lpstr>
      <vt:lpstr>Roodvonk</vt:lpstr>
      <vt:lpstr>Waterpokken</vt:lpstr>
      <vt:lpstr>Vijfde en zesde ziekte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Algemene inleiding Deskundigheid &amp; kwaliteit</dc:title>
  <dc:creator>Simon Poelman</dc:creator>
  <cp:lastModifiedBy>Simon Poelman</cp:lastModifiedBy>
  <cp:revision>8</cp:revision>
  <dcterms:created xsi:type="dcterms:W3CDTF">2019-02-22T14:41:43Z</dcterms:created>
  <dcterms:modified xsi:type="dcterms:W3CDTF">2019-02-22T15:41:26Z</dcterms:modified>
</cp:coreProperties>
</file>