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 7</a:t>
            </a:r>
          </a:p>
          <a:p>
            <a:r>
              <a:rPr lang="nl-NL" dirty="0" smtClean="0"/>
              <a:t>Direct instructiemodel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22892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Direct instructiemodel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4"/>
            <a:ext cx="8596668" cy="4697411"/>
          </a:xfrm>
        </p:spPr>
        <p:txBody>
          <a:bodyPr>
            <a:normAutofit/>
          </a:bodyPr>
          <a:lstStyle/>
          <a:p>
            <a:r>
              <a:rPr lang="nl-NL" dirty="0" smtClean="0"/>
              <a:t>Lesmodel met oog voor verschillend leervermogen leerlingen: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Leerlingen die de stof snappen kunnen aan het werk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Leerlingen die moeite hebben met stof krijgen extra uitleg</a:t>
            </a:r>
          </a:p>
          <a:p>
            <a:r>
              <a:rPr lang="nl-NL" dirty="0" smtClean="0"/>
              <a:t>Vooral bij reken- en taallessen</a:t>
            </a:r>
          </a:p>
          <a:p>
            <a:pPr>
              <a:buFont typeface="+mj-lt"/>
              <a:buAutoNum type="arabicPeriod"/>
            </a:pP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677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Voorspelbare opbouw (zeven fasen):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270000"/>
            <a:ext cx="8596668" cy="388077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nl-NL" dirty="0" smtClean="0"/>
              <a:t>Terugblik </a:t>
            </a:r>
            <a:r>
              <a:rPr lang="nl-NL" dirty="0"/>
              <a:t>(wat is er in eerdere lessen gedaan/geleerd, doel: kennis activeren)</a:t>
            </a:r>
          </a:p>
          <a:p>
            <a:pPr>
              <a:buFont typeface="+mj-lt"/>
              <a:buAutoNum type="arabicPeriod"/>
            </a:pPr>
            <a:r>
              <a:rPr lang="nl-NL" dirty="0"/>
              <a:t>Oriëntatie (aangeven wat er gaat gebeuren vandaag, pakkende opening)</a:t>
            </a:r>
          </a:p>
          <a:p>
            <a:pPr>
              <a:buFont typeface="+mj-lt"/>
              <a:buAutoNum type="arabicPeriod"/>
            </a:pPr>
            <a:r>
              <a:rPr lang="nl-NL" dirty="0"/>
              <a:t>Uitleg (leerlingen die het al snappen kunnen aan de slag)</a:t>
            </a:r>
          </a:p>
          <a:p>
            <a:pPr>
              <a:buFont typeface="+mj-lt"/>
              <a:buAutoNum type="arabicPeriod"/>
            </a:pPr>
            <a:r>
              <a:rPr lang="nl-NL" dirty="0"/>
              <a:t>Begeleid oefenen (alleen met leerlingen die het echt nodig hebben)</a:t>
            </a:r>
          </a:p>
          <a:p>
            <a:pPr>
              <a:buFont typeface="+mj-lt"/>
              <a:buAutoNum type="arabicPeriod"/>
            </a:pPr>
            <a:r>
              <a:rPr lang="nl-NL" dirty="0"/>
              <a:t>Zelfstandig verwerken (regelmatig rondlopen)</a:t>
            </a:r>
          </a:p>
          <a:p>
            <a:pPr>
              <a:buFont typeface="+mj-lt"/>
              <a:buAutoNum type="arabicPeriod"/>
            </a:pPr>
            <a:r>
              <a:rPr lang="nl-NL" dirty="0"/>
              <a:t>Evaluatie (wat ging goed, wat minder)</a:t>
            </a:r>
          </a:p>
          <a:p>
            <a:pPr>
              <a:buFont typeface="+mj-lt"/>
              <a:buAutoNum type="arabicPeriod"/>
            </a:pPr>
            <a:r>
              <a:rPr lang="nl-NL" dirty="0"/>
              <a:t>Terugblik en vooruitblik (wat heb je geleerd en wat doen we de volgende keer)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970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4847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Pedagogisch Werk</a:t>
            </a:r>
          </a:p>
          <a:p>
            <a:r>
              <a:rPr lang="nl-NL" dirty="0" smtClean="0"/>
              <a:t>Ga dan naar </a:t>
            </a:r>
            <a:r>
              <a:rPr lang="nl-NL" dirty="0"/>
              <a:t>Pedagogisch Werk </a:t>
            </a:r>
            <a:r>
              <a:rPr lang="nl-NL" dirty="0" smtClean="0"/>
              <a:t>2</a:t>
            </a:r>
          </a:p>
          <a:p>
            <a:r>
              <a:rPr lang="nl-NL" dirty="0" smtClean="0"/>
              <a:t>Naar VW thema </a:t>
            </a:r>
            <a:r>
              <a:rPr lang="nl-NL" dirty="0"/>
              <a:t>7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opdracht </a:t>
            </a:r>
            <a:r>
              <a:rPr lang="nl-NL" dirty="0" smtClean="0"/>
              <a:t>11 &amp; 12 Instructietechnieken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Sla je opdrachten goed op in je pc, is aan het eind van LP 11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0937" y="0"/>
            <a:ext cx="3061063" cy="436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7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</TotalTime>
  <Words>181</Words>
  <Application>Microsoft Office PowerPoint</Application>
  <PresentationFormat>Breedbeeld</PresentationFormat>
  <Paragraphs>24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Trebuchet MS</vt:lpstr>
      <vt:lpstr>Wingdings</vt:lpstr>
      <vt:lpstr>Wingdings 3</vt:lpstr>
      <vt:lpstr>Facet</vt:lpstr>
      <vt:lpstr>Deskundigheid &amp; kwaliteit</vt:lpstr>
      <vt:lpstr>Direct instructiemodel</vt:lpstr>
      <vt:lpstr>Voorspelbare opbouw (zeven fasen): 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Simon Poelman</dc:creator>
  <cp:lastModifiedBy>Simon Poelman</cp:lastModifiedBy>
  <cp:revision>2</cp:revision>
  <dcterms:created xsi:type="dcterms:W3CDTF">2019-04-05T13:23:11Z</dcterms:created>
  <dcterms:modified xsi:type="dcterms:W3CDTF">2019-04-05T13:39:38Z</dcterms:modified>
</cp:coreProperties>
</file>