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Thema 7</a:t>
            </a:r>
          </a:p>
          <a:p>
            <a:r>
              <a:rPr lang="nl-NL" dirty="0" smtClean="0"/>
              <a:t>Adviesgesprek voeren</a:t>
            </a:r>
          </a:p>
          <a:p>
            <a:r>
              <a:rPr lang="nl-NL" dirty="0" smtClean="0"/>
              <a:t>Ouders en verzorgers adviseren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58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Adviesgesprek voeren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1756"/>
            <a:ext cx="8596668" cy="3880773"/>
          </a:xfrm>
        </p:spPr>
        <p:txBody>
          <a:bodyPr/>
          <a:lstStyle/>
          <a:p>
            <a:r>
              <a:rPr lang="nl-NL" dirty="0" smtClean="0"/>
              <a:t>Een adviesgesprek kent een vaste structuur: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Voorbereiden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Inleiden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Inventariseren gesprekspunten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Bespreken gesprekspunten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Afronden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045" y="2224401"/>
            <a:ext cx="4397202" cy="338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4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Voorbereiden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33126"/>
            <a:ext cx="8596668" cy="3880773"/>
          </a:xfrm>
        </p:spPr>
        <p:txBody>
          <a:bodyPr/>
          <a:lstStyle/>
          <a:p>
            <a:r>
              <a:rPr lang="nl-NL" dirty="0" smtClean="0"/>
              <a:t>Vertrekpunt is: aanleiding adviesgesprek</a:t>
            </a:r>
          </a:p>
          <a:p>
            <a:r>
              <a:rPr lang="nl-NL" dirty="0" smtClean="0"/>
              <a:t>Onderwerp-bepaling</a:t>
            </a:r>
          </a:p>
          <a:p>
            <a:r>
              <a:rPr lang="nl-NL" dirty="0" smtClean="0"/>
              <a:t>Welk advies wil je geven, wat wil je bereiken?</a:t>
            </a:r>
            <a:endParaRPr lang="nl-NL" dirty="0"/>
          </a:p>
          <a:p>
            <a:r>
              <a:rPr lang="nl-NL" dirty="0" smtClean="0"/>
              <a:t>Beschrijf de doelstellingen SMART</a:t>
            </a:r>
          </a:p>
          <a:p>
            <a:r>
              <a:rPr lang="nl-NL" dirty="0" smtClean="0"/>
              <a:t>Is het gesprek zakelijk of emotioneel van aard</a:t>
            </a:r>
          </a:p>
          <a:p>
            <a:r>
              <a:rPr lang="nl-NL" dirty="0" smtClean="0"/>
              <a:t>Welk model gebruik je? </a:t>
            </a:r>
          </a:p>
          <a:p>
            <a:r>
              <a:rPr lang="nl-NL" dirty="0" smtClean="0"/>
              <a:t>Goede voorbereiding draagt bij aan zelfvertrouwen</a:t>
            </a:r>
          </a:p>
          <a:p>
            <a:r>
              <a:rPr lang="nl-NL" dirty="0" smtClean="0"/>
              <a:t>Oefen het gesprek in je hoofd</a:t>
            </a:r>
          </a:p>
          <a:p>
            <a:r>
              <a:rPr lang="nl-NL" dirty="0" smtClean="0"/>
              <a:t>Afspraak maken tijd/plaats + uitleggen gespreksonderwerp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445" y="4088674"/>
            <a:ext cx="4161555" cy="276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0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Ontvangst met handdruk</a:t>
            </a:r>
          </a:p>
          <a:p>
            <a:r>
              <a:rPr lang="nl-NL" dirty="0" smtClean="0"/>
              <a:t>Vertel waar het gesprek over gaat</a:t>
            </a:r>
          </a:p>
          <a:p>
            <a:r>
              <a:rPr lang="nl-NL" dirty="0" smtClean="0"/>
              <a:t>Leg het (</a:t>
            </a:r>
            <a:r>
              <a:rPr lang="nl-NL" dirty="0" err="1" smtClean="0"/>
              <a:t>gespreks</a:t>
            </a:r>
            <a:r>
              <a:rPr lang="nl-NL" dirty="0" smtClean="0"/>
              <a:t>)doel uit</a:t>
            </a:r>
          </a:p>
          <a:p>
            <a:r>
              <a:rPr lang="nl-NL" dirty="0" smtClean="0"/>
              <a:t>Check of het overkomt</a:t>
            </a:r>
          </a:p>
          <a:p>
            <a:r>
              <a:rPr lang="nl-NL" dirty="0" smtClean="0"/>
              <a:t>Geef tijdafbakening 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1303" y="0"/>
            <a:ext cx="3400697" cy="397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76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989" y="3561284"/>
            <a:ext cx="3810000" cy="2857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Inventariseren gesprekspunten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Vertel wat je wilt bespreken</a:t>
            </a:r>
          </a:p>
          <a:p>
            <a:r>
              <a:rPr lang="nl-NL" dirty="0" smtClean="0"/>
              <a:t>Vraag de ander om evt. aanvullende punten</a:t>
            </a:r>
          </a:p>
          <a:p>
            <a:r>
              <a:rPr lang="nl-NL" dirty="0" smtClean="0"/>
              <a:t>Bevraag of adviesvrager het gesprek met je wil voeren</a:t>
            </a:r>
          </a:p>
          <a:p>
            <a:r>
              <a:rPr lang="nl-NL" dirty="0" smtClean="0"/>
              <a:t>Geen interesse? Dan overtuigen van noodzaak.</a:t>
            </a:r>
          </a:p>
          <a:p>
            <a:r>
              <a:rPr lang="nl-NL" dirty="0" smtClean="0"/>
              <a:t>Pas in deze fase op dat je niet direct inhoudelijk wordt.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455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gesprekspunten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Nu ga je echt in gesprek</a:t>
            </a:r>
          </a:p>
          <a:p>
            <a:r>
              <a:rPr lang="nl-NL" dirty="0" smtClean="0"/>
              <a:t>Per onderwerp veel vragen stellen</a:t>
            </a:r>
          </a:p>
          <a:p>
            <a:r>
              <a:rPr lang="nl-NL" dirty="0" smtClean="0"/>
              <a:t>Stimuleer de ander om tot oplossingen te komen</a:t>
            </a:r>
          </a:p>
          <a:p>
            <a:r>
              <a:rPr lang="nl-NL" dirty="0" smtClean="0"/>
              <a:t>Maak afspraken concreet (SMART)</a:t>
            </a:r>
          </a:p>
          <a:p>
            <a:r>
              <a:rPr lang="nl-NL" dirty="0" smtClean="0"/>
              <a:t>Geef niet te snel advies</a:t>
            </a:r>
          </a:p>
          <a:p>
            <a:r>
              <a:rPr lang="nl-NL" dirty="0" smtClean="0"/>
              <a:t>Handel punten stapsgewijs</a:t>
            </a:r>
          </a:p>
          <a:p>
            <a:r>
              <a:rPr lang="nl-NL" dirty="0" smtClean="0"/>
              <a:t>Maak probleem helder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38470"/>
          <a:stretch/>
        </p:blipFill>
        <p:spPr>
          <a:xfrm>
            <a:off x="4739883" y="3152384"/>
            <a:ext cx="3555032" cy="257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03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doet drie dingen: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Vaststellen of gespreksdoel is behaald (kwam advies over?)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Maak vervolgafspraken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Evalueer het gesprek (hoe is het advies en het adviesgesprek ervaren?)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522" y="3429378"/>
            <a:ext cx="4018055" cy="26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42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Aandachtspunten adviseren ouders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596668" cy="5588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Juiste manier kiezen</a:t>
            </a:r>
          </a:p>
          <a:p>
            <a:r>
              <a:rPr lang="nl-NL" dirty="0" smtClean="0"/>
              <a:t>Blijf (zoals altijd) feitelijk</a:t>
            </a:r>
          </a:p>
          <a:p>
            <a:r>
              <a:rPr lang="nl-NL" dirty="0" smtClean="0"/>
              <a:t>Diagnose-receptmodel bij lastige situaties (hoe praten met zoon/dochter)</a:t>
            </a:r>
          </a:p>
          <a:p>
            <a:r>
              <a:rPr lang="nl-NL" dirty="0" smtClean="0"/>
              <a:t>Gaat het om ruimte/veiligheid bieden dan kies je voor?</a:t>
            </a:r>
          </a:p>
          <a:p>
            <a:r>
              <a:rPr lang="nl-NL" dirty="0" smtClean="0"/>
              <a:t>Zorg voor erkenning(!), neem die ander serieus</a:t>
            </a:r>
          </a:p>
          <a:p>
            <a:r>
              <a:rPr lang="nl-NL" dirty="0" smtClean="0"/>
              <a:t>Adviesvrager wil ook inbreng, investeer in goed contact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Juiste moment kiezen</a:t>
            </a:r>
          </a:p>
          <a:p>
            <a:r>
              <a:rPr lang="nl-NL" dirty="0" smtClean="0"/>
              <a:t>Zorg voor autoriteit qua kennisbasis</a:t>
            </a:r>
          </a:p>
          <a:p>
            <a:r>
              <a:rPr lang="nl-NL" dirty="0" smtClean="0"/>
              <a:t>Kijk of ouder openstaat voor advies</a:t>
            </a:r>
          </a:p>
          <a:p>
            <a:r>
              <a:rPr lang="nl-NL" dirty="0" smtClean="0"/>
              <a:t>Wanneer geef je advies?</a:t>
            </a:r>
            <a:r>
              <a:rPr lang="nl-NL" dirty="0"/>
              <a:t> </a:t>
            </a:r>
          </a:p>
          <a:p>
            <a:r>
              <a:rPr lang="nl-NL" dirty="0" smtClean="0"/>
              <a:t>Bepaal je dat zelf?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Waarover adviseer je wel/niet?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Ouders blijven eindverantwoordelijk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Benoemen van gedrag kan altijd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Eenduidigheid in opvoeding is belangrijk (wat is je aanpak)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Wees zeer terughoudend bij het adviseren over opvoeding thuis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669" y="3355703"/>
            <a:ext cx="3768438" cy="20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7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</a:t>
            </a:r>
            <a:r>
              <a:rPr lang="nl-NL" dirty="0" smtClean="0"/>
              <a:t>4, 5 en 6 	Het </a:t>
            </a:r>
            <a:r>
              <a:rPr lang="nl-NL" dirty="0" smtClean="0"/>
              <a:t>adviesgesprek + nabespreken</a:t>
            </a:r>
          </a:p>
          <a:p>
            <a:pPr marL="0" indent="0">
              <a:buNone/>
            </a:pPr>
            <a:r>
              <a:rPr lang="nl-NL" dirty="0" smtClean="0"/>
              <a:t>Sla </a:t>
            </a:r>
            <a:r>
              <a:rPr lang="nl-NL" dirty="0" smtClean="0"/>
              <a:t>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3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346</Words>
  <Application>Microsoft Office PowerPoint</Application>
  <PresentationFormat>Breedbeeld</PresentationFormat>
  <Paragraphs>72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Deskundigheid &amp; kwaliteit</vt:lpstr>
      <vt:lpstr>Adviesgesprek voeren</vt:lpstr>
      <vt:lpstr>Voorbereiden</vt:lpstr>
      <vt:lpstr>Inleiden</vt:lpstr>
      <vt:lpstr>Inventariseren gesprekspunten</vt:lpstr>
      <vt:lpstr>Bespreken gesprekspunten</vt:lpstr>
      <vt:lpstr>Afronden</vt:lpstr>
      <vt:lpstr>Aandachtspunten adviseren ouders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9</cp:revision>
  <dcterms:created xsi:type="dcterms:W3CDTF">2019-03-25T10:12:57Z</dcterms:created>
  <dcterms:modified xsi:type="dcterms:W3CDTF">2019-03-25T12:43:25Z</dcterms:modified>
</cp:coreProperties>
</file>