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64" r:id="rId3"/>
    <p:sldId id="257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Instructie en advies</a:t>
            </a:r>
          </a:p>
          <a:p>
            <a:r>
              <a:rPr lang="nl-NL" dirty="0" smtClean="0"/>
              <a:t>Thema 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76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en vooruitkijken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658157" cy="5588000"/>
          </a:xfrm>
        </p:spPr>
        <p:txBody>
          <a:bodyPr/>
          <a:lstStyle/>
          <a:p>
            <a:r>
              <a:rPr lang="nl-NL" dirty="0" smtClean="0"/>
              <a:t>Terugkoppeling vorige lessen</a:t>
            </a:r>
          </a:p>
          <a:p>
            <a:r>
              <a:rPr lang="nl-NL" dirty="0" smtClean="0"/>
              <a:t>Samenwerking </a:t>
            </a:r>
            <a:r>
              <a:rPr lang="nl-NL" dirty="0"/>
              <a:t>v</a:t>
            </a:r>
            <a:r>
              <a:rPr lang="nl-NL" dirty="0" smtClean="0"/>
              <a:t>erdeling van herhalende werkzaamheden (verschonen)</a:t>
            </a:r>
          </a:p>
          <a:p>
            <a:r>
              <a:rPr lang="nl-NL" dirty="0" smtClean="0"/>
              <a:t>Bewustzijn rondom gewicht van de te dragen </a:t>
            </a:r>
            <a:r>
              <a:rPr lang="nl-NL" dirty="0" err="1" smtClean="0"/>
              <a:t>kids</a:t>
            </a:r>
            <a:r>
              <a:rPr lang="nl-NL" dirty="0" smtClean="0"/>
              <a:t> (zwaarder dan 15 en 23 kg)</a:t>
            </a:r>
          </a:p>
          <a:p>
            <a:r>
              <a:rPr lang="nl-NL" dirty="0"/>
              <a:t>Hurken en knielen maximaal 15 min. per </a:t>
            </a:r>
            <a:r>
              <a:rPr lang="nl-NL" dirty="0" smtClean="0"/>
              <a:t>dag</a:t>
            </a:r>
          </a:p>
          <a:p>
            <a:r>
              <a:rPr lang="nl-NL" dirty="0" smtClean="0"/>
              <a:t>Opdracht </a:t>
            </a:r>
            <a:r>
              <a:rPr lang="nl-NL" dirty="0"/>
              <a:t>10 + 11 (thema 4) nabespreken</a:t>
            </a:r>
          </a:p>
          <a:p>
            <a:r>
              <a:rPr lang="nl-NL" dirty="0" smtClean="0"/>
              <a:t>Vandaag starten we met een nieuw thema: Thema 7 ‘Advies en Instructie’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293" y="3736887"/>
            <a:ext cx="4690198" cy="312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7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Adviesgesprekken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519611" cy="3880773"/>
          </a:xfrm>
        </p:spPr>
        <p:txBody>
          <a:bodyPr/>
          <a:lstStyle/>
          <a:p>
            <a:r>
              <a:rPr lang="nl-NL" dirty="0" smtClean="0"/>
              <a:t>Advies vragen of advies geven</a:t>
            </a:r>
          </a:p>
          <a:p>
            <a:r>
              <a:rPr lang="nl-NL" dirty="0" smtClean="0"/>
              <a:t>Op inhoudelijk of juist procesmatig gebied</a:t>
            </a:r>
          </a:p>
          <a:p>
            <a:r>
              <a:rPr lang="nl-NL" dirty="0" smtClean="0"/>
              <a:t>Ouders kunnen je om advies vragen</a:t>
            </a:r>
          </a:p>
          <a:p>
            <a:r>
              <a:rPr lang="nl-NL" dirty="0" smtClean="0"/>
              <a:t>Wie kan een voorbeeld geven van een situatie waarin ouders jou om advies vroegen?</a:t>
            </a:r>
          </a:p>
          <a:p>
            <a:r>
              <a:rPr lang="nl-NL" dirty="0" smtClean="0"/>
              <a:t>Als je rol adviserend is ben jij gespreksleider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4179215"/>
            <a:ext cx="2915515" cy="26787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39" y="3378182"/>
            <a:ext cx="4197929" cy="323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7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Zakelijk adviesgesprek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Adviesvrager heeft een </a:t>
            </a:r>
            <a:r>
              <a:rPr lang="nl-NL" u="sng" dirty="0" smtClean="0"/>
              <a:t>zakelijk probleem</a:t>
            </a:r>
          </a:p>
          <a:p>
            <a:r>
              <a:rPr lang="nl-NL" dirty="0" smtClean="0"/>
              <a:t>Je onderzoekt het probleem en biedt oplossing</a:t>
            </a:r>
          </a:p>
          <a:p>
            <a:r>
              <a:rPr lang="nl-NL" dirty="0" smtClean="0"/>
              <a:t>Moeder vraagt over niveau van boeken voor kind</a:t>
            </a:r>
          </a:p>
          <a:p>
            <a:r>
              <a:rPr lang="nl-NL" dirty="0" smtClean="0"/>
              <a:t>Vader wil weten hoe hij zoon zindelijk kan maken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Diagnose-receptmodel</a:t>
            </a:r>
          </a:p>
          <a:p>
            <a:r>
              <a:rPr lang="nl-NL" dirty="0" smtClean="0"/>
              <a:t>Actief luisteren, vragen stellen en doorvragen</a:t>
            </a:r>
          </a:p>
          <a:p>
            <a:r>
              <a:rPr lang="nl-NL" dirty="0" smtClean="0"/>
              <a:t>Diagnose stellen</a:t>
            </a:r>
          </a:p>
          <a:p>
            <a:r>
              <a:rPr lang="nl-NL" dirty="0" smtClean="0"/>
              <a:t>Recept leveren (advies geven) om probleem op te lossen</a:t>
            </a:r>
          </a:p>
          <a:p>
            <a:r>
              <a:rPr lang="nl-NL" dirty="0" smtClean="0"/>
              <a:t>Advies geven vraagt </a:t>
            </a:r>
            <a:r>
              <a:rPr lang="nl-NL" u="sng" dirty="0" smtClean="0"/>
              <a:t>altijd</a:t>
            </a:r>
            <a:r>
              <a:rPr lang="nl-NL" dirty="0" smtClean="0"/>
              <a:t>: goede beargumentering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2010"/>
          <a:stretch/>
        </p:blipFill>
        <p:spPr>
          <a:xfrm>
            <a:off x="7276786" y="4724400"/>
            <a:ext cx="4915214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1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Emotioneel adviesgesprek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735"/>
            <a:ext cx="9422630" cy="5473265"/>
          </a:xfrm>
        </p:spPr>
        <p:txBody>
          <a:bodyPr/>
          <a:lstStyle/>
          <a:p>
            <a:r>
              <a:rPr lang="nl-NL" dirty="0" smtClean="0"/>
              <a:t>Dit type gesprek gaat altijd over een issue waarbij de ander emotioneel betrokken is</a:t>
            </a:r>
          </a:p>
          <a:p>
            <a:r>
              <a:rPr lang="nl-NL" dirty="0" smtClean="0"/>
              <a:t>Gedrag/houding staat vaak centraal (opvoedinterventie)</a:t>
            </a:r>
          </a:p>
          <a:p>
            <a:r>
              <a:rPr lang="nl-NL" dirty="0" smtClean="0"/>
              <a:t>Samen zoeken naar een oplossing</a:t>
            </a:r>
          </a:p>
          <a:p>
            <a:r>
              <a:rPr lang="nl-NL" dirty="0" smtClean="0"/>
              <a:t>Jouw rol is die van </a:t>
            </a:r>
            <a:r>
              <a:rPr lang="nl-NL" u="sng" dirty="0" smtClean="0"/>
              <a:t>begeleider</a:t>
            </a:r>
          </a:p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Participatiemodel</a:t>
            </a:r>
          </a:p>
          <a:p>
            <a:r>
              <a:rPr lang="nl-NL" dirty="0" smtClean="0"/>
              <a:t>Samen optrekken met gesprekspartner</a:t>
            </a:r>
          </a:p>
          <a:p>
            <a:r>
              <a:rPr lang="nl-NL" dirty="0"/>
              <a:t>Stimuleren en </a:t>
            </a:r>
            <a:r>
              <a:rPr lang="nl-NL" dirty="0" smtClean="0"/>
              <a:t>structureren</a:t>
            </a:r>
            <a:endParaRPr lang="nl-NL" dirty="0"/>
          </a:p>
          <a:p>
            <a:r>
              <a:rPr lang="nl-NL" dirty="0" smtClean="0"/>
              <a:t>Invoelen én afstand houden</a:t>
            </a:r>
          </a:p>
          <a:p>
            <a:r>
              <a:rPr lang="nl-NL" dirty="0" smtClean="0"/>
              <a:t>Helpen en emoties meevoelen maar toch professioneel blijven</a:t>
            </a:r>
          </a:p>
          <a:p>
            <a:r>
              <a:rPr lang="nl-NL" dirty="0" smtClean="0"/>
              <a:t>Niet direct advies geven maar begeleiden richting het vinden van een oplossing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711" y="-1"/>
            <a:ext cx="3606289" cy="138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Problemen bij adviesgesprek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644302" cy="558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 smtClean="0"/>
              <a:t>Problemen bij de adviesvrager</a:t>
            </a:r>
          </a:p>
          <a:p>
            <a:r>
              <a:rPr lang="nl-NL" dirty="0" smtClean="0"/>
              <a:t>Iemand heeft last van schaamte</a:t>
            </a:r>
          </a:p>
          <a:p>
            <a:r>
              <a:rPr lang="nl-NL" dirty="0" smtClean="0"/>
              <a:t>Iemand heeft angst voor de eigen verantwoordelijkheid</a:t>
            </a:r>
          </a:p>
          <a:p>
            <a:r>
              <a:rPr lang="nl-NL" dirty="0" smtClean="0"/>
              <a:t>Iemand luistert niet goed </a:t>
            </a:r>
          </a:p>
          <a:p>
            <a:r>
              <a:rPr lang="nl-NL" dirty="0" smtClean="0"/>
              <a:t>Iemand staat niet open voor advies (wil zelfstandig keuze maken)</a:t>
            </a:r>
          </a:p>
          <a:p>
            <a:r>
              <a:rPr lang="nl-NL" dirty="0" smtClean="0"/>
              <a:t>Iemand wil direct een oplossing horen</a:t>
            </a:r>
          </a:p>
          <a:p>
            <a:r>
              <a:rPr lang="nl-NL" dirty="0" smtClean="0"/>
              <a:t>Iemand vertelt niet alles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Problemen bij jouzelf als gespreksleider:</a:t>
            </a:r>
          </a:p>
          <a:p>
            <a:r>
              <a:rPr lang="nl-NL" dirty="0" smtClean="0"/>
              <a:t>Je houdt niet genoeg afstand</a:t>
            </a:r>
          </a:p>
          <a:p>
            <a:r>
              <a:rPr lang="nl-NL" dirty="0" smtClean="0"/>
              <a:t>Je geeft advies zonder rekening te houden met emotie en gevoel van cliënt</a:t>
            </a:r>
          </a:p>
          <a:p>
            <a:r>
              <a:rPr lang="nl-NL" dirty="0" smtClean="0"/>
              <a:t>Je snapt het probleem niet en geeft verkeerd advies</a:t>
            </a:r>
          </a:p>
          <a:p>
            <a:r>
              <a:rPr lang="nl-NL" dirty="0" smtClean="0"/>
              <a:t>Je denkt het probleem te kunnen oplossen terwijl dat niet kan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0145" y="0"/>
            <a:ext cx="3061855" cy="423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r>
              <a:rPr lang="nl-NL" dirty="0"/>
              <a:t> bij adviesgesprek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Geef de ander vertrouwen (niet oordelen, beoordelen en veroordelen)</a:t>
            </a:r>
          </a:p>
          <a:p>
            <a:r>
              <a:rPr lang="nl-NL" dirty="0" smtClean="0"/>
              <a:t>Luister naar de ander en stel tussenvragen</a:t>
            </a:r>
          </a:p>
          <a:p>
            <a:r>
              <a:rPr lang="nl-NL" dirty="0" smtClean="0"/>
              <a:t>Gebruik je ogen en oren goed (je kunt zien hoe hij zich voelt)</a:t>
            </a:r>
          </a:p>
          <a:p>
            <a:r>
              <a:rPr lang="nl-NL" dirty="0" smtClean="0"/>
              <a:t>Hoe reageert de ander</a:t>
            </a:r>
          </a:p>
          <a:p>
            <a:r>
              <a:rPr lang="nl-NL" dirty="0" smtClean="0"/>
              <a:t>Luister vooral</a:t>
            </a:r>
          </a:p>
          <a:p>
            <a:r>
              <a:rPr lang="nl-NL" dirty="0" smtClean="0"/>
              <a:t>Breng rust in gesprek door te letten op je stemgebruik en houding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13" y="3751463"/>
            <a:ext cx="4205575" cy="279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1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7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3	Het adviesgesprek + nabespreken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7	Rollenspel</a:t>
            </a:r>
          </a:p>
          <a:p>
            <a:r>
              <a:rPr lang="nl-NL" smtClean="0"/>
              <a:t>Sla </a:t>
            </a:r>
            <a:r>
              <a:rPr lang="nl-NL" dirty="0" smtClean="0"/>
              <a:t>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5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</TotalTime>
  <Words>402</Words>
  <Application>Microsoft Office PowerPoint</Application>
  <PresentationFormat>Breedbeeld</PresentationFormat>
  <Paragraphs>68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Deskundigheid &amp; kwaliteit</vt:lpstr>
      <vt:lpstr>Terugblik en vooruitkijken</vt:lpstr>
      <vt:lpstr>Adviesgesprekken</vt:lpstr>
      <vt:lpstr>Zakelijk adviesgesprek</vt:lpstr>
      <vt:lpstr>Emotioneel adviesgesprek</vt:lpstr>
      <vt:lpstr>Problemen bij adviesgesprek</vt:lpstr>
      <vt:lpstr>Tips bij adviesgesprek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14</cp:revision>
  <dcterms:created xsi:type="dcterms:W3CDTF">2019-03-18T07:42:37Z</dcterms:created>
  <dcterms:modified xsi:type="dcterms:W3CDTF">2019-03-25T11:02:33Z</dcterms:modified>
</cp:coreProperties>
</file>