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Thema 7</a:t>
            </a:r>
          </a:p>
          <a:p>
            <a:r>
              <a:rPr lang="nl-NL" dirty="0" smtClean="0"/>
              <a:t>Instructietechnieken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67171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Instructiemodel: </a:t>
            </a:r>
            <a:r>
              <a:rPr lang="nl-NL" dirty="0" smtClean="0"/>
              <a:t>‘Generaliseren’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Geef aan hoe leerlingen hetgeen ze in bepaalde situatie hebben geleerd ook kunnen toepassen in andere plaatsen/situaties.</a:t>
            </a:r>
          </a:p>
          <a:p>
            <a:r>
              <a:rPr lang="nl-NL" dirty="0" smtClean="0"/>
              <a:t>Correct spellen wordt geleerd maar bijvoorbeeld alleen toegepast bij ‘taal’.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185" y="2590800"/>
            <a:ext cx="5892614" cy="232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89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14847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Pedagogisch Werk</a:t>
            </a:r>
          </a:p>
          <a:p>
            <a:r>
              <a:rPr lang="nl-NL" dirty="0" smtClean="0"/>
              <a:t>Ga dan naar </a:t>
            </a:r>
            <a:r>
              <a:rPr lang="nl-NL" dirty="0"/>
              <a:t>Pedagogisch Werk </a:t>
            </a:r>
            <a:r>
              <a:rPr lang="nl-NL" dirty="0" smtClean="0"/>
              <a:t>2</a:t>
            </a:r>
          </a:p>
          <a:p>
            <a:r>
              <a:rPr lang="nl-NL" dirty="0" smtClean="0"/>
              <a:t>Naar VW thema </a:t>
            </a:r>
            <a:r>
              <a:rPr lang="nl-NL" dirty="0"/>
              <a:t>7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opdracht </a:t>
            </a:r>
            <a:r>
              <a:rPr lang="nl-NL" dirty="0" smtClean="0"/>
              <a:t>9</a:t>
            </a:r>
            <a:r>
              <a:rPr lang="nl-NL" dirty="0" smtClean="0"/>
              <a:t>	</a:t>
            </a:r>
            <a:r>
              <a:rPr lang="nl-NL" dirty="0" smtClean="0"/>
              <a:t>Instructietechnieken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Sla je opdrachten goed op in je pc, is aan het eind van LP 11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807" y="1214847"/>
            <a:ext cx="1361166" cy="194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92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1654" y="2337517"/>
            <a:ext cx="4454163" cy="2526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Instructietechnieken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9880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Bij instructie geven:</a:t>
            </a:r>
          </a:p>
          <a:p>
            <a:pPr>
              <a:buFontTx/>
              <a:buChar char="-"/>
            </a:pPr>
            <a:r>
              <a:rPr lang="nl-NL" dirty="0" smtClean="0"/>
              <a:t>Sluit aan bij je doelgroep (woordgebruik, manier van praten, opdrachten die je geeft</a:t>
            </a:r>
          </a:p>
          <a:p>
            <a:pPr>
              <a:buFontTx/>
              <a:buChar char="-"/>
            </a:pPr>
            <a:r>
              <a:rPr lang="nl-NL" dirty="0" smtClean="0"/>
              <a:t>Sluit aan op voorkennis (</a:t>
            </a:r>
            <a:r>
              <a:rPr lang="nl-NL" dirty="0" err="1" smtClean="0"/>
              <a:t>mindmap</a:t>
            </a:r>
            <a:r>
              <a:rPr lang="nl-NL" dirty="0" smtClean="0"/>
              <a:t>/woordspin)</a:t>
            </a:r>
          </a:p>
          <a:p>
            <a:pPr>
              <a:buFontTx/>
              <a:buChar char="-"/>
            </a:pPr>
            <a:r>
              <a:rPr lang="nl-NL" dirty="0" smtClean="0"/>
              <a:t>Vertel de lesdoelen </a:t>
            </a:r>
          </a:p>
          <a:p>
            <a:pPr>
              <a:buFontTx/>
              <a:buChar char="-"/>
            </a:pPr>
            <a:r>
              <a:rPr lang="nl-NL" dirty="0" smtClean="0"/>
              <a:t>Dan pas ga je echt uitleg geven</a:t>
            </a:r>
          </a:p>
          <a:p>
            <a:pPr>
              <a:buFontTx/>
              <a:buChar char="-"/>
            </a:pPr>
            <a:r>
              <a:rPr lang="nl-NL" dirty="0" smtClean="0"/>
              <a:t>Gebruik een heldere en duidelijke opbouw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831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Stemgebruik en </a:t>
            </a:r>
            <a:r>
              <a:rPr lang="nl-NL" dirty="0" smtClean="0"/>
              <a:t>plaats bij uitleg geven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Afwisseling </a:t>
            </a:r>
            <a:r>
              <a:rPr lang="nl-NL" dirty="0"/>
              <a:t>in stem</a:t>
            </a:r>
          </a:p>
          <a:p>
            <a:pPr>
              <a:buFontTx/>
              <a:buChar char="-"/>
            </a:pPr>
            <a:r>
              <a:rPr lang="nl-NL" dirty="0"/>
              <a:t>Spreektempo</a:t>
            </a:r>
          </a:p>
          <a:p>
            <a:pPr>
              <a:buFontTx/>
              <a:buChar char="-"/>
            </a:pPr>
            <a:r>
              <a:rPr lang="nl-NL" dirty="0"/>
              <a:t>Te snel spreken maakt het onverstaanbaar</a:t>
            </a:r>
          </a:p>
          <a:p>
            <a:pPr>
              <a:buFontTx/>
              <a:buChar char="-"/>
            </a:pPr>
            <a:r>
              <a:rPr lang="nl-NL" dirty="0"/>
              <a:t>Te langzaam -&gt; verveling</a:t>
            </a:r>
          </a:p>
          <a:p>
            <a:pPr>
              <a:buFontTx/>
              <a:buChar char="-"/>
            </a:pPr>
            <a:r>
              <a:rPr lang="nl-NL" dirty="0"/>
              <a:t>Iedereen moet je horen / zien (oogcontact)</a:t>
            </a:r>
          </a:p>
          <a:p>
            <a:pPr>
              <a:buFontTx/>
              <a:buChar char="-"/>
            </a:pPr>
            <a:r>
              <a:rPr lang="nl-NL" dirty="0"/>
              <a:t>Buiten presenteren? Met wind mee praten en zelf tegen zon in kijken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918" y="3996161"/>
            <a:ext cx="4531850" cy="230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1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Hulpmiddelen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err="1" smtClean="0"/>
              <a:t>Powerpoint</a:t>
            </a:r>
            <a:r>
              <a:rPr lang="nl-NL" dirty="0" smtClean="0"/>
              <a:t> / </a:t>
            </a:r>
            <a:r>
              <a:rPr lang="nl-NL" dirty="0" err="1" smtClean="0"/>
              <a:t>prezi</a:t>
            </a:r>
            <a:endParaRPr lang="nl-NL" dirty="0" smtClean="0"/>
          </a:p>
          <a:p>
            <a:r>
              <a:rPr lang="nl-NL" dirty="0" smtClean="0"/>
              <a:t>Grappig filmpje of illustratie (let op doelgroep)</a:t>
            </a:r>
          </a:p>
          <a:p>
            <a:r>
              <a:rPr lang="nl-NL" dirty="0" smtClean="0"/>
              <a:t>Voegt het iets toe of leidt het af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9446" y="2590800"/>
            <a:ext cx="3861971" cy="316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01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Instructievorm: ‘doceren’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Je geeft info over een onderwerp</a:t>
            </a:r>
          </a:p>
          <a:p>
            <a:r>
              <a:rPr lang="nl-NL" dirty="0" smtClean="0"/>
              <a:t>Kennisoverdracht</a:t>
            </a:r>
          </a:p>
          <a:p>
            <a:r>
              <a:rPr lang="nl-NL" dirty="0" smtClean="0"/>
              <a:t>Onderwerp bespreken / uitleggen</a:t>
            </a:r>
          </a:p>
          <a:p>
            <a:r>
              <a:rPr lang="nl-NL" dirty="0" smtClean="0"/>
              <a:t>Zelf veel aan het woord (actief)</a:t>
            </a:r>
          </a:p>
          <a:p>
            <a:r>
              <a:rPr lang="nl-NL" dirty="0" smtClean="0"/>
              <a:t>Kinderen luisteren en stellen vragen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443" y="3430350"/>
            <a:ext cx="3753939" cy="221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0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Instructievorm: ‘Modelleren’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9880"/>
            <a:ext cx="8596668" cy="3880773"/>
          </a:xfrm>
        </p:spPr>
        <p:txBody>
          <a:bodyPr/>
          <a:lstStyle/>
          <a:p>
            <a:r>
              <a:rPr lang="nl-NL" dirty="0" smtClean="0"/>
              <a:t>Vaardigheid uitvoeren (hardop nadenken over te nemen stappen)</a:t>
            </a:r>
          </a:p>
          <a:p>
            <a:r>
              <a:rPr lang="nl-NL" dirty="0" smtClean="0"/>
              <a:t>Leerlingen kijken mee</a:t>
            </a:r>
          </a:p>
          <a:p>
            <a:r>
              <a:rPr lang="nl-NL" dirty="0" smtClean="0"/>
              <a:t>Voorbeeld: persoonsvorm uitleggen </a:t>
            </a:r>
          </a:p>
          <a:p>
            <a:r>
              <a:rPr lang="nl-NL" dirty="0" smtClean="0"/>
              <a:t>Steeds vertel je wat je doet (welke stap)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152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Instructiemodel: ‘</a:t>
            </a:r>
            <a:r>
              <a:rPr lang="nl-NL" dirty="0" err="1" smtClean="0"/>
              <a:t>Scaffolding</a:t>
            </a:r>
            <a:r>
              <a:rPr lang="nl-NL" dirty="0" smtClean="0"/>
              <a:t>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4"/>
            <a:ext cx="8596668" cy="3880773"/>
          </a:xfrm>
        </p:spPr>
        <p:txBody>
          <a:bodyPr/>
          <a:lstStyle/>
          <a:p>
            <a:r>
              <a:rPr lang="nl-NL" dirty="0" err="1" smtClean="0"/>
              <a:t>Scaffold</a:t>
            </a:r>
            <a:r>
              <a:rPr lang="nl-NL" dirty="0" smtClean="0"/>
              <a:t> betekent?</a:t>
            </a:r>
          </a:p>
          <a:p>
            <a:r>
              <a:rPr lang="nl-NL" dirty="0" smtClean="0"/>
              <a:t>Steiger</a:t>
            </a:r>
          </a:p>
          <a:p>
            <a:r>
              <a:rPr lang="nl-NL" dirty="0" smtClean="0"/>
              <a:t>Stapsgewijs iets aanleren</a:t>
            </a:r>
          </a:p>
          <a:p>
            <a:r>
              <a:rPr lang="nl-NL" dirty="0" smtClean="0"/>
              <a:t>Je bouwt steeds aan het opbouwen van de ‘steiger’</a:t>
            </a:r>
          </a:p>
          <a:p>
            <a:r>
              <a:rPr lang="nl-NL" dirty="0" smtClean="0"/>
              <a:t>Is de vaardigheid aangeleerd dan neemt jouw hulp af</a:t>
            </a:r>
          </a:p>
          <a:p>
            <a:r>
              <a:rPr lang="nl-NL" dirty="0" smtClean="0"/>
              <a:t>Veel in gesprek met leerlingen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5667" y="4604833"/>
            <a:ext cx="4506333" cy="225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18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Instructiemodel: </a:t>
            </a:r>
            <a:r>
              <a:rPr lang="nl-NL" dirty="0" smtClean="0"/>
              <a:t>‘Coachen’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550883" cy="3880773"/>
          </a:xfrm>
        </p:spPr>
        <p:txBody>
          <a:bodyPr/>
          <a:lstStyle/>
          <a:p>
            <a:r>
              <a:rPr lang="nl-NL" dirty="0" smtClean="0"/>
              <a:t>Vragen stellen (leerlingen zelf aan het denken zetten)</a:t>
            </a:r>
          </a:p>
          <a:p>
            <a:r>
              <a:rPr lang="nl-NL" dirty="0" smtClean="0"/>
              <a:t>Leerlingen laten onderzoeken / analyseren </a:t>
            </a:r>
          </a:p>
          <a:p>
            <a:r>
              <a:rPr lang="nl-NL" dirty="0" smtClean="0"/>
              <a:t>Niet vertellen wat ze moeten weten maar helpen met het nemen van besluiten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073" y="2705741"/>
            <a:ext cx="4199573" cy="310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51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Instructiemodel: </a:t>
            </a:r>
            <a:r>
              <a:rPr lang="nl-NL" dirty="0" smtClean="0"/>
              <a:t>‘reflecteren’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Je leert de leerling kritisch te kijken</a:t>
            </a:r>
          </a:p>
          <a:p>
            <a:r>
              <a:rPr lang="nl-NL" dirty="0" smtClean="0"/>
              <a:t>Kritisch kijken naar eigen manier van denken en handelen</a:t>
            </a:r>
          </a:p>
          <a:p>
            <a:r>
              <a:rPr lang="nl-NL" dirty="0" smtClean="0"/>
              <a:t>Leerling bepaalt zelf wat goed is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9210" y="0"/>
            <a:ext cx="3272790" cy="243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58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</TotalTime>
  <Words>327</Words>
  <Application>Microsoft Office PowerPoint</Application>
  <PresentationFormat>Breedbeeld</PresentationFormat>
  <Paragraphs>57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Wingdings</vt:lpstr>
      <vt:lpstr>Wingdings 3</vt:lpstr>
      <vt:lpstr>Facet</vt:lpstr>
      <vt:lpstr>Deskundigheid &amp; kwaliteit</vt:lpstr>
      <vt:lpstr>Instructietechnieken</vt:lpstr>
      <vt:lpstr>Stemgebruik en plaats bij uitleg geven </vt:lpstr>
      <vt:lpstr>Hulpmiddelen</vt:lpstr>
      <vt:lpstr>Instructievorm: ‘doceren’</vt:lpstr>
      <vt:lpstr>Instructievorm: ‘Modelleren’</vt:lpstr>
      <vt:lpstr>Instructiemodel: ‘Scaffolding’</vt:lpstr>
      <vt:lpstr>Instructiemodel: ‘Coachen’</vt:lpstr>
      <vt:lpstr>Instructiemodel: ‘reflecteren’</vt:lpstr>
      <vt:lpstr>Instructiemodel: ‘Generaliseren’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&amp; kwaliteit</dc:title>
  <dc:creator>Simon Poelman</dc:creator>
  <cp:lastModifiedBy>Simon Poelman</cp:lastModifiedBy>
  <cp:revision>7</cp:revision>
  <dcterms:created xsi:type="dcterms:W3CDTF">2019-03-31T12:42:43Z</dcterms:created>
  <dcterms:modified xsi:type="dcterms:W3CDTF">2019-03-31T13:33:36Z</dcterms:modified>
</cp:coreProperties>
</file>