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2/10/2019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Algemene inleiding Deskundigheid &amp; kwaliteit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Werken met </a:t>
            </a:r>
            <a:r>
              <a:rPr lang="nl-NL" smtClean="0"/>
              <a:t>richtlijnen </a:t>
            </a:r>
          </a:p>
          <a:p>
            <a:r>
              <a:rPr lang="nl-NL" smtClean="0"/>
              <a:t>Thema 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8198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Inbakeren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Wat is inbakeren?</a:t>
            </a:r>
          </a:p>
          <a:p>
            <a:r>
              <a:rPr lang="nl-NL" dirty="0" smtClean="0"/>
              <a:t>Baby’s die in hun slaap veel bewegen in doek wikkelen </a:t>
            </a:r>
          </a:p>
          <a:p>
            <a:r>
              <a:rPr lang="nl-NL" dirty="0" smtClean="0"/>
              <a:t>Ouders vragen soms hun baby in te bakeren</a:t>
            </a:r>
          </a:p>
          <a:p>
            <a:r>
              <a:rPr lang="nl-NL" dirty="0" smtClean="0"/>
              <a:t>Overleg met consultatiebureau of kinderarts</a:t>
            </a:r>
          </a:p>
          <a:p>
            <a:r>
              <a:rPr lang="nl-NL" dirty="0" smtClean="0"/>
              <a:t>Doe het goed of doe het niet</a:t>
            </a:r>
          </a:p>
          <a:p>
            <a:r>
              <a:rPr lang="nl-NL" dirty="0" smtClean="0"/>
              <a:t>Bij niet juist inbakeren ontstaan levensgevaarlijke situaties.</a:t>
            </a:r>
          </a:p>
          <a:p>
            <a:r>
              <a:rPr lang="nl-NL" dirty="0" smtClean="0"/>
              <a:t>Kans op heupafwijkingen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2832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Kinderen in de zon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70000"/>
            <a:ext cx="9433317" cy="3880773"/>
          </a:xfrm>
        </p:spPr>
        <p:txBody>
          <a:bodyPr/>
          <a:lstStyle/>
          <a:p>
            <a:r>
              <a:rPr lang="nl-NL" dirty="0" smtClean="0"/>
              <a:t>Kinderen tussen 12.00 en 15.00 uur uit de directe zon houden</a:t>
            </a:r>
            <a:endParaRPr lang="nl-NL" dirty="0"/>
          </a:p>
          <a:p>
            <a:r>
              <a:rPr lang="nl-NL" dirty="0" smtClean="0"/>
              <a:t>Kinderen beneden 1 jaar helemaal uit direct zonlicht houden </a:t>
            </a:r>
            <a:r>
              <a:rPr lang="nl-NL" dirty="0"/>
              <a:t>(</a:t>
            </a:r>
            <a:r>
              <a:rPr lang="nl-NL" dirty="0" smtClean="0"/>
              <a:t>petje/zonnehoed)</a:t>
            </a:r>
          </a:p>
          <a:p>
            <a:r>
              <a:rPr lang="nl-NL" dirty="0" smtClean="0"/>
              <a:t>30 min voordat je met kinderen naar buiten gaat: insmeren met SPF 30 of hoger</a:t>
            </a:r>
          </a:p>
          <a:p>
            <a:r>
              <a:rPr lang="nl-NL" dirty="0" smtClean="0"/>
              <a:t>Na twee uren herhalen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79978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Hygiënewijzer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14846"/>
            <a:ext cx="8596668" cy="5643153"/>
          </a:xfrm>
        </p:spPr>
        <p:txBody>
          <a:bodyPr>
            <a:normAutofit/>
          </a:bodyPr>
          <a:lstStyle/>
          <a:p>
            <a:r>
              <a:rPr lang="nl-NL" dirty="0" smtClean="0"/>
              <a:t>Goede hygiëne om risico op ziekten te verlagen</a:t>
            </a:r>
          </a:p>
          <a:p>
            <a:r>
              <a:rPr lang="nl-NL" dirty="0" smtClean="0"/>
              <a:t>Handhygiëne staat aan de basis:</a:t>
            </a:r>
          </a:p>
          <a:p>
            <a:pPr>
              <a:buFontTx/>
              <a:buChar char="-"/>
            </a:pPr>
            <a:r>
              <a:rPr lang="nl-NL" dirty="0" smtClean="0"/>
              <a:t>Handen wassen voor eten en drinken</a:t>
            </a:r>
          </a:p>
          <a:p>
            <a:pPr>
              <a:buFontTx/>
              <a:buChar char="-"/>
            </a:pPr>
            <a:r>
              <a:rPr lang="nl-NL" dirty="0" smtClean="0"/>
              <a:t>Na toiletbezoek</a:t>
            </a:r>
          </a:p>
          <a:p>
            <a:pPr>
              <a:buFontTx/>
              <a:buChar char="-"/>
            </a:pPr>
            <a:r>
              <a:rPr lang="nl-NL" dirty="0" smtClean="0"/>
              <a:t>Na luiers verschonen</a:t>
            </a:r>
          </a:p>
          <a:p>
            <a:pPr>
              <a:buFontTx/>
              <a:buChar char="-"/>
            </a:pPr>
            <a:r>
              <a:rPr lang="nl-NL" dirty="0" smtClean="0"/>
              <a:t>Na hoesten/niezen</a:t>
            </a:r>
          </a:p>
          <a:p>
            <a:pPr>
              <a:buFontTx/>
              <a:buChar char="-"/>
            </a:pPr>
            <a:r>
              <a:rPr lang="nl-NL" dirty="0" smtClean="0"/>
              <a:t>Leer het ook de kinderen op je groep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Schoonmaken/desinfecteren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Van boven naar beneden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Van schoon naar vies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Vervang vies sop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Desinfecteren altijd met toegelaten middelen/handschoenen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Bij ziekte: GGD vragen om een adequaat middel 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69865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Bewaarwijzer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Voedselinfecties voorkomen door richtlijnen bewaarwijzer</a:t>
            </a:r>
          </a:p>
          <a:p>
            <a:r>
              <a:rPr lang="nl-NL" dirty="0" smtClean="0"/>
              <a:t>Koelkast op 4 graden Celsius</a:t>
            </a:r>
          </a:p>
          <a:p>
            <a:r>
              <a:rPr lang="nl-NL" dirty="0" smtClean="0"/>
              <a:t>Eten wat gekoeld moet blijven (binnen twee uur) terugplaatsen in koelkast</a:t>
            </a:r>
          </a:p>
          <a:p>
            <a:r>
              <a:rPr lang="nl-NL" dirty="0" smtClean="0"/>
              <a:t>Voedsel weggooien na verstrijken houdbaarheidsdatum</a:t>
            </a:r>
          </a:p>
          <a:p>
            <a:r>
              <a:rPr lang="nl-NL" dirty="0" smtClean="0"/>
              <a:t>Restjes bewaren in goed afgesloten bakje (binnen twee dagen eten)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7095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 smtClean="0"/>
              <a:t>Ga naar welzijn.angerenstein.nl</a:t>
            </a:r>
          </a:p>
          <a:p>
            <a:r>
              <a:rPr lang="nl-NL" dirty="0" smtClean="0"/>
              <a:t>Ga naar </a:t>
            </a:r>
            <a:r>
              <a:rPr lang="nl-NL" dirty="0" smtClean="0"/>
              <a:t>Pedagogisch Werk</a:t>
            </a:r>
            <a:endParaRPr lang="nl-NL" dirty="0" smtClean="0"/>
          </a:p>
          <a:p>
            <a:r>
              <a:rPr lang="nl-NL" dirty="0" smtClean="0"/>
              <a:t>Ga dan naar </a:t>
            </a:r>
            <a:r>
              <a:rPr lang="nl-NL" dirty="0"/>
              <a:t>Pedagogisch Werk </a:t>
            </a:r>
            <a:r>
              <a:rPr lang="nl-NL" dirty="0" smtClean="0"/>
              <a:t>2</a:t>
            </a:r>
            <a:endParaRPr lang="nl-NL" dirty="0" smtClean="0"/>
          </a:p>
          <a:p>
            <a:r>
              <a:rPr lang="nl-NL" dirty="0" smtClean="0"/>
              <a:t>Naar VW thema </a:t>
            </a:r>
            <a:r>
              <a:rPr lang="nl-NL" dirty="0"/>
              <a:t>4</a:t>
            </a:r>
            <a:endParaRPr lang="nl-NL" dirty="0" smtClean="0"/>
          </a:p>
          <a:p>
            <a:r>
              <a:rPr lang="nl-NL" dirty="0" smtClean="0"/>
              <a:t>Maak opdracht </a:t>
            </a:r>
            <a:r>
              <a:rPr lang="nl-NL" dirty="0" smtClean="0"/>
              <a:t>6</a:t>
            </a:r>
            <a:endParaRPr lang="nl-NL" dirty="0" smtClean="0"/>
          </a:p>
          <a:p>
            <a:r>
              <a:rPr lang="nl-NL" dirty="0" smtClean="0"/>
              <a:t>Sla je opdrachten goed op in je pc, is aan het eind van LP </a:t>
            </a:r>
            <a:r>
              <a:rPr lang="nl-NL" dirty="0" smtClean="0"/>
              <a:t>11 </a:t>
            </a:r>
            <a:r>
              <a:rPr lang="nl-NL" dirty="0" smtClean="0"/>
              <a:t>je bewijs van inzet en voorwaarde om de toets te kunnen halen.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669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Verzorgingsprotocollen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5588000"/>
          </a:xfrm>
        </p:spPr>
        <p:txBody>
          <a:bodyPr>
            <a:normAutofit/>
          </a:bodyPr>
          <a:lstStyle/>
          <a:p>
            <a:r>
              <a:rPr lang="nl-NL" dirty="0" smtClean="0"/>
              <a:t>Werken aan een veilige omgeving voor kinderen</a:t>
            </a:r>
          </a:p>
          <a:p>
            <a:r>
              <a:rPr lang="nl-NL" dirty="0" smtClean="0"/>
              <a:t>Ouders weten door protocollen wat zij kunnen verwachten</a:t>
            </a:r>
          </a:p>
          <a:p>
            <a:r>
              <a:rPr lang="nl-NL" dirty="0" smtClean="0"/>
              <a:t>Protocollen komen tot stand door:</a:t>
            </a:r>
          </a:p>
          <a:p>
            <a:pPr>
              <a:buFontTx/>
              <a:buChar char="-"/>
            </a:pPr>
            <a:r>
              <a:rPr lang="nl-NL" dirty="0" smtClean="0"/>
              <a:t>Overheidsadvies</a:t>
            </a:r>
          </a:p>
          <a:p>
            <a:pPr>
              <a:buFontTx/>
              <a:buChar char="-"/>
            </a:pPr>
            <a:r>
              <a:rPr lang="nl-NL" dirty="0" smtClean="0"/>
              <a:t>Wetenschappelijk onderzoek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62954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Ziekte en ongeval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63754"/>
            <a:ext cx="8596668" cy="3880773"/>
          </a:xfrm>
        </p:spPr>
        <p:txBody>
          <a:bodyPr/>
          <a:lstStyle/>
          <a:p>
            <a:r>
              <a:rPr lang="nl-NL" dirty="0" smtClean="0"/>
              <a:t>Waar merk je aan dat een kind ziek is?</a:t>
            </a:r>
          </a:p>
          <a:p>
            <a:pPr>
              <a:buFontTx/>
              <a:buChar char="-"/>
            </a:pPr>
            <a:r>
              <a:rPr lang="nl-NL" dirty="0" smtClean="0"/>
              <a:t>Kind wil niet meer spelen</a:t>
            </a:r>
          </a:p>
          <a:p>
            <a:pPr>
              <a:buFontTx/>
              <a:buChar char="-"/>
            </a:pPr>
            <a:r>
              <a:rPr lang="nl-NL" dirty="0" smtClean="0"/>
              <a:t>Kind klaagt over pijn</a:t>
            </a:r>
          </a:p>
          <a:p>
            <a:pPr>
              <a:buFontTx/>
              <a:buChar char="-"/>
            </a:pPr>
            <a:r>
              <a:rPr lang="nl-NL" dirty="0" smtClean="0"/>
              <a:t>Kind wil veel slapen</a:t>
            </a:r>
          </a:p>
          <a:p>
            <a:pPr>
              <a:buFontTx/>
              <a:buChar char="-"/>
            </a:pPr>
            <a:r>
              <a:rPr lang="nl-NL" dirty="0" smtClean="0"/>
              <a:t>Kind huilt veel of lang</a:t>
            </a:r>
          </a:p>
          <a:p>
            <a:pPr>
              <a:buFontTx/>
              <a:buChar char="-"/>
            </a:pPr>
            <a:r>
              <a:rPr lang="nl-NL" dirty="0" smtClean="0"/>
              <a:t>Kind voelt warm aan</a:t>
            </a:r>
          </a:p>
          <a:p>
            <a:pPr>
              <a:buFontTx/>
              <a:buChar char="-"/>
            </a:pPr>
            <a:r>
              <a:rPr lang="nl-NL" dirty="0" smtClean="0"/>
              <a:t>Kind praat ineens minder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3667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doe je als kind ziek is?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5588000"/>
          </a:xfrm>
        </p:spPr>
        <p:txBody>
          <a:bodyPr>
            <a:normAutofit/>
          </a:bodyPr>
          <a:lstStyle/>
          <a:p>
            <a:r>
              <a:rPr lang="nl-NL" dirty="0" smtClean="0"/>
              <a:t>Je belt ouders</a:t>
            </a:r>
          </a:p>
          <a:p>
            <a:r>
              <a:rPr lang="nl-NL" dirty="0" smtClean="0"/>
              <a:t>Bij dringend gevaar bel je een arts (wat is dringend gevaar?)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Plotselinge benauwdheid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Bewusteloosheid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Geen reactie geeft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Hoge koorts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E</a:t>
            </a:r>
            <a:r>
              <a:rPr lang="nl-NL" dirty="0" smtClean="0"/>
              <a:t>rnstige ongevallen</a:t>
            </a:r>
          </a:p>
          <a:p>
            <a:r>
              <a:rPr lang="nl-NL" dirty="0" smtClean="0"/>
              <a:t>Wie neemt op jullie locatie contact op met arts?</a:t>
            </a:r>
          </a:p>
          <a:p>
            <a:r>
              <a:rPr lang="nl-NL" dirty="0" smtClean="0"/>
              <a:t>Wie blijft bij groep?</a:t>
            </a:r>
          </a:p>
          <a:p>
            <a:r>
              <a:rPr lang="nl-NL" dirty="0" smtClean="0"/>
              <a:t>Wie gaat er met kind naar arts?</a:t>
            </a:r>
          </a:p>
          <a:p>
            <a:r>
              <a:rPr lang="nl-NL" dirty="0" smtClean="0"/>
              <a:t>Bij acuut gevaar: 112 </a:t>
            </a:r>
          </a:p>
          <a:p>
            <a:r>
              <a:rPr lang="nl-NL" dirty="0" smtClean="0"/>
              <a:t>Doorgeven: situatie, naam + adres locatie, advies vragen voor tussentijd)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7758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Voedselallergie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Meest voorkomend:</a:t>
            </a:r>
          </a:p>
          <a:p>
            <a:pPr>
              <a:buFontTx/>
              <a:buChar char="-"/>
            </a:pPr>
            <a:r>
              <a:rPr lang="nl-NL" dirty="0" smtClean="0"/>
              <a:t>ei, melk, pinda, hazelnoot, cashewnoot, walnoot, tarwe, vis, schaal- en schelpdieren</a:t>
            </a:r>
          </a:p>
          <a:p>
            <a:pPr>
              <a:buFontTx/>
              <a:buChar char="-"/>
            </a:pPr>
            <a:r>
              <a:rPr lang="nl-NL" dirty="0" smtClean="0"/>
              <a:t>Met ouders kun je een lijst opstellen wat het kind niet mag eten</a:t>
            </a:r>
          </a:p>
          <a:p>
            <a:pPr>
              <a:buFontTx/>
              <a:buChar char="-"/>
            </a:pPr>
            <a:r>
              <a:rPr lang="nl-NL" dirty="0" smtClean="0"/>
              <a:t>Kijk altijd op verpakking als een kind allergie heeft</a:t>
            </a:r>
          </a:p>
          <a:p>
            <a:pPr>
              <a:buFontTx/>
              <a:buChar char="-"/>
            </a:pPr>
            <a:r>
              <a:rPr lang="nl-NL" dirty="0" smtClean="0"/>
              <a:t>Maak afspraken met ouders over </a:t>
            </a:r>
            <a:r>
              <a:rPr lang="nl-NL" dirty="0" err="1" smtClean="0"/>
              <a:t>evt</a:t>
            </a:r>
            <a:r>
              <a:rPr lang="nl-NL" dirty="0" smtClean="0"/>
              <a:t> medicatie</a:t>
            </a:r>
          </a:p>
          <a:p>
            <a:pPr>
              <a:buFontTx/>
              <a:buChar char="-"/>
            </a:pPr>
            <a:r>
              <a:rPr lang="nl-NL" dirty="0" smtClean="0"/>
              <a:t>Let op: galbulten, opgezwollen lippen, blauw aanlopen, kwijlen, moeite met ademhaling: bel 112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97242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Geneesmiddelen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Overeenkomst opstellen voor toedienen medicatie</a:t>
            </a:r>
          </a:p>
          <a:p>
            <a:r>
              <a:rPr lang="nl-NL" dirty="0" smtClean="0"/>
              <a:t>Welk medicijn, het gebruik, dosering, wanneer, hoe vaak, hoe lang.</a:t>
            </a:r>
          </a:p>
          <a:p>
            <a:r>
              <a:rPr lang="nl-NL" dirty="0" smtClean="0"/>
              <a:t>Medicatie in originele verpakking</a:t>
            </a:r>
          </a:p>
          <a:p>
            <a:r>
              <a:rPr lang="nl-NL" dirty="0" smtClean="0"/>
              <a:t>Houdbaarheidsdatum controleren</a:t>
            </a:r>
          </a:p>
          <a:p>
            <a:r>
              <a:rPr lang="nl-NL" dirty="0" smtClean="0"/>
              <a:t>Lees bijsluiter</a:t>
            </a:r>
          </a:p>
          <a:p>
            <a:r>
              <a:rPr lang="nl-NL" dirty="0" smtClean="0"/>
              <a:t>Aftekenlijst</a:t>
            </a:r>
          </a:p>
          <a:p>
            <a:r>
              <a:rPr lang="nl-NL" dirty="0" smtClean="0"/>
              <a:t>Injecteren van medicatie mag je als pedagogisch medewerker alleen na instructie van verpleegkundig specialist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86761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Hoofdluis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520509"/>
            <a:ext cx="8596668" cy="3880773"/>
          </a:xfrm>
        </p:spPr>
        <p:txBody>
          <a:bodyPr/>
          <a:lstStyle/>
          <a:p>
            <a:r>
              <a:rPr lang="nl-NL" dirty="0" smtClean="0"/>
              <a:t>Op welke gebieden komt deze vooral voor?</a:t>
            </a:r>
          </a:p>
          <a:p>
            <a:r>
              <a:rPr lang="nl-NL" dirty="0" smtClean="0"/>
              <a:t>Achter oren, in de nek en onder de pony</a:t>
            </a:r>
          </a:p>
          <a:p>
            <a:r>
              <a:rPr lang="nl-NL" dirty="0" smtClean="0"/>
              <a:t>Neten komen binnen tien dagen uit en leggen 250 nieuwe eitjes</a:t>
            </a:r>
          </a:p>
          <a:p>
            <a:r>
              <a:rPr lang="nl-NL" dirty="0" smtClean="0"/>
              <a:t>Informeer ouders van de groep / klas</a:t>
            </a:r>
          </a:p>
          <a:p>
            <a:r>
              <a:rPr lang="nl-NL" dirty="0" smtClean="0"/>
              <a:t>GGD kun je vragen stellen</a:t>
            </a:r>
          </a:p>
          <a:p>
            <a:r>
              <a:rPr lang="nl-NL" dirty="0" smtClean="0"/>
              <a:t>RIVM heeft een eigen </a:t>
            </a:r>
            <a:r>
              <a:rPr lang="nl-NL" dirty="0" err="1" smtClean="0"/>
              <a:t>toolkit</a:t>
            </a:r>
            <a:r>
              <a:rPr lang="nl-NL" dirty="0" smtClean="0"/>
              <a:t> met info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2802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Wanneer noem je een baby een huilbaby?</a:t>
            </a:r>
          </a:p>
          <a:p>
            <a:r>
              <a:rPr lang="nl-NL" dirty="0" smtClean="0"/>
              <a:t>Als deze meer dan drie uur per dag huilt</a:t>
            </a:r>
          </a:p>
          <a:p>
            <a:r>
              <a:rPr lang="nl-NL" dirty="0" smtClean="0"/>
              <a:t>Hoe ga je ermee om?</a:t>
            </a:r>
            <a:endParaRPr lang="nl-NL" dirty="0"/>
          </a:p>
          <a:p>
            <a:r>
              <a:rPr lang="nl-NL" dirty="0" smtClean="0"/>
              <a:t>Leg ze in bed zodra ze vermoeid aanzien</a:t>
            </a:r>
          </a:p>
          <a:p>
            <a:r>
              <a:rPr lang="nl-NL" dirty="0" smtClean="0"/>
              <a:t>Hoe zie je of kind moe is?</a:t>
            </a:r>
          </a:p>
          <a:p>
            <a:r>
              <a:rPr lang="nl-NL" dirty="0" smtClean="0"/>
              <a:t>Ogen wrijven, gapen, bleek worden, jengelen/drukker worden</a:t>
            </a:r>
          </a:p>
          <a:p>
            <a:r>
              <a:rPr lang="nl-NL" dirty="0" smtClean="0"/>
              <a:t>Niet gaan wiegen maar rust en regelmaat bieden</a:t>
            </a:r>
          </a:p>
          <a:p>
            <a:r>
              <a:rPr lang="nl-NL" dirty="0" smtClean="0"/>
              <a:t>Neem prikkels weg</a:t>
            </a:r>
          </a:p>
          <a:p>
            <a:r>
              <a:rPr lang="nl-NL" dirty="0" smtClean="0"/>
              <a:t>Houdt vaste volgorde aan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93028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Veilig slapen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5378994"/>
          </a:xfrm>
        </p:spPr>
        <p:txBody>
          <a:bodyPr>
            <a:normAutofit/>
          </a:bodyPr>
          <a:lstStyle/>
          <a:p>
            <a:r>
              <a:rPr lang="nl-NL" dirty="0" smtClean="0"/>
              <a:t>Wiegendood, wat is dat?</a:t>
            </a:r>
          </a:p>
          <a:p>
            <a:r>
              <a:rPr lang="nl-NL" dirty="0" smtClean="0"/>
              <a:t>Wanneer hoogst risico?</a:t>
            </a:r>
          </a:p>
          <a:p>
            <a:r>
              <a:rPr lang="nl-NL" dirty="0" smtClean="0"/>
              <a:t>Bij 3-9 maand</a:t>
            </a:r>
          </a:p>
          <a:p>
            <a:r>
              <a:rPr lang="nl-NL" dirty="0" smtClean="0"/>
              <a:t>Oorzaak onbekend</a:t>
            </a:r>
          </a:p>
          <a:p>
            <a:r>
              <a:rPr lang="nl-NL" dirty="0" smtClean="0"/>
              <a:t>Risico kun je beperken door?</a:t>
            </a:r>
          </a:p>
          <a:p>
            <a:r>
              <a:rPr lang="nl-NL" dirty="0" smtClean="0"/>
              <a:t>Nooit op buik laten slapen</a:t>
            </a:r>
          </a:p>
          <a:p>
            <a:r>
              <a:rPr lang="nl-NL" dirty="0" smtClean="0"/>
              <a:t>Gebruik dekentje/lakentje die je rondom instopt</a:t>
            </a:r>
          </a:p>
          <a:p>
            <a:r>
              <a:rPr lang="nl-NL" dirty="0" smtClean="0"/>
              <a:t>Bedje laag opmaken (voeten bijna tegen voeteneinde)</a:t>
            </a:r>
          </a:p>
          <a:p>
            <a:r>
              <a:rPr lang="nl-NL" dirty="0" smtClean="0"/>
              <a:t>Slaapzak is ook veilig</a:t>
            </a:r>
          </a:p>
          <a:p>
            <a:r>
              <a:rPr lang="nl-NL" dirty="0" smtClean="0"/>
              <a:t>Temperatuur slaapkamer tussen 15-18 graden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1989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92</TotalTime>
  <Words>678</Words>
  <Application>Microsoft Office PowerPoint</Application>
  <PresentationFormat>Breedbeeld</PresentationFormat>
  <Paragraphs>113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Trebuchet MS</vt:lpstr>
      <vt:lpstr>Wingdings</vt:lpstr>
      <vt:lpstr>Wingdings 3</vt:lpstr>
      <vt:lpstr>Facet</vt:lpstr>
      <vt:lpstr>Algemene inleiding Deskundigheid &amp; kwaliteit</vt:lpstr>
      <vt:lpstr>Verzorgingsprotocollen</vt:lpstr>
      <vt:lpstr>Ziekte en ongeval</vt:lpstr>
      <vt:lpstr>Wat doe je als kind ziek is?</vt:lpstr>
      <vt:lpstr>Voedselallergie</vt:lpstr>
      <vt:lpstr>Geneesmiddelen</vt:lpstr>
      <vt:lpstr>Hoofdluis</vt:lpstr>
      <vt:lpstr>Huilen</vt:lpstr>
      <vt:lpstr>Veilig slapen</vt:lpstr>
      <vt:lpstr>Inbakeren</vt:lpstr>
      <vt:lpstr>Kinderen in de zon</vt:lpstr>
      <vt:lpstr>Hygiënewijzer</vt:lpstr>
      <vt:lpstr>Bewaarwijzer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Simon Poelman</dc:creator>
  <cp:lastModifiedBy>Simon Poelman</cp:lastModifiedBy>
  <cp:revision>9</cp:revision>
  <dcterms:created xsi:type="dcterms:W3CDTF">2019-02-10T18:48:27Z</dcterms:created>
  <dcterms:modified xsi:type="dcterms:W3CDTF">2019-02-10T20:21:26Z</dcterms:modified>
</cp:coreProperties>
</file>