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</a:t>
            </a:r>
            <a:r>
              <a:rPr lang="nl-NL" dirty="0" smtClean="0"/>
              <a:t>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Werken met richtlijnen </a:t>
            </a:r>
          </a:p>
          <a:p>
            <a:r>
              <a:rPr lang="nl-NL" dirty="0" smtClean="0"/>
              <a:t>Thema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224" y="0"/>
            <a:ext cx="3030582" cy="32400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312" y="4050833"/>
            <a:ext cx="3579223" cy="253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7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070" y="609600"/>
            <a:ext cx="5005932" cy="36354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774" y="1270000"/>
            <a:ext cx="8596668" cy="3880773"/>
          </a:xfrm>
        </p:spPr>
        <p:txBody>
          <a:bodyPr/>
          <a:lstStyle/>
          <a:p>
            <a:r>
              <a:rPr lang="nl-NL" dirty="0" smtClean="0"/>
              <a:t>Hoge lichamelijke belasting</a:t>
            </a:r>
          </a:p>
          <a:p>
            <a:r>
              <a:rPr lang="nl-NL" dirty="0" smtClean="0"/>
              <a:t>Hoge geestelijke belasting</a:t>
            </a:r>
          </a:p>
          <a:p>
            <a:r>
              <a:rPr lang="nl-NL" dirty="0" smtClean="0"/>
              <a:t>Veel verschillende taken</a:t>
            </a:r>
          </a:p>
          <a:p>
            <a:r>
              <a:rPr lang="nl-NL" dirty="0" smtClean="0"/>
              <a:t>Onverwachte gebeurtenissen</a:t>
            </a:r>
          </a:p>
          <a:p>
            <a:r>
              <a:rPr lang="nl-NL" dirty="0" smtClean="0"/>
              <a:t>Ruzie terwijl je bezig bent</a:t>
            </a:r>
          </a:p>
          <a:p>
            <a:r>
              <a:rPr lang="nl-NL" dirty="0" smtClean="0"/>
              <a:t>Aantal taken neemt toe</a:t>
            </a:r>
          </a:p>
          <a:p>
            <a:r>
              <a:rPr lang="nl-NL" dirty="0" smtClean="0"/>
              <a:t>Administratief werk / oudergesprekken</a:t>
            </a:r>
          </a:p>
          <a:p>
            <a:r>
              <a:rPr lang="nl-NL" dirty="0" smtClean="0"/>
              <a:t>Ontwikkeling kind volgen (vragenlijsten)</a:t>
            </a:r>
          </a:p>
          <a:p>
            <a:r>
              <a:rPr lang="nl-NL" dirty="0" smtClean="0"/>
              <a:t>Hoge eisen voor het werken met een kwetsbare doelgroep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621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Werkstress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Hoge werkdruk -&gt; werkstress</a:t>
            </a:r>
          </a:p>
          <a:p>
            <a:r>
              <a:rPr lang="nl-NL" dirty="0" smtClean="0"/>
              <a:t>Structurele werkstress -&gt; gezondheidsklachten </a:t>
            </a:r>
          </a:p>
          <a:p>
            <a:r>
              <a:rPr lang="nl-NL" dirty="0" smtClean="0"/>
              <a:t>Gezondheidsklachten als gevolg van structurele werkstress uiten zich in: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Slapeloosheid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Burn-out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Andere psychische klachten: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Uitgeput thuiskomen (niets meer kunnen doen)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Dag op je werk als je kort ervaren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Niet in slaap kunnen komen door tobben over werk</a:t>
            </a:r>
          </a:p>
          <a:p>
            <a:pPr marL="0" indent="0">
              <a:buNone/>
            </a:pPr>
            <a:r>
              <a:rPr lang="nl-NL" dirty="0" smtClean="0"/>
              <a:t>Dan heb je te maken met structurele werkstress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389" y="4349931"/>
            <a:ext cx="5672612" cy="250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Omgaan met werkstress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Uiteen zetten welke taken je energie geven en welke energie kosten</a:t>
            </a:r>
          </a:p>
          <a:p>
            <a:r>
              <a:rPr lang="nl-NL" dirty="0" smtClean="0"/>
              <a:t>Zoek naar taken die jou energie geven</a:t>
            </a:r>
          </a:p>
          <a:p>
            <a:r>
              <a:rPr lang="nl-NL" dirty="0" smtClean="0"/>
              <a:t>Geef bij je werkgever aan welke taken energie geven en welke energie kosten</a:t>
            </a:r>
          </a:p>
          <a:p>
            <a:r>
              <a:rPr lang="nl-NL" dirty="0" smtClean="0"/>
              <a:t>Werkgever is verplicht risico’s op werkstress te voorkomen (maatregelen)</a:t>
            </a:r>
          </a:p>
          <a:p>
            <a:r>
              <a:rPr lang="nl-NL" dirty="0" smtClean="0"/>
              <a:t>Kijk samen wat de oorzaak is van werkstress</a:t>
            </a:r>
          </a:p>
          <a:p>
            <a:r>
              <a:rPr lang="nl-NL" dirty="0" smtClean="0"/>
              <a:t>Taken anders verdelen om belasting te verminderen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9832" y="0"/>
            <a:ext cx="3042168" cy="429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1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Pedagogisch Werk</a:t>
            </a:r>
          </a:p>
          <a:p>
            <a:r>
              <a:rPr lang="nl-NL" dirty="0" smtClean="0"/>
              <a:t>Ga dan naar </a:t>
            </a:r>
            <a:r>
              <a:rPr lang="nl-NL" dirty="0"/>
              <a:t>Pedagogisch Werk </a:t>
            </a:r>
            <a:r>
              <a:rPr lang="nl-NL" dirty="0" smtClean="0"/>
              <a:t>2</a:t>
            </a:r>
          </a:p>
          <a:p>
            <a:r>
              <a:rPr lang="nl-NL" dirty="0" smtClean="0"/>
              <a:t>Naar VW thema </a:t>
            </a:r>
            <a:r>
              <a:rPr lang="nl-NL" dirty="0"/>
              <a:t>4</a:t>
            </a:r>
            <a:endParaRPr lang="nl-NL" dirty="0" smtClean="0"/>
          </a:p>
          <a:p>
            <a:r>
              <a:rPr lang="nl-NL" dirty="0" smtClean="0"/>
              <a:t>Maak opdracht </a:t>
            </a:r>
            <a:r>
              <a:rPr lang="nl-NL" dirty="0" smtClean="0"/>
              <a:t>10 t/m 13</a:t>
            </a:r>
            <a:endParaRPr lang="nl-NL" dirty="0" smtClean="0"/>
          </a:p>
          <a:p>
            <a:r>
              <a:rPr lang="nl-NL" dirty="0" smtClean="0"/>
              <a:t>Sla je opdrachten goed op in je pc, is aan het eind van LP 11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4145" y="3958046"/>
            <a:ext cx="4357855" cy="289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47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134</TotalTime>
  <Words>218</Words>
  <Application>Microsoft Office PowerPoint</Application>
  <PresentationFormat>Breedbeeld</PresentationFormat>
  <Paragraphs>38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Trebuchet MS</vt:lpstr>
      <vt:lpstr>Wingdings</vt:lpstr>
      <vt:lpstr>Wingdings 3</vt:lpstr>
      <vt:lpstr>Facet</vt:lpstr>
      <vt:lpstr>Deskundigheid &amp; kwaliteit</vt:lpstr>
      <vt:lpstr>Werkdruk</vt:lpstr>
      <vt:lpstr>Werkstress</vt:lpstr>
      <vt:lpstr>Omgaan met werkstress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Algemene inleiding Deskundigheid &amp; kwaliteit</dc:title>
  <dc:creator>Simon Poelman</dc:creator>
  <cp:lastModifiedBy>Simon Poelman</cp:lastModifiedBy>
  <cp:revision>4</cp:revision>
  <dcterms:created xsi:type="dcterms:W3CDTF">2019-03-11T08:03:39Z</dcterms:created>
  <dcterms:modified xsi:type="dcterms:W3CDTF">2019-03-11T10:17:55Z</dcterms:modified>
</cp:coreProperties>
</file>