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6" r:id="rId2"/>
    <p:sldId id="257" r:id="rId3"/>
    <p:sldId id="258" r:id="rId4"/>
    <p:sldId id="259" r:id="rId5"/>
    <p:sldId id="260" r:id="rId6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4995" autoAdjust="0"/>
    <p:restoredTop sz="94660"/>
  </p:normalViewPr>
  <p:slideViewPr>
    <p:cSldViewPr snapToGrid="0">
      <p:cViewPr varScale="1">
        <p:scale>
          <a:sx n="82" d="100"/>
          <a:sy n="82" d="100"/>
        </p:scale>
        <p:origin x="720" y="5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5" Type="http://schemas.openxmlformats.org/officeDocument/2006/relationships/slide" Target="slides/slide4.xml"/><Relationship Id="rId10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theme" Target="theme/theme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" name="Group 6"/>
          <p:cNvGrpSpPr/>
          <p:nvPr/>
        </p:nvGrpSpPr>
        <p:grpSpPr>
          <a:xfrm>
            <a:off x="0" y="-8467"/>
            <a:ext cx="12192000" cy="6866467"/>
            <a:chOff x="0" y="-8467"/>
            <a:chExt cx="12192000" cy="6866467"/>
          </a:xfrm>
        </p:grpSpPr>
        <p:cxnSp>
          <p:nvCxnSpPr>
            <p:cNvPr id="32" name="Straight Connector 31"/>
            <p:cNvCxnSpPr/>
            <p:nvPr/>
          </p:nvCxnSpPr>
          <p:spPr>
            <a:xfrm>
              <a:off x="9371012" y="0"/>
              <a:ext cx="1219200" cy="6858000"/>
            </a:xfrm>
            <a:prstGeom prst="line">
              <a:avLst/>
            </a:prstGeom>
            <a:ln w="9525">
              <a:solidFill>
                <a:schemeClr val="bg1">
                  <a:lumMod val="7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" name="Straight Connector 20"/>
            <p:cNvCxnSpPr/>
            <p:nvPr/>
          </p:nvCxnSpPr>
          <p:spPr>
            <a:xfrm flipH="1">
              <a:off x="7425267" y="3681413"/>
              <a:ext cx="4763558" cy="3176587"/>
            </a:xfrm>
            <a:prstGeom prst="line">
              <a:avLst/>
            </a:prstGeom>
            <a:ln w="9525">
              <a:solidFill>
                <a:schemeClr val="bg1">
                  <a:lumMod val="8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sp>
          <p:nvSpPr>
            <p:cNvPr id="24" name="Rectangle 23"/>
            <p:cNvSpPr/>
            <p:nvPr/>
          </p:nvSpPr>
          <p:spPr>
            <a:xfrm>
              <a:off x="9181476" y="-8467"/>
              <a:ext cx="3007349" cy="6866467"/>
            </a:xfrm>
            <a:custGeom>
              <a:avLst/>
              <a:gdLst/>
              <a:ahLst/>
              <a:cxnLst/>
              <a:rect l="l" t="t" r="r" b="b"/>
              <a:pathLst>
                <a:path w="3007349" h="6866467">
                  <a:moveTo>
                    <a:pt x="2045532" y="0"/>
                  </a:moveTo>
                  <a:lnTo>
                    <a:pt x="3007349" y="0"/>
                  </a:lnTo>
                  <a:lnTo>
                    <a:pt x="3007349" y="6866467"/>
                  </a:lnTo>
                  <a:lnTo>
                    <a:pt x="0" y="6866467"/>
                  </a:lnTo>
                  <a:lnTo>
                    <a:pt x="2045532" y="0"/>
                  </a:lnTo>
                  <a:close/>
                </a:path>
              </a:pathLst>
            </a:custGeom>
            <a:solidFill>
              <a:schemeClr val="accent1">
                <a:alpha val="3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6" name="Rectangle 25"/>
            <p:cNvSpPr/>
            <p:nvPr/>
          </p:nvSpPr>
          <p:spPr>
            <a:xfrm>
              <a:off x="9603442" y="-8467"/>
              <a:ext cx="2588558" cy="6866467"/>
            </a:xfrm>
            <a:custGeom>
              <a:avLst/>
              <a:gdLst/>
              <a:ahLst/>
              <a:cxnLst/>
              <a:rect l="l" t="t" r="r" b="b"/>
              <a:pathLst>
                <a:path w="2573311" h="6866467">
                  <a:moveTo>
                    <a:pt x="0" y="0"/>
                  </a:moveTo>
                  <a:lnTo>
                    <a:pt x="2573311" y="0"/>
                  </a:lnTo>
                  <a:lnTo>
                    <a:pt x="2573311" y="6866467"/>
                  </a:lnTo>
                  <a:lnTo>
                    <a:pt x="1202336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2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7" name="Isosceles Triangle 26"/>
            <p:cNvSpPr/>
            <p:nvPr/>
          </p:nvSpPr>
          <p:spPr>
            <a:xfrm>
              <a:off x="8932333" y="3048000"/>
              <a:ext cx="3259667" cy="3810000"/>
            </a:xfrm>
            <a:prstGeom prst="triangle">
              <a:avLst>
                <a:gd name="adj" fmla="val 100000"/>
              </a:avLst>
            </a:prstGeom>
            <a:solidFill>
              <a:schemeClr val="accent2">
                <a:alpha val="72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8" name="Rectangle 27"/>
            <p:cNvSpPr/>
            <p:nvPr/>
          </p:nvSpPr>
          <p:spPr>
            <a:xfrm>
              <a:off x="9334500" y="-8467"/>
              <a:ext cx="2854326" cy="6866467"/>
            </a:xfrm>
            <a:custGeom>
              <a:avLst/>
              <a:gdLst/>
              <a:ahLst/>
              <a:cxnLst/>
              <a:rect l="l" t="t" r="r" b="b"/>
              <a:pathLst>
                <a:path w="2858013" h="6866467">
                  <a:moveTo>
                    <a:pt x="0" y="0"/>
                  </a:moveTo>
                  <a:lnTo>
                    <a:pt x="2858013" y="0"/>
                  </a:lnTo>
                  <a:lnTo>
                    <a:pt x="2858013" y="6866467"/>
                  </a:lnTo>
                  <a:lnTo>
                    <a:pt x="2473942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2">
                <a:lumMod val="75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9" name="Rectangle 28"/>
            <p:cNvSpPr/>
            <p:nvPr/>
          </p:nvSpPr>
          <p:spPr>
            <a:xfrm>
              <a:off x="10898730" y="-8467"/>
              <a:ext cx="1290094" cy="6866467"/>
            </a:xfrm>
            <a:custGeom>
              <a:avLst/>
              <a:gdLst/>
              <a:ahLst/>
              <a:cxnLst/>
              <a:rect l="l" t="t" r="r" b="b"/>
              <a:pathLst>
                <a:path w="1290094" h="6858000">
                  <a:moveTo>
                    <a:pt x="1019735" y="0"/>
                  </a:moveTo>
                  <a:lnTo>
                    <a:pt x="1290094" y="0"/>
                  </a:lnTo>
                  <a:lnTo>
                    <a:pt x="1290094" y="6858000"/>
                  </a:lnTo>
                  <a:lnTo>
                    <a:pt x="0" y="6858000"/>
                  </a:lnTo>
                  <a:lnTo>
                    <a:pt x="1019735" y="0"/>
                  </a:lnTo>
                  <a:close/>
                </a:path>
              </a:pathLst>
            </a:custGeom>
            <a:solidFill>
              <a:schemeClr val="accent1">
                <a:lumMod val="60000"/>
                <a:lumOff val="40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30" name="Rectangle 29"/>
            <p:cNvSpPr/>
            <p:nvPr/>
          </p:nvSpPr>
          <p:spPr>
            <a:xfrm>
              <a:off x="10938999" y="-8467"/>
              <a:ext cx="1249825" cy="6866467"/>
            </a:xfrm>
            <a:custGeom>
              <a:avLst/>
              <a:gdLst/>
              <a:ahLst/>
              <a:cxnLst/>
              <a:rect l="l" t="t" r="r" b="b"/>
              <a:pathLst>
                <a:path w="1249825" h="6858000">
                  <a:moveTo>
                    <a:pt x="0" y="0"/>
                  </a:moveTo>
                  <a:lnTo>
                    <a:pt x="1249825" y="0"/>
                  </a:lnTo>
                  <a:lnTo>
                    <a:pt x="1249825" y="6858000"/>
                  </a:lnTo>
                  <a:lnTo>
                    <a:pt x="1109382" y="685800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6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31" name="Isosceles Triangle 30"/>
            <p:cNvSpPr/>
            <p:nvPr/>
          </p:nvSpPr>
          <p:spPr>
            <a:xfrm>
              <a:off x="10371666" y="3589867"/>
              <a:ext cx="1817159" cy="3268133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alpha val="8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9" name="Isosceles Triangle 18"/>
            <p:cNvSpPr/>
            <p:nvPr/>
          </p:nvSpPr>
          <p:spPr>
            <a:xfrm rot="10800000">
              <a:off x="0" y="0"/>
              <a:ext cx="842596" cy="5666154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alpha val="8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07067" y="2404534"/>
            <a:ext cx="7766936" cy="1646302"/>
          </a:xfrm>
        </p:spPr>
        <p:txBody>
          <a:bodyPr anchor="b">
            <a:noAutofit/>
          </a:bodyPr>
          <a:lstStyle>
            <a:lvl1pPr algn="r">
              <a:defRPr sz="5400">
                <a:solidFill>
                  <a:schemeClr val="accent1"/>
                </a:solidFill>
              </a:defRPr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07067" y="4050833"/>
            <a:ext cx="7766936" cy="1096899"/>
          </a:xfrm>
        </p:spPr>
        <p:txBody>
          <a:bodyPr anchor="t"/>
          <a:lstStyle>
            <a:lvl1pPr marL="0" indent="0" algn="r">
              <a:buNone/>
              <a:defRPr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nl-NL"/>
              <a:t>Klikken om de ondertitelstijl van het model te bewerken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77A080E-A905-4AC1-BAE2-14D38EE18870}" type="datetimeFigureOut">
              <a:rPr lang="nl-NL" smtClean="0"/>
              <a:t>30-3-2020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7B5EA51-7EBD-4583-87A8-2935B1C16674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40189936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el en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5" y="609600"/>
            <a:ext cx="8596668" cy="3403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470400"/>
            <a:ext cx="8596668" cy="1570962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77A080E-A905-4AC1-BAE2-14D38EE18870}" type="datetimeFigureOut">
              <a:rPr lang="nl-NL" smtClean="0"/>
              <a:t>30-3-2020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7B5EA51-7EBD-4583-87A8-2935B1C16674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09060562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Citeraat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31334" y="609600"/>
            <a:ext cx="8094134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1366139" y="3632200"/>
            <a:ext cx="7224524" cy="381000"/>
          </a:xfrm>
        </p:spPr>
        <p:txBody>
          <a:bodyPr anchor="ctr">
            <a:noAutofit/>
          </a:bodyPr>
          <a:lstStyle>
            <a:lvl1pPr marL="0" indent="0">
              <a:buFontTx/>
              <a:buNone/>
              <a:defRPr sz="16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470400"/>
            <a:ext cx="8596668" cy="1570962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77A080E-A905-4AC1-BAE2-14D38EE18870}" type="datetimeFigureOut">
              <a:rPr lang="nl-NL" smtClean="0"/>
              <a:t>30-3-2020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7B5EA51-7EBD-4583-87A8-2935B1C16674}" type="slidenum">
              <a:rPr lang="nl-NL" smtClean="0"/>
              <a:t>‹nr.›</a:t>
            </a:fld>
            <a:endParaRPr lang="nl-NL"/>
          </a:p>
        </p:txBody>
      </p:sp>
      <p:sp>
        <p:nvSpPr>
          <p:cNvPr id="20" name="TextBox 19"/>
          <p:cNvSpPr txBox="1"/>
          <p:nvPr/>
        </p:nvSpPr>
        <p:spPr>
          <a:xfrm>
            <a:off x="541870" y="790378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22" name="TextBox 21"/>
          <p:cNvSpPr txBox="1"/>
          <p:nvPr/>
        </p:nvSpPr>
        <p:spPr>
          <a:xfrm>
            <a:off x="8893011" y="288655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latin typeface="Arial"/>
              </a:rPr>
              <a:t>”</a:t>
            </a:r>
            <a:endParaRPr lang="en-US" dirty="0">
              <a:solidFill>
                <a:schemeClr val="accent1">
                  <a:lumMod val="60000"/>
                  <a:lumOff val="40000"/>
                </a:schemeClr>
              </a:solidFill>
              <a:latin typeface="Arial"/>
            </a:endParaRPr>
          </a:p>
        </p:txBody>
      </p:sp>
    </p:spTree>
    <p:extLst>
      <p:ext uri="{BB962C8B-B14F-4D97-AF65-F5344CB8AC3E}">
        <p14:creationId xmlns:p14="http://schemas.microsoft.com/office/powerpoint/2010/main" val="1741544175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Naamkaartj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5" y="1931988"/>
            <a:ext cx="8596668" cy="2595460"/>
          </a:xfrm>
        </p:spPr>
        <p:txBody>
          <a:bodyPr anchor="b">
            <a:normAutofit/>
          </a:bodyPr>
          <a:lstStyle>
            <a:lvl1pPr algn="l">
              <a:defRPr sz="4400" b="0" cap="none"/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77A080E-A905-4AC1-BAE2-14D38EE18870}" type="datetimeFigureOut">
              <a:rPr lang="nl-NL" smtClean="0"/>
              <a:t>30-3-2020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7B5EA51-7EBD-4583-87A8-2935B1C16674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275721815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Offerte naamkaartj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31334" y="609600"/>
            <a:ext cx="8094134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677332" y="4013200"/>
            <a:ext cx="8596669" cy="514248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77A080E-A905-4AC1-BAE2-14D38EE18870}" type="datetimeFigureOut">
              <a:rPr lang="nl-NL" smtClean="0"/>
              <a:t>30-3-2020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7B5EA51-7EBD-4583-87A8-2935B1C16674}" type="slidenum">
              <a:rPr lang="nl-NL" smtClean="0"/>
              <a:t>‹nr.›</a:t>
            </a:fld>
            <a:endParaRPr lang="nl-NL"/>
          </a:p>
        </p:txBody>
      </p:sp>
      <p:sp>
        <p:nvSpPr>
          <p:cNvPr id="24" name="TextBox 23"/>
          <p:cNvSpPr txBox="1"/>
          <p:nvPr/>
        </p:nvSpPr>
        <p:spPr>
          <a:xfrm>
            <a:off x="541870" y="790378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25" name="TextBox 24"/>
          <p:cNvSpPr txBox="1"/>
          <p:nvPr/>
        </p:nvSpPr>
        <p:spPr>
          <a:xfrm>
            <a:off x="8893011" y="288655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”</a:t>
            </a:r>
          </a:p>
        </p:txBody>
      </p:sp>
    </p:spTree>
    <p:extLst>
      <p:ext uri="{BB962C8B-B14F-4D97-AF65-F5344CB8AC3E}">
        <p14:creationId xmlns:p14="http://schemas.microsoft.com/office/powerpoint/2010/main" val="3588922399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Waar of onwaa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5799" y="609600"/>
            <a:ext cx="8588203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677332" y="4013200"/>
            <a:ext cx="8596669" cy="514248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accent1"/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77A080E-A905-4AC1-BAE2-14D38EE18870}" type="datetimeFigureOut">
              <a:rPr lang="nl-NL" smtClean="0"/>
              <a:t>30-3-2020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7B5EA51-7EBD-4583-87A8-2935B1C16674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219234613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77A080E-A905-4AC1-BAE2-14D38EE18870}" type="datetimeFigureOut">
              <a:rPr lang="nl-NL" smtClean="0"/>
              <a:t>30-3-2020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7B5EA51-7EBD-4583-87A8-2935B1C16674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132923489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7967673" y="609599"/>
            <a:ext cx="1304743" cy="5251451"/>
          </a:xfrm>
        </p:spPr>
        <p:txBody>
          <a:bodyPr vert="eaVert" anchor="ctr"/>
          <a:lstStyle/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77335" y="609600"/>
            <a:ext cx="7060150" cy="5251450"/>
          </a:xfrm>
        </p:spPr>
        <p:txBody>
          <a:bodyPr vert="eaVert"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77A080E-A905-4AC1-BAE2-14D38EE18870}" type="datetimeFigureOut">
              <a:rPr lang="nl-NL" smtClean="0"/>
              <a:t>30-3-2020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7B5EA51-7EBD-4583-87A8-2935B1C16674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422977170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>
            <a:lvl1pPr>
              <a:defRPr sz="3600"/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77A080E-A905-4AC1-BAE2-14D38EE18870}" type="datetimeFigureOut">
              <a:rPr lang="nl-NL" smtClean="0"/>
              <a:t>30-3-2020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7B5EA51-7EBD-4583-87A8-2935B1C16674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87737117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5" y="2700867"/>
            <a:ext cx="8596668" cy="1826581"/>
          </a:xfrm>
        </p:spPr>
        <p:txBody>
          <a:bodyPr anchor="b"/>
          <a:lstStyle>
            <a:lvl1pPr algn="l">
              <a:defRPr sz="4000" b="0" cap="none"/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860400"/>
          </a:xfrm>
        </p:spPr>
        <p:txBody>
          <a:bodyPr anchor="t"/>
          <a:lstStyle>
            <a:lvl1pPr marL="0" indent="0" algn="l">
              <a:buNone/>
              <a:defRPr sz="20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77A080E-A905-4AC1-BAE2-14D38EE18870}" type="datetimeFigureOut">
              <a:rPr lang="nl-NL" smtClean="0"/>
              <a:t>30-3-2020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7B5EA51-7EBD-4583-87A8-2935B1C16674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46261519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77334" y="2160589"/>
            <a:ext cx="4184035" cy="3880772"/>
          </a:xfrm>
        </p:spPr>
        <p:txBody>
          <a:bodyPr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089970" y="2160589"/>
            <a:ext cx="4184034" cy="3880773"/>
          </a:xfrm>
        </p:spPr>
        <p:txBody>
          <a:bodyPr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77A080E-A905-4AC1-BAE2-14D38EE18870}" type="datetimeFigureOut">
              <a:rPr lang="nl-NL" smtClean="0"/>
              <a:t>30-3-2020</a:t>
            </a:fld>
            <a:endParaRPr lang="nl-N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7B5EA51-7EBD-4583-87A8-2935B1C16674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428620321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5745" y="2160983"/>
            <a:ext cx="4185623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75745" y="2737245"/>
            <a:ext cx="4185623" cy="3304117"/>
          </a:xfrm>
        </p:spPr>
        <p:txBody>
          <a:bodyPr>
            <a:normAutofit/>
          </a:bodyPr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5088383" y="2160983"/>
            <a:ext cx="4185618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5088384" y="2737245"/>
            <a:ext cx="4185617" cy="3304117"/>
          </a:xfrm>
        </p:spPr>
        <p:txBody>
          <a:bodyPr>
            <a:normAutofit/>
          </a:bodyPr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77A080E-A905-4AC1-BAE2-14D38EE18870}" type="datetimeFigureOut">
              <a:rPr lang="nl-NL" smtClean="0"/>
              <a:t>30-3-2020</a:t>
            </a:fld>
            <a:endParaRPr lang="nl-NL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7B5EA51-7EBD-4583-87A8-2935B1C16674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26700391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4" y="609600"/>
            <a:ext cx="8596668" cy="1320800"/>
          </a:xfrm>
        </p:spPr>
        <p:txBody>
          <a:bodyPr/>
          <a:lstStyle/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77A080E-A905-4AC1-BAE2-14D38EE18870}" type="datetimeFigureOut">
              <a:rPr lang="nl-NL" smtClean="0"/>
              <a:t>30-3-2020</a:t>
            </a:fld>
            <a:endParaRPr lang="nl-NL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7B5EA51-7EBD-4583-87A8-2935B1C16674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0830863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77A080E-A905-4AC1-BAE2-14D38EE18870}" type="datetimeFigureOut">
              <a:rPr lang="nl-NL" smtClean="0"/>
              <a:t>30-3-2020</a:t>
            </a:fld>
            <a:endParaRPr lang="nl-NL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7B5EA51-7EBD-4583-87A8-2935B1C16674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03242652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4" y="1498604"/>
            <a:ext cx="3854528" cy="1278466"/>
          </a:xfrm>
        </p:spPr>
        <p:txBody>
          <a:bodyPr anchor="b">
            <a:normAutofit/>
          </a:bodyPr>
          <a:lstStyle>
            <a:lvl1pPr>
              <a:defRPr sz="2000"/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760461" y="514924"/>
            <a:ext cx="4513541" cy="5526437"/>
          </a:xfrm>
        </p:spPr>
        <p:txBody>
          <a:bodyPr>
            <a:normAutofit/>
          </a:bodyPr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77334" y="2777069"/>
            <a:ext cx="3854528" cy="2584449"/>
          </a:xfrm>
        </p:spPr>
        <p:txBody>
          <a:bodyPr>
            <a:normAutofit/>
          </a:bodyPr>
          <a:lstStyle>
            <a:lvl1pPr marL="0" indent="0">
              <a:buNone/>
              <a:defRPr sz="1400"/>
            </a:lvl1pPr>
            <a:lvl2pPr marL="457063" indent="0">
              <a:buNone/>
              <a:defRPr sz="1400"/>
            </a:lvl2pPr>
            <a:lvl3pPr marL="914126" indent="0">
              <a:buNone/>
              <a:defRPr sz="1200"/>
            </a:lvl3pPr>
            <a:lvl4pPr marL="1371189" indent="0">
              <a:buNone/>
              <a:defRPr sz="1000"/>
            </a:lvl4pPr>
            <a:lvl5pPr marL="1828251" indent="0">
              <a:buNone/>
              <a:defRPr sz="1000"/>
            </a:lvl5pPr>
            <a:lvl6pPr marL="2285314" indent="0">
              <a:buNone/>
              <a:defRPr sz="1000"/>
            </a:lvl6pPr>
            <a:lvl7pPr marL="2742377" indent="0">
              <a:buNone/>
              <a:defRPr sz="1000"/>
            </a:lvl7pPr>
            <a:lvl8pPr marL="3199440" indent="0">
              <a:buNone/>
              <a:defRPr sz="1000"/>
            </a:lvl8pPr>
            <a:lvl9pPr marL="3656503" indent="0">
              <a:buNone/>
              <a:defRPr sz="1000"/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77A080E-A905-4AC1-BAE2-14D38EE18870}" type="datetimeFigureOut">
              <a:rPr lang="nl-NL" smtClean="0"/>
              <a:t>30-3-2020</a:t>
            </a:fld>
            <a:endParaRPr lang="nl-N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7B5EA51-7EBD-4583-87A8-2935B1C16674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12140209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4" y="4800600"/>
            <a:ext cx="8596667" cy="566738"/>
          </a:xfrm>
        </p:spPr>
        <p:txBody>
          <a:bodyPr anchor="b">
            <a:normAutofit/>
          </a:bodyPr>
          <a:lstStyle>
            <a:lvl1pPr algn="l">
              <a:defRPr sz="2400" b="0"/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677334" y="609600"/>
            <a:ext cx="8596668" cy="3845718"/>
          </a:xfrm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nl-NL"/>
              <a:t>Klik op het pictogram als u een afbeelding wilt toevoegen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77334" y="5367338"/>
            <a:ext cx="8596667" cy="674024"/>
          </a:xfrm>
        </p:spPr>
        <p:txBody>
          <a:bodyPr>
            <a:normAutofit/>
          </a:bodyPr>
          <a:lstStyle>
            <a:lvl1pPr marL="0" indent="0">
              <a:buNone/>
              <a:defRPr sz="12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77A080E-A905-4AC1-BAE2-14D38EE18870}" type="datetimeFigureOut">
              <a:rPr lang="nl-NL" smtClean="0"/>
              <a:t>30-3-2020</a:t>
            </a:fld>
            <a:endParaRPr lang="nl-N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7B5EA51-7EBD-4583-87A8-2935B1C16674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24993300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" name="Group 6"/>
          <p:cNvGrpSpPr/>
          <p:nvPr/>
        </p:nvGrpSpPr>
        <p:grpSpPr>
          <a:xfrm>
            <a:off x="0" y="-8467"/>
            <a:ext cx="12192000" cy="6866467"/>
            <a:chOff x="0" y="-8467"/>
            <a:chExt cx="12192000" cy="6866467"/>
          </a:xfrm>
        </p:grpSpPr>
        <p:cxnSp>
          <p:nvCxnSpPr>
            <p:cNvPr id="20" name="Straight Connector 19"/>
            <p:cNvCxnSpPr/>
            <p:nvPr/>
          </p:nvCxnSpPr>
          <p:spPr>
            <a:xfrm>
              <a:off x="9371012" y="0"/>
              <a:ext cx="1219200" cy="6858000"/>
            </a:xfrm>
            <a:prstGeom prst="line">
              <a:avLst/>
            </a:prstGeom>
            <a:ln w="9525">
              <a:solidFill>
                <a:schemeClr val="bg1">
                  <a:lumMod val="7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" name="Straight Connector 20"/>
            <p:cNvCxnSpPr/>
            <p:nvPr/>
          </p:nvCxnSpPr>
          <p:spPr>
            <a:xfrm flipH="1">
              <a:off x="7425267" y="3681413"/>
              <a:ext cx="4763558" cy="3176587"/>
            </a:xfrm>
            <a:prstGeom prst="line">
              <a:avLst/>
            </a:prstGeom>
            <a:ln w="9525">
              <a:solidFill>
                <a:schemeClr val="bg1">
                  <a:lumMod val="8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sp>
          <p:nvSpPr>
            <p:cNvPr id="22" name="Rectangle 23"/>
            <p:cNvSpPr/>
            <p:nvPr/>
          </p:nvSpPr>
          <p:spPr>
            <a:xfrm>
              <a:off x="9181476" y="-8467"/>
              <a:ext cx="3007349" cy="6866467"/>
            </a:xfrm>
            <a:custGeom>
              <a:avLst/>
              <a:gdLst/>
              <a:ahLst/>
              <a:cxnLst/>
              <a:rect l="l" t="t" r="r" b="b"/>
              <a:pathLst>
                <a:path w="3007349" h="6866467">
                  <a:moveTo>
                    <a:pt x="2045532" y="0"/>
                  </a:moveTo>
                  <a:lnTo>
                    <a:pt x="3007349" y="0"/>
                  </a:lnTo>
                  <a:lnTo>
                    <a:pt x="3007349" y="6866467"/>
                  </a:lnTo>
                  <a:lnTo>
                    <a:pt x="0" y="6866467"/>
                  </a:lnTo>
                  <a:lnTo>
                    <a:pt x="2045532" y="0"/>
                  </a:lnTo>
                  <a:close/>
                </a:path>
              </a:pathLst>
            </a:custGeom>
            <a:solidFill>
              <a:schemeClr val="accent1">
                <a:alpha val="3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3" name="Rectangle 25"/>
            <p:cNvSpPr/>
            <p:nvPr/>
          </p:nvSpPr>
          <p:spPr>
            <a:xfrm>
              <a:off x="9603442" y="-8467"/>
              <a:ext cx="2588558" cy="6866467"/>
            </a:xfrm>
            <a:custGeom>
              <a:avLst/>
              <a:gdLst/>
              <a:ahLst/>
              <a:cxnLst/>
              <a:rect l="l" t="t" r="r" b="b"/>
              <a:pathLst>
                <a:path w="2573311" h="6866467">
                  <a:moveTo>
                    <a:pt x="0" y="0"/>
                  </a:moveTo>
                  <a:lnTo>
                    <a:pt x="2573311" y="0"/>
                  </a:lnTo>
                  <a:lnTo>
                    <a:pt x="2573311" y="6866467"/>
                  </a:lnTo>
                  <a:lnTo>
                    <a:pt x="1202336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2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4" name="Isosceles Triangle 23"/>
            <p:cNvSpPr/>
            <p:nvPr/>
          </p:nvSpPr>
          <p:spPr>
            <a:xfrm>
              <a:off x="8932333" y="3048000"/>
              <a:ext cx="3259667" cy="3810000"/>
            </a:xfrm>
            <a:prstGeom prst="triangle">
              <a:avLst>
                <a:gd name="adj" fmla="val 100000"/>
              </a:avLst>
            </a:prstGeom>
            <a:solidFill>
              <a:schemeClr val="accent2">
                <a:alpha val="72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5" name="Rectangle 27"/>
            <p:cNvSpPr/>
            <p:nvPr/>
          </p:nvSpPr>
          <p:spPr>
            <a:xfrm>
              <a:off x="9334500" y="-8467"/>
              <a:ext cx="2854326" cy="6866467"/>
            </a:xfrm>
            <a:custGeom>
              <a:avLst/>
              <a:gdLst/>
              <a:ahLst/>
              <a:cxnLst/>
              <a:rect l="l" t="t" r="r" b="b"/>
              <a:pathLst>
                <a:path w="2858013" h="6866467">
                  <a:moveTo>
                    <a:pt x="0" y="0"/>
                  </a:moveTo>
                  <a:lnTo>
                    <a:pt x="2858013" y="0"/>
                  </a:lnTo>
                  <a:lnTo>
                    <a:pt x="2858013" y="6866467"/>
                  </a:lnTo>
                  <a:lnTo>
                    <a:pt x="2473942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2">
                <a:lumMod val="75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6" name="Rectangle 28"/>
            <p:cNvSpPr/>
            <p:nvPr/>
          </p:nvSpPr>
          <p:spPr>
            <a:xfrm>
              <a:off x="10898730" y="-8467"/>
              <a:ext cx="1290094" cy="6866467"/>
            </a:xfrm>
            <a:custGeom>
              <a:avLst/>
              <a:gdLst/>
              <a:ahLst/>
              <a:cxnLst/>
              <a:rect l="l" t="t" r="r" b="b"/>
              <a:pathLst>
                <a:path w="1290094" h="6858000">
                  <a:moveTo>
                    <a:pt x="1019735" y="0"/>
                  </a:moveTo>
                  <a:lnTo>
                    <a:pt x="1290094" y="0"/>
                  </a:lnTo>
                  <a:lnTo>
                    <a:pt x="1290094" y="6858000"/>
                  </a:lnTo>
                  <a:lnTo>
                    <a:pt x="0" y="6858000"/>
                  </a:lnTo>
                  <a:lnTo>
                    <a:pt x="1019735" y="0"/>
                  </a:lnTo>
                  <a:close/>
                </a:path>
              </a:pathLst>
            </a:custGeom>
            <a:solidFill>
              <a:schemeClr val="accent1">
                <a:lumMod val="60000"/>
                <a:lumOff val="40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7" name="Rectangle 29"/>
            <p:cNvSpPr/>
            <p:nvPr/>
          </p:nvSpPr>
          <p:spPr>
            <a:xfrm>
              <a:off x="10938999" y="-8467"/>
              <a:ext cx="1249825" cy="6866467"/>
            </a:xfrm>
            <a:custGeom>
              <a:avLst/>
              <a:gdLst/>
              <a:ahLst/>
              <a:cxnLst/>
              <a:rect l="l" t="t" r="r" b="b"/>
              <a:pathLst>
                <a:path w="1249825" h="6858000">
                  <a:moveTo>
                    <a:pt x="0" y="0"/>
                  </a:moveTo>
                  <a:lnTo>
                    <a:pt x="1249825" y="0"/>
                  </a:lnTo>
                  <a:lnTo>
                    <a:pt x="1249825" y="6858000"/>
                  </a:lnTo>
                  <a:lnTo>
                    <a:pt x="1109382" y="685800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6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8" name="Isosceles Triangle 27"/>
            <p:cNvSpPr/>
            <p:nvPr/>
          </p:nvSpPr>
          <p:spPr>
            <a:xfrm>
              <a:off x="10371666" y="3589867"/>
              <a:ext cx="1817159" cy="3268133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alpha val="8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9" name="Isosceles Triangle 28"/>
            <p:cNvSpPr/>
            <p:nvPr/>
          </p:nvSpPr>
          <p:spPr>
            <a:xfrm>
              <a:off x="0" y="4013200"/>
              <a:ext cx="448733" cy="2844800"/>
            </a:xfrm>
            <a:prstGeom prst="triangle">
              <a:avLst>
                <a:gd name="adj" fmla="val 0"/>
              </a:avLst>
            </a:prstGeom>
            <a:solidFill>
              <a:schemeClr val="accent1">
                <a:alpha val="8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77334" y="609600"/>
            <a:ext cx="8596668" cy="1320800"/>
          </a:xfrm>
          <a:prstGeom prst="rect">
            <a:avLst/>
          </a:prstGeom>
        </p:spPr>
        <p:txBody>
          <a:bodyPr vert="horz" lIns="91440" tIns="45720" rIns="91440" bIns="45720" rtlCol="0" anchor="t">
            <a:normAutofit/>
          </a:bodyPr>
          <a:lstStyle/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4" y="2160589"/>
            <a:ext cx="8596668" cy="388077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7205133" y="6041362"/>
            <a:ext cx="911939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77A080E-A905-4AC1-BAE2-14D38EE18870}" type="datetimeFigureOut">
              <a:rPr lang="nl-NL" smtClean="0"/>
              <a:t>30-3-2020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677334" y="6041362"/>
            <a:ext cx="6297612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590663" y="6041362"/>
            <a:ext cx="683339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accent1"/>
                </a:solidFill>
              </a:defRPr>
            </a:lvl1pPr>
          </a:lstStyle>
          <a:p>
            <a:fld id="{C7B5EA51-7EBD-4583-87A8-2935B1C16674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09952634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  <p:sldLayoutId id="2147483672" r:id="rId12"/>
    <p:sldLayoutId id="2147483673" r:id="rId13"/>
    <p:sldLayoutId id="2147483674" r:id="rId14"/>
    <p:sldLayoutId id="2147483675" r:id="rId15"/>
    <p:sldLayoutId id="2147483676" r:id="rId16"/>
  </p:sldLayoutIdLst>
  <p:txStyles>
    <p:titleStyle>
      <a:lvl1pPr algn="l" defTabSz="457200" rtl="0" eaLnBrk="1" latinLnBrk="0" hangingPunct="1">
        <a:spcBef>
          <a:spcPct val="0"/>
        </a:spcBef>
        <a:buNone/>
        <a:defRPr sz="3600" kern="1200">
          <a:solidFill>
            <a:schemeClr val="accent1"/>
          </a:solidFill>
          <a:latin typeface="+mj-lt"/>
          <a:ea typeface="+mj-ea"/>
          <a:cs typeface="+mj-c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342900" indent="-3429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8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6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4521C6B0-4E12-4DD1-AF76-C29598834118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nl-NL" dirty="0"/>
              <a:t>Online les 10 </a:t>
            </a:r>
            <a:r>
              <a:rPr lang="nl-NL"/>
              <a:t>vwo les 2</a:t>
            </a:r>
            <a:endParaRPr lang="nl-NL" dirty="0"/>
          </a:p>
        </p:txBody>
      </p:sp>
      <p:sp>
        <p:nvSpPr>
          <p:cNvPr id="3" name="Ondertitel 2">
            <a:extLst>
              <a:ext uri="{FF2B5EF4-FFF2-40B4-BE49-F238E27FC236}">
                <a16:creationId xmlns:a16="http://schemas.microsoft.com/office/drawing/2014/main" id="{EB8EE634-D97D-44CB-8D0D-153719A82E5F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4127177145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3FA690F0-72DA-47EF-B69B-E7DBD66795CE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Wat gaan we vandaag doen?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3CA1BB1B-60EC-4D95-88E5-06B9EF7F5136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/>
              <a:t>Kort rondje; hoe gaat het?</a:t>
            </a:r>
          </a:p>
          <a:p>
            <a:r>
              <a:rPr lang="nl-NL" dirty="0"/>
              <a:t>Taalonderzoek: waar, hoe en wat?</a:t>
            </a:r>
          </a:p>
          <a:p>
            <a:r>
              <a:rPr lang="nl-NL" dirty="0"/>
              <a:t>Boekverslag: </a:t>
            </a:r>
            <a:r>
              <a:rPr lang="nl-NL" dirty="0" err="1"/>
              <a:t>mindmap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1472251280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3FA690F0-72DA-47EF-B69B-E7DBD66795CE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Wat gaan we vandaag doen?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3CA1BB1B-60EC-4D95-88E5-06B9EF7F5136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/>
              <a:t>Kort rondje; hoe gaat het?</a:t>
            </a:r>
          </a:p>
          <a:p>
            <a:r>
              <a:rPr lang="nl-NL" dirty="0"/>
              <a:t>Taalonderzoek: waar, hoe en wat?</a:t>
            </a:r>
          </a:p>
          <a:p>
            <a:r>
              <a:rPr lang="nl-NL" dirty="0"/>
              <a:t>Boekverslag: </a:t>
            </a:r>
            <a:r>
              <a:rPr lang="nl-NL" dirty="0" err="1"/>
              <a:t>mindmap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1119380213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3FA690F0-72DA-47EF-B69B-E7DBD66795CE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taalonderzoek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3CA1BB1B-60EC-4D95-88E5-06B9EF7F5136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pPr marL="0" indent="0">
              <a:buNone/>
            </a:pPr>
            <a:r>
              <a:rPr lang="nl-NL" dirty="0"/>
              <a:t>Ingeleverd:</a:t>
            </a:r>
          </a:p>
          <a:p>
            <a:pPr>
              <a:buFontTx/>
              <a:buChar char="-"/>
            </a:pPr>
            <a:r>
              <a:rPr lang="nl-NL" dirty="0"/>
              <a:t>plan, dat bestaat uit:</a:t>
            </a:r>
          </a:p>
          <a:p>
            <a:pPr>
              <a:buFontTx/>
              <a:buChar char="-"/>
            </a:pPr>
            <a:r>
              <a:rPr lang="nl-NL" dirty="0"/>
              <a:t>- onderwerp/onderzoeksvraag</a:t>
            </a:r>
          </a:p>
          <a:p>
            <a:pPr>
              <a:buFontTx/>
              <a:buChar char="-"/>
            </a:pPr>
            <a:r>
              <a:rPr lang="nl-NL" dirty="0"/>
              <a:t>- achtergrondartikel</a:t>
            </a:r>
          </a:p>
          <a:p>
            <a:pPr>
              <a:buFontTx/>
              <a:buChar char="-"/>
            </a:pPr>
            <a:r>
              <a:rPr lang="nl-NL" dirty="0"/>
              <a:t>- onderzoeksplan (wat ga je precies doen, praktisch?)</a:t>
            </a:r>
          </a:p>
          <a:p>
            <a:pPr>
              <a:buFontTx/>
              <a:buChar char="-"/>
            </a:pPr>
            <a:r>
              <a:rPr lang="nl-NL" dirty="0"/>
              <a:t>- schrijfplan (kijk ook in je lesboek voor voorbeelden)</a:t>
            </a:r>
          </a:p>
          <a:p>
            <a:pPr>
              <a:buFontTx/>
              <a:buChar char="-"/>
            </a:pPr>
            <a:endParaRPr lang="nl-NL" dirty="0"/>
          </a:p>
          <a:p>
            <a:pPr>
              <a:buFontTx/>
              <a:buChar char="-"/>
            </a:pPr>
            <a:endParaRPr lang="nl-NL" dirty="0"/>
          </a:p>
          <a:p>
            <a:pPr marL="0" indent="0">
              <a:buNone/>
            </a:pPr>
            <a:r>
              <a:rPr lang="nl-NL" dirty="0"/>
              <a:t>Drivedocument; bekijk elkaars plannen!</a:t>
            </a:r>
          </a:p>
          <a:p>
            <a:pPr marL="0" indent="0">
              <a:buNone/>
            </a:pPr>
            <a:r>
              <a:rPr lang="nl-NL" b="1" dirty="0"/>
              <a:t>[48] blz. 219 voorbereiding en schrijfplan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3603456182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3FA690F0-72DA-47EF-B69B-E7DBD66795CE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Voor de volgende les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3CA1BB1B-60EC-4D95-88E5-06B9EF7F5136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0" indent="0">
              <a:buNone/>
            </a:pPr>
            <a:r>
              <a:rPr lang="nl-NL" dirty="0"/>
              <a:t>Zelf in de map je eerste versie uiteenzetting plaatsen. We gaan dan uitwisselen met elkaar. </a:t>
            </a:r>
          </a:p>
          <a:p>
            <a:pPr marL="0" indent="0">
              <a:buNone/>
            </a:pPr>
            <a:r>
              <a:rPr lang="nl-NL" dirty="0"/>
              <a:t>Lees je boek voor je boekverslag </a:t>
            </a:r>
          </a:p>
        </p:txBody>
      </p:sp>
    </p:spTree>
    <p:extLst>
      <p:ext uri="{BB962C8B-B14F-4D97-AF65-F5344CB8AC3E}">
        <p14:creationId xmlns:p14="http://schemas.microsoft.com/office/powerpoint/2010/main" val="412647049"/>
      </p:ext>
    </p:extLst>
  </p:cSld>
  <p:clrMapOvr>
    <a:masterClrMapping/>
  </p:clrMapOvr>
</p:sld>
</file>

<file path=ppt/theme/theme1.xml><?xml version="1.0" encoding="utf-8"?>
<a:theme xmlns:a="http://schemas.openxmlformats.org/drawingml/2006/main" name="Facet">
  <a:themeElements>
    <a:clrScheme name="Facet">
      <a:dk1>
        <a:sysClr val="windowText" lastClr="000000"/>
      </a:dk1>
      <a:lt1>
        <a:sysClr val="window" lastClr="FFFFFF"/>
      </a:lt1>
      <a:dk2>
        <a:srgbClr val="2C3C43"/>
      </a:dk2>
      <a:lt2>
        <a:srgbClr val="EBEBEB"/>
      </a:lt2>
      <a:accent1>
        <a:srgbClr val="90C226"/>
      </a:accent1>
      <a:accent2>
        <a:srgbClr val="54A021"/>
      </a:accent2>
      <a:accent3>
        <a:srgbClr val="E6B91E"/>
      </a:accent3>
      <a:accent4>
        <a:srgbClr val="E76618"/>
      </a:accent4>
      <a:accent5>
        <a:srgbClr val="C42F1A"/>
      </a:accent5>
      <a:accent6>
        <a:srgbClr val="918655"/>
      </a:accent6>
      <a:hlink>
        <a:srgbClr val="99CA3C"/>
      </a:hlink>
      <a:folHlink>
        <a:srgbClr val="B9D181"/>
      </a:folHlink>
    </a:clrScheme>
    <a:fontScheme name="Facet">
      <a:majorFont>
        <a:latin typeface="Trebuchet MS" panose="020B0603020202020204"/>
        <a:ea typeface=""/>
        <a:cs typeface=""/>
        <a:font script="Jpan" typeface="メイリオ"/>
        <a:font script="Hang" typeface="맑은 고딕"/>
        <a:font script="Hans" typeface="方正姚体"/>
        <a:font script="Hant" typeface="微軟正黑體"/>
        <a:font script="Arab" typeface="Tahoma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Trebuchet MS" panose="020B0603020202020204"/>
        <a:ea typeface=""/>
        <a:cs typeface=""/>
        <a:font script="Jpan" typeface="メイリオ"/>
        <a:font script="Hang" typeface="HY그래픽M"/>
        <a:font script="Hans" typeface="华文新魏"/>
        <a:font script="Hant" typeface="微軟正黑體"/>
        <a:font script="Arab" typeface="Tahoma"/>
        <a:font script="Hebr" typeface="Gisha"/>
        <a:font script="Thai" typeface="Iris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Facet">
      <a:fillStyleLst>
        <a:solidFill>
          <a:schemeClr val="phClr"/>
        </a:solidFill>
        <a:gradFill rotWithShape="1">
          <a:gsLst>
            <a:gs pos="0">
              <a:schemeClr val="phClr">
                <a:tint val="65000"/>
                <a:lumMod val="110000"/>
              </a:schemeClr>
            </a:gs>
            <a:gs pos="88000">
              <a:schemeClr val="phClr">
                <a:tint val="90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6000"/>
                <a:lumMod val="100000"/>
              </a:schemeClr>
            </a:gs>
            <a:gs pos="78000">
              <a:schemeClr val="phClr">
                <a:shade val="94000"/>
                <a:lumMod val="94000"/>
              </a:schemeClr>
            </a:gs>
          </a:gsLst>
          <a:lin ang="5400000" scaled="0"/>
        </a:gradFill>
      </a:fillStyleLst>
      <a:lnStyleLst>
        <a:ln w="12700" cap="rnd" cmpd="sng" algn="ctr">
          <a:solidFill>
            <a:schemeClr val="phClr"/>
          </a:solidFill>
          <a:prstDash val="solid"/>
        </a:ln>
        <a:ln w="19050" cap="rnd" cmpd="sng" algn="ctr">
          <a:solidFill>
            <a:schemeClr val="phClr"/>
          </a:solidFill>
          <a:prstDash val="solid"/>
        </a:ln>
        <a:ln w="25400" cap="rnd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38100" dist="254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50800" dist="381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l"/>
          </a:scene3d>
          <a:sp3d prstMaterial="plastic">
            <a:bevelT w="0" h="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90000"/>
                <a:lumMod val="104000"/>
              </a:schemeClr>
            </a:gs>
            <a:gs pos="94000">
              <a:schemeClr val="phClr">
                <a:shade val="96000"/>
                <a:lumMod val="82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0000"/>
                <a:lumMod val="110000"/>
              </a:schemeClr>
            </a:gs>
            <a:gs pos="100000">
              <a:schemeClr val="phClr">
                <a:shade val="94000"/>
                <a:lumMod val="96000"/>
              </a:schemeClr>
            </a:gs>
          </a:gsLst>
          <a:path path="circle">
            <a:fillToRect l="50000" t="50000" r="100000" b="10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Facet" id="{C0C680CD-088A-49FC-A102-D699147F32B2}" vid="{CFBC31BA-B70F-4F30-BCAA-4F3011E16C4D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Facet</Template>
  <TotalTime>114</TotalTime>
  <Words>133</Words>
  <Application>Microsoft Office PowerPoint</Application>
  <PresentationFormat>Breedbeeld</PresentationFormat>
  <Paragraphs>23</Paragraphs>
  <Slides>5</Slides>
  <Notes>0</Notes>
  <HiddenSlides>0</HiddenSlides>
  <MMClips>0</MMClips>
  <ScaleCrop>false</ScaleCrop>
  <HeadingPairs>
    <vt:vector size="6" baseType="variant">
      <vt:variant>
        <vt:lpstr>Gebruikte lettertypen</vt:lpstr>
      </vt:variant>
      <vt:variant>
        <vt:i4>3</vt:i4>
      </vt:variant>
      <vt:variant>
        <vt:lpstr>Thema</vt:lpstr>
      </vt:variant>
      <vt:variant>
        <vt:i4>1</vt:i4>
      </vt:variant>
      <vt:variant>
        <vt:lpstr>Diatitels</vt:lpstr>
      </vt:variant>
      <vt:variant>
        <vt:i4>5</vt:i4>
      </vt:variant>
    </vt:vector>
  </HeadingPairs>
  <TitlesOfParts>
    <vt:vector size="9" baseType="lpstr">
      <vt:lpstr>Arial</vt:lpstr>
      <vt:lpstr>Trebuchet MS</vt:lpstr>
      <vt:lpstr>Wingdings 3</vt:lpstr>
      <vt:lpstr>Facet</vt:lpstr>
      <vt:lpstr>Online les 10 vwo les 2</vt:lpstr>
      <vt:lpstr>Wat gaan we vandaag doen?</vt:lpstr>
      <vt:lpstr>Wat gaan we vandaag doen?</vt:lpstr>
      <vt:lpstr>taalonderzoek</vt:lpstr>
      <vt:lpstr>Voor de volgende les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Online les 10 vwo</dc:title>
  <dc:creator>Esther Kogelman</dc:creator>
  <cp:lastModifiedBy>Esther Kogelman</cp:lastModifiedBy>
  <cp:revision>3</cp:revision>
  <dcterms:created xsi:type="dcterms:W3CDTF">2020-03-23T09:33:46Z</dcterms:created>
  <dcterms:modified xsi:type="dcterms:W3CDTF">2020-03-30T07:09:21Z</dcterms:modified>
</cp:coreProperties>
</file>

<file path=docProps/thumbnail.jpeg>
</file>