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RVIsYyUTeT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Methodisch 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Thema 12  | Ervaringsdeskundigheid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585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Maak </a:t>
            </a:r>
            <a:r>
              <a:rPr lang="nl-NL" b="1" dirty="0" smtClean="0"/>
              <a:t>leerdoel voor kind expliciet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Het </a:t>
            </a:r>
            <a:r>
              <a:rPr lang="nl-NL" dirty="0"/>
              <a:t>expliciet maken van het </a:t>
            </a:r>
            <a:r>
              <a:rPr lang="nl-NL" dirty="0" smtClean="0"/>
              <a:t>‘leerdoel’ is een </a:t>
            </a:r>
            <a:r>
              <a:rPr lang="nl-NL" dirty="0"/>
              <a:t>goede </a:t>
            </a:r>
            <a:r>
              <a:rPr lang="nl-NL" dirty="0" smtClean="0"/>
              <a:t>manier om kleuters heel gericht aan een taak te laten werken. Hoe doe je dat</a:t>
            </a:r>
            <a:r>
              <a:rPr lang="nl-NL" dirty="0" smtClean="0"/>
              <a:t>?</a:t>
            </a:r>
          </a:p>
          <a:p>
            <a:r>
              <a:rPr lang="nl-NL" dirty="0" smtClean="0"/>
              <a:t>Wie heeft een doel met een kind bereikt waar je trots op bent?</a:t>
            </a:r>
            <a:endParaRPr lang="nl-NL" dirty="0" smtClean="0"/>
          </a:p>
          <a:p>
            <a:r>
              <a:rPr lang="nl-NL" dirty="0" smtClean="0"/>
              <a:t>Leg </a:t>
            </a:r>
            <a:r>
              <a:rPr lang="nl-NL" dirty="0"/>
              <a:t>uit waarom je het belangrijk vindt dat een kind een taakje op een </a:t>
            </a:r>
            <a:r>
              <a:rPr lang="nl-NL" dirty="0" smtClean="0"/>
              <a:t>bepaalde </a:t>
            </a:r>
            <a:r>
              <a:rPr lang="nl-NL" dirty="0"/>
              <a:t>manier </a:t>
            </a:r>
            <a:r>
              <a:rPr lang="nl-NL" dirty="0" smtClean="0"/>
              <a:t>doet</a:t>
            </a:r>
          </a:p>
          <a:p>
            <a:r>
              <a:rPr lang="nl-NL" dirty="0"/>
              <a:t>N</a:t>
            </a:r>
            <a:r>
              <a:rPr lang="nl-NL" dirty="0" smtClean="0"/>
              <a:t>eem het kind </a:t>
            </a:r>
            <a:r>
              <a:rPr lang="nl-NL" dirty="0"/>
              <a:t>daarbij serieus.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‘Een </a:t>
            </a:r>
            <a:r>
              <a:rPr lang="nl-NL" dirty="0"/>
              <a:t>leerkracht </a:t>
            </a:r>
            <a:r>
              <a:rPr lang="nl-NL" dirty="0" smtClean="0"/>
              <a:t>op basisschool vroeg </a:t>
            </a:r>
            <a:r>
              <a:rPr lang="nl-NL" dirty="0"/>
              <a:t>de kinderen om een heksenketel te maken, waarbij ze dunne reepjes moesten scheuren van gekleurd </a:t>
            </a:r>
            <a:r>
              <a:rPr lang="nl-NL" dirty="0" smtClean="0"/>
              <a:t>papier.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Behoorlijk </a:t>
            </a:r>
            <a:r>
              <a:rPr lang="nl-NL" dirty="0"/>
              <a:t>gestuurd, zou je zeggen, is daar wel ruimte voor autonomie? 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0404" y="4284617"/>
            <a:ext cx="3511595" cy="2573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955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Betrokken bij eigen taak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431246"/>
          </a:xfrm>
        </p:spPr>
        <p:txBody>
          <a:bodyPr/>
          <a:lstStyle/>
          <a:p>
            <a:r>
              <a:rPr lang="nl-NL" dirty="0" smtClean="0"/>
              <a:t>Bij </a:t>
            </a:r>
            <a:r>
              <a:rPr lang="nl-NL" dirty="0"/>
              <a:t>het stimuleren van autonomie bij kinderen moet de leerkracht dus regelmatig </a:t>
            </a:r>
            <a:r>
              <a:rPr lang="nl-NL" dirty="0" smtClean="0"/>
              <a:t>schipperen </a:t>
            </a:r>
            <a:r>
              <a:rPr lang="nl-NL" dirty="0"/>
              <a:t>tussen leerkracht-gestuurd en leerling-gestuurd werken. </a:t>
            </a:r>
            <a:endParaRPr lang="nl-NL" dirty="0" smtClean="0"/>
          </a:p>
          <a:p>
            <a:r>
              <a:rPr lang="nl-NL" dirty="0" smtClean="0"/>
              <a:t>Om aandacht evenredig te verdelen is </a:t>
            </a:r>
            <a:r>
              <a:rPr lang="nl-NL" dirty="0"/>
              <a:t>het vooral belangrijk om in het oog te houden hoe de kleuter betrokken is en blijft bij zijn eigen taak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Opdracht: Hoe stimuleer je autonomie (zelfredzaamheid)?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Beschrijf een situatie over een kindje op je stage waarbij je in een bepaalde handeling zijn of haar autonomie zou willen vergroten. 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Hoe</a:t>
            </a:r>
            <a:r>
              <a:rPr lang="nl-NL" dirty="0" smtClean="0"/>
              <a:t> </a:t>
            </a:r>
            <a:r>
              <a:rPr lang="nl-NL" dirty="0" smtClean="0"/>
              <a:t>kan het kind dat (</a:t>
            </a:r>
            <a:r>
              <a:rPr lang="nl-NL" dirty="0" err="1" smtClean="0"/>
              <a:t>ontwikkelings</a:t>
            </a:r>
            <a:r>
              <a:rPr lang="nl-NL" dirty="0" smtClean="0"/>
              <a:t>)doel bereiken en wat heeft het kind </a:t>
            </a:r>
            <a:r>
              <a:rPr lang="nl-NL" dirty="0" smtClean="0"/>
              <a:t>daarbij </a:t>
            </a:r>
            <a:r>
              <a:rPr lang="nl-NL" dirty="0" smtClean="0"/>
              <a:t>nodig. Dus hoe zou je hem/haar daarbij kunnen begeleiden?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 typeface="+mj-lt"/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54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Pedagogisch Werk</a:t>
            </a:r>
          </a:p>
          <a:p>
            <a:r>
              <a:rPr lang="nl-NL" dirty="0" smtClean="0"/>
              <a:t>Ga dan naar boek Methodiek en begeleiden</a:t>
            </a:r>
          </a:p>
          <a:p>
            <a:r>
              <a:rPr lang="nl-NL" dirty="0" smtClean="0"/>
              <a:t>Naar VW thema 12 </a:t>
            </a:r>
          </a:p>
          <a:p>
            <a:r>
              <a:rPr lang="nl-NL" dirty="0" smtClean="0"/>
              <a:t>Maak opdracht 3</a:t>
            </a:r>
            <a:r>
              <a:rPr lang="nl-NL" dirty="0"/>
              <a:t>, 4, </a:t>
            </a:r>
            <a:r>
              <a:rPr lang="nl-NL" dirty="0" smtClean="0"/>
              <a:t>5</a:t>
            </a:r>
          </a:p>
          <a:p>
            <a:r>
              <a:rPr lang="nl-NL" dirty="0" smtClean="0"/>
              <a:t>Sla je opdrachten goed op in je pc, is aan het eind van LP </a:t>
            </a:r>
            <a:r>
              <a:rPr lang="nl-NL" dirty="0"/>
              <a:t>7</a:t>
            </a:r>
            <a:r>
              <a:rPr lang="nl-NL" dirty="0" smtClean="0"/>
              <a:t> je bewijs van inzet en voorwaarde om de toets 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189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Mogelijkheden van de cliënt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63755"/>
            <a:ext cx="8596668" cy="3880773"/>
          </a:xfrm>
        </p:spPr>
        <p:txBody>
          <a:bodyPr/>
          <a:lstStyle/>
          <a:p>
            <a:r>
              <a:rPr lang="nl-NL" dirty="0" smtClean="0"/>
              <a:t>Bij het centraal stellen en verbeteren van de mogelijkheden van het kind heb je vaardigheden en kwaliteiten moeten inzetten</a:t>
            </a:r>
          </a:p>
          <a:p>
            <a:r>
              <a:rPr lang="nl-NL" dirty="0" smtClean="0"/>
              <a:t>Er is een hulpvraag (ontwikkelingsvraag) maar kijk vooral ook naar het functioneren</a:t>
            </a:r>
          </a:p>
          <a:p>
            <a:r>
              <a:rPr lang="nl-NL" dirty="0" smtClean="0"/>
              <a:t>Welke mogelijkheden heeft het kind al in zichzelf? Zoom in op:</a:t>
            </a:r>
          </a:p>
          <a:p>
            <a:pPr>
              <a:buAutoNum type="arabicPeriod"/>
            </a:pPr>
            <a:r>
              <a:rPr lang="nl-NL" dirty="0" smtClean="0"/>
              <a:t>Fysieke toestand en fysiek functioneren</a:t>
            </a:r>
          </a:p>
          <a:p>
            <a:pPr>
              <a:buAutoNum type="arabicPeriod"/>
            </a:pPr>
            <a:r>
              <a:rPr lang="nl-NL" dirty="0" smtClean="0"/>
              <a:t>Cognitief functioneren</a:t>
            </a:r>
          </a:p>
          <a:p>
            <a:pPr>
              <a:buAutoNum type="arabicPeriod"/>
            </a:pPr>
            <a:r>
              <a:rPr lang="nl-NL" dirty="0" smtClean="0"/>
              <a:t>Emotioneel functioneren</a:t>
            </a:r>
          </a:p>
          <a:p>
            <a:pPr>
              <a:buAutoNum type="arabicPeriod"/>
            </a:pPr>
            <a:r>
              <a:rPr lang="nl-NL" dirty="0" smtClean="0"/>
              <a:t>Gedragsmatig functioneren</a:t>
            </a:r>
          </a:p>
        </p:txBody>
      </p:sp>
    </p:spTree>
    <p:extLst>
      <p:ext uri="{BB962C8B-B14F-4D97-AF65-F5344CB8AC3E}">
        <p14:creationId xmlns:p14="http://schemas.microsoft.com/office/powerpoint/2010/main" val="55976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48789"/>
            <a:ext cx="8596668" cy="1320800"/>
          </a:xfrm>
        </p:spPr>
        <p:txBody>
          <a:bodyPr/>
          <a:lstStyle/>
          <a:p>
            <a:r>
              <a:rPr lang="nl-NL" dirty="0" smtClean="0"/>
              <a:t>Vanuit de praktijk…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29069"/>
            <a:ext cx="9446380" cy="5690188"/>
          </a:xfrm>
        </p:spPr>
        <p:txBody>
          <a:bodyPr>
            <a:normAutofit/>
          </a:bodyPr>
          <a:lstStyle/>
          <a:p>
            <a:r>
              <a:rPr lang="nl-NL" dirty="0" smtClean="0"/>
              <a:t>Jullie kennen het allemaal wel;</a:t>
            </a:r>
          </a:p>
          <a:p>
            <a:r>
              <a:rPr lang="nl-NL" dirty="0" smtClean="0"/>
              <a:t>Een jongetje speelt niet </a:t>
            </a:r>
            <a:r>
              <a:rPr lang="nl-NL" dirty="0" smtClean="0"/>
              <a:t>echt </a:t>
            </a:r>
            <a:r>
              <a:rPr lang="nl-NL" dirty="0" smtClean="0"/>
              <a:t>met andere kinderen en blijft wat apart staan</a:t>
            </a:r>
          </a:p>
          <a:p>
            <a:r>
              <a:rPr lang="nl-NL" dirty="0" smtClean="0"/>
              <a:t>Vaak is er meer aan de hand dan je zo op het eerste oog ziet</a:t>
            </a:r>
          </a:p>
          <a:p>
            <a:r>
              <a:rPr lang="nl-NL" dirty="0" smtClean="0"/>
              <a:t>Het kind ziet er ongelukkig uit</a:t>
            </a:r>
          </a:p>
          <a:p>
            <a:r>
              <a:rPr lang="nl-NL" dirty="0" smtClean="0"/>
              <a:t>Fysiek is het kind in staat alles te doen wat de andere kinderen ook doen</a:t>
            </a:r>
          </a:p>
          <a:p>
            <a:r>
              <a:rPr lang="nl-NL" dirty="0" smtClean="0"/>
              <a:t>Cognitief lijkt het er echter op dat het kind niet snapt wat de bedoeling is</a:t>
            </a:r>
          </a:p>
          <a:p>
            <a:r>
              <a:rPr lang="nl-NL" dirty="0" smtClean="0"/>
              <a:t>Het kind reageert te laat en wordt buitengesloten</a:t>
            </a:r>
          </a:p>
          <a:p>
            <a:r>
              <a:rPr lang="nl-NL" dirty="0" smtClean="0"/>
              <a:t>Gevolg is; onbegrip en woede (emotioneel functioneren) wat zich kan uiten in slaan, duwen, trekken etc.</a:t>
            </a:r>
          </a:p>
          <a:p>
            <a:r>
              <a:rPr lang="nl-NL" dirty="0" smtClean="0"/>
              <a:t>Zeg dan nooit: wat een lastig kind maar kijk waar de hulpvraag ligt</a:t>
            </a:r>
          </a:p>
          <a:p>
            <a:r>
              <a:rPr lang="nl-NL" dirty="0" smtClean="0"/>
              <a:t>Kijk wat er in aanleg wél goed gaat en wat er mogelijk is om de functiegebieden die niet goed gaan </a:t>
            </a:r>
            <a:r>
              <a:rPr lang="nl-NL" u="sng" dirty="0" smtClean="0"/>
              <a:t>te ondersteunen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197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Ontdekken van eigen mogelijkheden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642323" cy="3880773"/>
          </a:xfrm>
        </p:spPr>
        <p:txBody>
          <a:bodyPr/>
          <a:lstStyle/>
          <a:p>
            <a:r>
              <a:rPr lang="nl-NL" dirty="0" smtClean="0"/>
              <a:t>Kinderen vinden nieuwe en onbekende situaties soms spannend en het kan hen bang/onzeker maken</a:t>
            </a:r>
          </a:p>
          <a:p>
            <a:r>
              <a:rPr lang="nl-NL" dirty="0" smtClean="0"/>
              <a:t>Vaak zit het hem erin dat ze niet zeker zijn en hun mogelijkheden nog niet kennen</a:t>
            </a:r>
          </a:p>
          <a:p>
            <a:r>
              <a:rPr lang="nl-NL" dirty="0" smtClean="0"/>
              <a:t>Wat is dan een veilige reflex waarin kinderen duiken?</a:t>
            </a:r>
          </a:p>
          <a:p>
            <a:r>
              <a:rPr lang="nl-NL" dirty="0" smtClean="0"/>
              <a:t>Zich vastklampen aan hetgeen ze wel kunnen en kennen</a:t>
            </a:r>
          </a:p>
          <a:p>
            <a:r>
              <a:rPr lang="nl-NL" dirty="0" smtClean="0"/>
              <a:t>Dit werkt belemmerend omdat het kind de uitdaging niet aangaat om nieuwe mogelijkheden aan te boren</a:t>
            </a:r>
          </a:p>
          <a:p>
            <a:r>
              <a:rPr lang="nl-NL" dirty="0" smtClean="0"/>
              <a:t>Ben je ziek, blijf je dan daarin hangen of benut je mogelijkheden om met de juiste middeltjes de beperkingen te minimaliseren en je alsnog kunt meedoen.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195" y="4561427"/>
            <a:ext cx="5066348" cy="2117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11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 uitproberen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Eigen mogelijkheden ontdekken is dus heel belangrijk</a:t>
            </a:r>
          </a:p>
          <a:p>
            <a:r>
              <a:rPr lang="nl-NL" dirty="0" smtClean="0"/>
              <a:t>Voorwaarde is dat het kind hiervoor de ruimte krijgt. Hoe kun je daarvoor zorgen?</a:t>
            </a:r>
          </a:p>
          <a:p>
            <a:r>
              <a:rPr lang="nl-NL" dirty="0" smtClean="0"/>
              <a:t>Verschillende prikkelende situaties (omgeving/spelvormen/activiteiten) aanbieden</a:t>
            </a:r>
          </a:p>
          <a:p>
            <a:r>
              <a:rPr lang="nl-NL" dirty="0" smtClean="0"/>
              <a:t>Zorg voor kleine stapjes om te kunnen experimenteren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8057" y="3248542"/>
            <a:ext cx="3243943" cy="360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8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 van leven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Te voorzichtig omspringen met aanleren nieuwe vaardigheden is niet goed</a:t>
            </a:r>
          </a:p>
          <a:p>
            <a:r>
              <a:rPr lang="nl-NL" dirty="0" smtClean="0"/>
              <a:t>Mogelijkheden tot groei en ontwikkeling worden niet benut</a:t>
            </a:r>
          </a:p>
          <a:p>
            <a:r>
              <a:rPr lang="nl-NL" dirty="0" smtClean="0"/>
              <a:t>Dan ontneem je het kind mogelijkheden zich te ontwikkelen</a:t>
            </a:r>
          </a:p>
          <a:p>
            <a:r>
              <a:rPr lang="nl-NL" dirty="0"/>
              <a:t>V</a:t>
            </a:r>
            <a:r>
              <a:rPr lang="nl-NL" dirty="0" smtClean="0"/>
              <a:t>erbetering komt niet van de grond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524" y="3288982"/>
            <a:ext cx="4174808" cy="277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78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Goed voelen en sociale relaties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Levenskwaliteit zit hem niet alleen in lichamelijk en psychisch welbevinden</a:t>
            </a:r>
          </a:p>
          <a:p>
            <a:r>
              <a:rPr lang="nl-NL" dirty="0" smtClean="0"/>
              <a:t>Het zit hem ook in zinvolle sociale relaties</a:t>
            </a:r>
          </a:p>
          <a:p>
            <a:r>
              <a:rPr lang="nl-NL" dirty="0" smtClean="0"/>
              <a:t>Leven is samenleven</a:t>
            </a:r>
          </a:p>
          <a:p>
            <a:r>
              <a:rPr lang="nl-NL" dirty="0" smtClean="0"/>
              <a:t>Je wilt als begeleider bijdragen aan zinvol en goed bestaan</a:t>
            </a:r>
          </a:p>
          <a:p>
            <a:r>
              <a:rPr lang="nl-NL" dirty="0" smtClean="0"/>
              <a:t>Richt je daarbij op het in stand houden en vergroten van eigen verantwoordelijkheid en zelfredzaamheid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6617" y="4496999"/>
            <a:ext cx="3335383" cy="236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569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Stimuleren autonomie bij kinderen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028369" cy="5588000"/>
          </a:xfrm>
        </p:spPr>
        <p:txBody>
          <a:bodyPr/>
          <a:lstStyle/>
          <a:p>
            <a:r>
              <a:rPr lang="nl-NL" b="1" dirty="0" smtClean="0"/>
              <a:t>Belangrijke </a:t>
            </a:r>
            <a:r>
              <a:rPr lang="nl-NL" b="1" dirty="0"/>
              <a:t>rol </a:t>
            </a:r>
            <a:r>
              <a:rPr lang="nl-NL" b="1" dirty="0" smtClean="0"/>
              <a:t>is weggelegd </a:t>
            </a:r>
            <a:r>
              <a:rPr lang="nl-NL" b="1" dirty="0"/>
              <a:t>voor de </a:t>
            </a:r>
            <a:r>
              <a:rPr lang="nl-NL" b="1" dirty="0" smtClean="0"/>
              <a:t>pedagogisch medewerker. </a:t>
            </a:r>
          </a:p>
          <a:p>
            <a:r>
              <a:rPr lang="nl-NL" b="1" dirty="0" smtClean="0"/>
              <a:t>Wie kan een voorbeeld noemen van een handeling die een kind autonoom uitvoert?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b="1" dirty="0" smtClean="0"/>
              <a:t>Zelfstandig </a:t>
            </a:r>
            <a:r>
              <a:rPr lang="nl-NL" b="1" dirty="0"/>
              <a:t>naar de wc gaan </a:t>
            </a:r>
            <a:endParaRPr lang="nl-NL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nl-NL" b="1" dirty="0" smtClean="0"/>
              <a:t>Gymkleren </a:t>
            </a:r>
            <a:r>
              <a:rPr lang="nl-NL" b="1" dirty="0"/>
              <a:t>aan en uit </a:t>
            </a:r>
            <a:r>
              <a:rPr lang="nl-NL" b="1" dirty="0" smtClean="0"/>
              <a:t>doen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b="1" dirty="0" smtClean="0"/>
              <a:t>Veters strikken </a:t>
            </a:r>
          </a:p>
          <a:p>
            <a:r>
              <a:rPr lang="nl-NL" b="1" dirty="0" smtClean="0"/>
              <a:t>Het kind werkt </a:t>
            </a:r>
            <a:r>
              <a:rPr lang="nl-NL" b="1" dirty="0"/>
              <a:t>aan een opdracht die het zelf kiest </a:t>
            </a:r>
            <a:r>
              <a:rPr lang="nl-NL" b="1" dirty="0" smtClean="0"/>
              <a:t>of waarvan het </a:t>
            </a:r>
            <a:r>
              <a:rPr lang="nl-NL" b="1" dirty="0"/>
              <a:t>kind snapt waarom het er aan werkt. </a:t>
            </a:r>
            <a:endParaRPr lang="nl-NL" b="1" dirty="0" smtClean="0"/>
          </a:p>
          <a:p>
            <a:r>
              <a:rPr lang="nl-NL" b="1" dirty="0" smtClean="0"/>
              <a:t>Het </a:t>
            </a:r>
            <a:r>
              <a:rPr lang="nl-NL" b="1" dirty="0"/>
              <a:t>expliciet uitleggen van een leerdoel aan de leerlingen en ze een keuze bieden helpt hierbij</a:t>
            </a:r>
            <a:r>
              <a:rPr lang="nl-NL" b="1" dirty="0" smtClean="0"/>
              <a:t>.</a:t>
            </a:r>
          </a:p>
          <a:p>
            <a:r>
              <a:rPr lang="nl-NL" dirty="0" smtClean="0">
                <a:hlinkClick r:id="rId2"/>
              </a:rPr>
              <a:t>Autonomie vergroten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2" y="0"/>
            <a:ext cx="2917998" cy="283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67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Echte keuze bieden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368003" cy="5588000"/>
          </a:xfrm>
        </p:spPr>
        <p:txBody>
          <a:bodyPr>
            <a:normAutofit/>
          </a:bodyPr>
          <a:lstStyle/>
          <a:p>
            <a:r>
              <a:rPr lang="nl-NL" dirty="0" smtClean="0"/>
              <a:t>Dat </a:t>
            </a:r>
            <a:r>
              <a:rPr lang="nl-NL" dirty="0"/>
              <a:t>het fijn werkt als kleuters geen hulp nodig hebben bij het naar de wc gaan spreekt voor zich. </a:t>
            </a:r>
            <a:endParaRPr lang="nl-NL" dirty="0" smtClean="0"/>
          </a:p>
          <a:p>
            <a:r>
              <a:rPr lang="nl-NL" dirty="0" smtClean="0"/>
              <a:t>Ouders </a:t>
            </a:r>
            <a:r>
              <a:rPr lang="nl-NL" dirty="0"/>
              <a:t>ervan overtuigen hoe belangrijk het is dat ze dit zelf kunnen voor ze starten in groep 1 is </a:t>
            </a:r>
            <a:r>
              <a:rPr lang="nl-NL" dirty="0" smtClean="0"/>
              <a:t>geen </a:t>
            </a:r>
            <a:r>
              <a:rPr lang="nl-NL" dirty="0"/>
              <a:t>overdaad. </a:t>
            </a:r>
            <a:endParaRPr lang="nl-NL" dirty="0" smtClean="0"/>
          </a:p>
          <a:p>
            <a:r>
              <a:rPr lang="nl-NL" dirty="0" smtClean="0"/>
              <a:t>Bij het werken </a:t>
            </a:r>
            <a:r>
              <a:rPr lang="nl-NL" dirty="0"/>
              <a:t>aan een opdracht die </a:t>
            </a:r>
            <a:r>
              <a:rPr lang="nl-NL" dirty="0" smtClean="0"/>
              <a:t>het kind </a:t>
            </a:r>
            <a:r>
              <a:rPr lang="nl-NL" dirty="0"/>
              <a:t>zelf koos of weten waarom </a:t>
            </a:r>
            <a:r>
              <a:rPr lang="nl-NL" dirty="0" smtClean="0"/>
              <a:t>het kind </a:t>
            </a:r>
            <a:r>
              <a:rPr lang="nl-NL" dirty="0"/>
              <a:t>aan die taak werkt – is een belangrijke rol voor de </a:t>
            </a:r>
            <a:r>
              <a:rPr lang="nl-NL" dirty="0" err="1" smtClean="0"/>
              <a:t>PM’er</a:t>
            </a:r>
            <a:r>
              <a:rPr lang="nl-NL" dirty="0" smtClean="0"/>
              <a:t> </a:t>
            </a:r>
            <a:r>
              <a:rPr lang="nl-NL" dirty="0"/>
              <a:t>weggelegd.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kans dat kinderen afmaken waar ze aan begonnen zijn is aanzienlijk groter als ze een keuze hebben in wat ze gaan doen. </a:t>
            </a:r>
            <a:endParaRPr lang="nl-NL" dirty="0" smtClean="0"/>
          </a:p>
          <a:p>
            <a:r>
              <a:rPr lang="nl-NL" dirty="0" smtClean="0"/>
              <a:t>Een </a:t>
            </a:r>
            <a:r>
              <a:rPr lang="nl-NL" dirty="0"/>
              <a:t>echte keuze: probeer als leerkracht niet te veel zelf te bepalen waar de kleuters aan werken</a:t>
            </a:r>
            <a:r>
              <a:rPr lang="nl-NL" dirty="0" smtClean="0"/>
              <a:t>. Laat ruimte over voor fantasie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9976" y="4437394"/>
            <a:ext cx="4632024" cy="2420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98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</TotalTime>
  <Words>903</Words>
  <Application>Microsoft Office PowerPoint</Application>
  <PresentationFormat>Breedbeeld</PresentationFormat>
  <Paragraphs>81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Methodisch werken</vt:lpstr>
      <vt:lpstr>Mogelijkheden van de cliënt</vt:lpstr>
      <vt:lpstr>Vanuit de praktijk…</vt:lpstr>
      <vt:lpstr>Ontdekken van eigen mogelijkheden</vt:lpstr>
      <vt:lpstr>Veilig uitproberen</vt:lpstr>
      <vt:lpstr>Kwaliteit van leven</vt:lpstr>
      <vt:lpstr>Goed voelen en sociale relaties</vt:lpstr>
      <vt:lpstr>Stimuleren autonomie bij kinderen</vt:lpstr>
      <vt:lpstr>Echte keuze bieden </vt:lpstr>
      <vt:lpstr>Maak leerdoel voor kind expliciet </vt:lpstr>
      <vt:lpstr>Betrokken bij eigen taak 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Simon Poelman</dc:creator>
  <cp:lastModifiedBy>Simon Poelman</cp:lastModifiedBy>
  <cp:revision>14</cp:revision>
  <dcterms:created xsi:type="dcterms:W3CDTF">2019-03-19T20:24:59Z</dcterms:created>
  <dcterms:modified xsi:type="dcterms:W3CDTF">2019-03-20T09:11:06Z</dcterms:modified>
</cp:coreProperties>
</file>