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Methodisch 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Thema 12  | Ervaringsdeskundigheid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939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Zelfstandigheid bevorderen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5363616"/>
          </a:xfrm>
        </p:spPr>
        <p:txBody>
          <a:bodyPr>
            <a:normAutofit/>
          </a:bodyPr>
          <a:lstStyle/>
          <a:p>
            <a:r>
              <a:rPr lang="nl-NL" dirty="0" smtClean="0"/>
              <a:t>Vergroten van zelfstandigheid is jullie ‘corebusiness’</a:t>
            </a:r>
          </a:p>
          <a:p>
            <a:r>
              <a:rPr lang="nl-NL" dirty="0" smtClean="0"/>
              <a:t>Vergroten van zelfstandigheid -&gt; meer zelfvertrouwen -&gt; grotere autonomie</a:t>
            </a:r>
          </a:p>
          <a:p>
            <a:r>
              <a:rPr lang="nl-NL" dirty="0" smtClean="0"/>
              <a:t>Meer zelfstandigheid -&gt; beter zelfbeeld</a:t>
            </a:r>
          </a:p>
          <a:p>
            <a:r>
              <a:rPr lang="nl-NL" dirty="0" smtClean="0"/>
              <a:t>Zelfbeeld is </a:t>
            </a:r>
            <a:r>
              <a:rPr lang="nl-NL" u="sng" dirty="0" smtClean="0"/>
              <a:t>altijd subjectief</a:t>
            </a:r>
          </a:p>
          <a:p>
            <a:r>
              <a:rPr lang="nl-NL" dirty="0" smtClean="0"/>
              <a:t>Laag zelfbeeld = weinig zelfvertrouwen</a:t>
            </a:r>
          </a:p>
          <a:p>
            <a:r>
              <a:rPr lang="nl-NL" dirty="0" smtClean="0"/>
              <a:t>Aan jullie de taak zelfvertrouwen te vergroten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Stimuleren zelfvertrouwen doe je door:</a:t>
            </a:r>
          </a:p>
          <a:p>
            <a:pPr>
              <a:buAutoNum type="arabicPeriod"/>
            </a:pPr>
            <a:r>
              <a:rPr lang="nl-NL" dirty="0" smtClean="0"/>
              <a:t>Positieve benadering</a:t>
            </a:r>
          </a:p>
          <a:p>
            <a:pPr>
              <a:buAutoNum type="arabicPeriod"/>
            </a:pPr>
            <a:r>
              <a:rPr lang="nl-NL" dirty="0" smtClean="0"/>
              <a:t>Opsporen oorzaak gebrek aan zelfvertrouwen</a:t>
            </a:r>
          </a:p>
          <a:p>
            <a:pPr>
              <a:buAutoNum type="arabicPeriod"/>
            </a:pPr>
            <a:r>
              <a:rPr lang="nl-NL" dirty="0" smtClean="0"/>
              <a:t>Accepteren van minder goede eigenschappen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6986" y="4206154"/>
            <a:ext cx="3985014" cy="265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94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Ervaringsdeskundigheid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Meerwaarde ervaringsdeskundigheid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Empowerment wordt bevordert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Deskundig op gebied van ziekte/herstel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Herkennen en erkennen van de gevoelens rondom de situatie</a:t>
            </a: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Hebben zeggingskracht door hun ervaringskennis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5228" y="0"/>
            <a:ext cx="2926772" cy="315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2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Knelpunten ervaringsdeskundigheid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De ervaringsdeskundige kan negatieve ervaringen uit cliënttijd oprakelen</a:t>
            </a:r>
          </a:p>
          <a:p>
            <a:r>
              <a:rPr lang="nl-NL" dirty="0" smtClean="0"/>
              <a:t>Gevoel te moeten vechten tegen vooroordelen</a:t>
            </a:r>
          </a:p>
          <a:p>
            <a:r>
              <a:rPr lang="nl-NL" dirty="0" smtClean="0"/>
              <a:t>Onduidelijkheden over functie van ervaringsdeskundige als hulpverlener</a:t>
            </a:r>
          </a:p>
          <a:p>
            <a:r>
              <a:rPr lang="nl-NL" dirty="0" smtClean="0"/>
              <a:t>Niet concreet wat deze rollen precies inhouden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88" y="3047922"/>
            <a:ext cx="3736831" cy="276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65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Ontwikkelingsgericht handelen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Kortweg: kijken hoe het kind zich kan ontwikkelen en ontplooien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Hoe doe je dat?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Benoem wat het kind graag wil ontwikkelen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Benoem kwaliteiten en vaardigheden van kind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Gebruik situaties waarin kind zich kan ontwikkelen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Stem situatie af op mogelijkheden kind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kind kans te leren op eigen wijze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Geef kind vertrouwen dat deze zelf oplossingen kan bedenken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Stel open vragen zodat kind nadenkt over eigen oplossingen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Grijp in als je denkt dat kind wordt overvraagd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4727" y="-1"/>
            <a:ext cx="3117273" cy="2337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63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Overvraging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Draaglast is groter dan draagkracht </a:t>
            </a:r>
          </a:p>
          <a:p>
            <a:r>
              <a:rPr lang="nl-NL" dirty="0" smtClean="0"/>
              <a:t>Verschil tussen kunnen en aankunnen</a:t>
            </a:r>
          </a:p>
          <a:p>
            <a:r>
              <a:rPr lang="nl-NL" dirty="0" smtClean="0"/>
              <a:t>Kunnen (vaardigheden)</a:t>
            </a:r>
          </a:p>
          <a:p>
            <a:r>
              <a:rPr lang="nl-NL" dirty="0" smtClean="0"/>
              <a:t>Aankunnen (sociale en emotionele ontwikkeling)</a:t>
            </a:r>
          </a:p>
          <a:p>
            <a:r>
              <a:rPr lang="nl-NL" dirty="0" smtClean="0"/>
              <a:t>Overvraagd: lagere score op aankunnen</a:t>
            </a:r>
          </a:p>
          <a:p>
            <a:r>
              <a:rPr lang="nl-NL" dirty="0" smtClean="0"/>
              <a:t>Overvraging breekt op lange termijn op</a:t>
            </a:r>
          </a:p>
          <a:p>
            <a:r>
              <a:rPr lang="nl-NL" dirty="0" smtClean="0"/>
              <a:t>Kijk dus niet alleen naar steeds meer leren maar ook naar gevaar overvraging</a:t>
            </a:r>
          </a:p>
          <a:p>
            <a:r>
              <a:rPr lang="nl-NL" dirty="0" smtClean="0"/>
              <a:t>Vaardigheden </a:t>
            </a:r>
            <a:r>
              <a:rPr lang="nl-NL" dirty="0"/>
              <a:t>o</a:t>
            </a:r>
            <a:r>
              <a:rPr lang="nl-NL" dirty="0" smtClean="0"/>
              <a:t>ntwikkelen gaat bij ouder worden over in: vaardigheden in stand houden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0176" y="0"/>
            <a:ext cx="3401824" cy="329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479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Pedagogisch Werk</a:t>
            </a:r>
          </a:p>
          <a:p>
            <a:r>
              <a:rPr lang="nl-NL" dirty="0" smtClean="0"/>
              <a:t>Ga dan naar boek Methodiek en begeleiden</a:t>
            </a:r>
          </a:p>
          <a:p>
            <a:r>
              <a:rPr lang="nl-NL" dirty="0" smtClean="0"/>
              <a:t>Naar VW thema 12 </a:t>
            </a:r>
          </a:p>
          <a:p>
            <a:r>
              <a:rPr lang="nl-NL" dirty="0" smtClean="0"/>
              <a:t>Maak opdracht 6, 7, 8, 9 &amp; 10</a:t>
            </a:r>
          </a:p>
          <a:p>
            <a:r>
              <a:rPr lang="nl-NL" dirty="0" smtClean="0"/>
              <a:t>Sla je opdrachten goed op in je pc, is aan het eind van LP </a:t>
            </a:r>
            <a:r>
              <a:rPr lang="nl-NL" dirty="0"/>
              <a:t>7</a:t>
            </a:r>
            <a:r>
              <a:rPr lang="nl-NL" dirty="0" smtClean="0"/>
              <a:t>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90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</TotalTime>
  <Words>317</Words>
  <Application>Microsoft Office PowerPoint</Application>
  <PresentationFormat>Breedbeeld</PresentationFormat>
  <Paragraphs>53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Trebuchet MS</vt:lpstr>
      <vt:lpstr>Wingdings</vt:lpstr>
      <vt:lpstr>Wingdings 3</vt:lpstr>
      <vt:lpstr>Facet</vt:lpstr>
      <vt:lpstr>Methodisch werken</vt:lpstr>
      <vt:lpstr>Zelfstandigheid bevorderen</vt:lpstr>
      <vt:lpstr>Ervaringsdeskundigheid</vt:lpstr>
      <vt:lpstr>Knelpunten ervaringsdeskundigheid</vt:lpstr>
      <vt:lpstr>Ontwikkelingsgericht handelen</vt:lpstr>
      <vt:lpstr>Overvraging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Methodisch werken</dc:title>
  <dc:creator>Simon Poelman</dc:creator>
  <cp:lastModifiedBy>Simon Poelman</cp:lastModifiedBy>
  <cp:revision>8</cp:revision>
  <dcterms:created xsi:type="dcterms:W3CDTF">2019-03-26T19:12:01Z</dcterms:created>
  <dcterms:modified xsi:type="dcterms:W3CDTF">2019-03-27T09:15:42Z</dcterms:modified>
</cp:coreProperties>
</file>