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25" r:id="rId5"/>
    <p:sldId id="315" r:id="rId6"/>
    <p:sldId id="327" r:id="rId7"/>
    <p:sldId id="328" r:id="rId8"/>
    <p:sldId id="322" r:id="rId9"/>
    <p:sldId id="329" r:id="rId10"/>
    <p:sldId id="323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16/03/20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16/03/20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16/03/20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16/03/20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16/03/20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16/03/20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16/03/20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Het </a:t>
            </a:r>
            <a:r>
              <a:rPr lang="en-US" dirty="0" err="1"/>
              <a:t>kenmerkend</a:t>
            </a:r>
            <a:r>
              <a:rPr lang="en-US" dirty="0"/>
              <a:t> aspect: </a:t>
            </a:r>
            <a:r>
              <a:rPr lang="en-US" dirty="0" err="1"/>
              <a:t>nationalistische</a:t>
            </a:r>
            <a:r>
              <a:rPr lang="en-US" dirty="0"/>
              <a:t> </a:t>
            </a:r>
            <a:r>
              <a:rPr lang="en-US" dirty="0" err="1"/>
              <a:t>bewegingen</a:t>
            </a:r>
            <a:r>
              <a:rPr lang="en-US" dirty="0"/>
              <a:t> in de </a:t>
            </a:r>
            <a:r>
              <a:rPr lang="en-US" dirty="0" err="1"/>
              <a:t>kolonies</a:t>
            </a:r>
            <a:r>
              <a:rPr lang="en-US" dirty="0"/>
              <a:t> en het </a:t>
            </a: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onafhankelijkheid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Groot-</a:t>
            </a:r>
            <a:r>
              <a:rPr lang="en-US" dirty="0" err="1"/>
              <a:t>Brittannië</a:t>
            </a:r>
            <a:r>
              <a:rPr lang="en-US" dirty="0"/>
              <a:t> en India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Nederland en </a:t>
            </a:r>
            <a:r>
              <a:rPr lang="en-US" dirty="0" err="1"/>
              <a:t>Indonesië</a:t>
            </a:r>
            <a:endParaRPr lang="en-US" dirty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Groot-</a:t>
            </a:r>
            <a:r>
              <a:rPr lang="en-US" dirty="0" err="1"/>
              <a:t>Brittannië</a:t>
            </a:r>
            <a:r>
              <a:rPr lang="en-US" dirty="0"/>
              <a:t> en </a:t>
            </a:r>
            <a:r>
              <a:rPr lang="en-US" dirty="0" err="1"/>
              <a:t>Palestina</a:t>
            </a:r>
            <a:endParaRPr lang="en-US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De </a:t>
            </a:r>
            <a:r>
              <a:rPr lang="en-US" dirty="0" err="1"/>
              <a:t>Franse</a:t>
            </a:r>
            <a:r>
              <a:rPr lang="en-US" dirty="0"/>
              <a:t> </a:t>
            </a:r>
            <a:r>
              <a:rPr lang="en-US" dirty="0" err="1"/>
              <a:t>kolonies</a:t>
            </a:r>
            <a:r>
              <a:rPr lang="en-US" dirty="0"/>
              <a:t> in </a:t>
            </a:r>
            <a:r>
              <a:rPr lang="en-US" dirty="0" err="1"/>
              <a:t>Azië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Afrika</a:t>
            </a:r>
            <a:endParaRPr lang="en-US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§4.1 Einde van de wereldrijken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/>
              <a:t>In het interbellum </a:t>
            </a:r>
            <a:r>
              <a:rPr lang="en-US" altLang="nl-NL" dirty="0" err="1"/>
              <a:t>ontstonden</a:t>
            </a:r>
            <a:r>
              <a:rPr lang="en-US" altLang="nl-NL" dirty="0"/>
              <a:t> in de </a:t>
            </a:r>
            <a:r>
              <a:rPr lang="en-US" altLang="nl-NL" dirty="0" err="1"/>
              <a:t>kolonies</a:t>
            </a:r>
            <a:r>
              <a:rPr lang="en-US" altLang="nl-NL" dirty="0"/>
              <a:t> </a:t>
            </a:r>
            <a:r>
              <a:rPr lang="en-US" altLang="nl-NL" dirty="0" err="1"/>
              <a:t>nationalistische</a:t>
            </a:r>
            <a:r>
              <a:rPr lang="en-US" altLang="nl-NL" dirty="0"/>
              <a:t> </a:t>
            </a:r>
            <a:r>
              <a:rPr lang="en-US" altLang="nl-NL" dirty="0" err="1"/>
              <a:t>bewegingen</a:t>
            </a:r>
            <a:r>
              <a:rPr lang="en-US" altLang="nl-NL" dirty="0"/>
              <a:t>. 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Na 1945 </a:t>
            </a:r>
            <a:r>
              <a:rPr lang="en-US" altLang="nl-NL" dirty="0" err="1"/>
              <a:t>deden</a:t>
            </a:r>
            <a:r>
              <a:rPr lang="en-US" altLang="nl-NL" dirty="0"/>
              <a:t> </a:t>
            </a:r>
            <a:r>
              <a:rPr lang="en-US" altLang="nl-NL" dirty="0" err="1"/>
              <a:t>Europese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</a:t>
            </a:r>
            <a:r>
              <a:rPr lang="en-US" altLang="nl-NL" dirty="0" err="1"/>
              <a:t>afstand</a:t>
            </a:r>
            <a:r>
              <a:rPr lang="en-US" altLang="nl-NL" dirty="0"/>
              <a:t> van </a:t>
            </a:r>
            <a:r>
              <a:rPr lang="en-US" altLang="nl-NL" dirty="0" err="1"/>
              <a:t>hun</a:t>
            </a:r>
            <a:r>
              <a:rPr lang="en-US" altLang="nl-NL" dirty="0"/>
              <a:t> </a:t>
            </a:r>
            <a:r>
              <a:rPr lang="en-US" altLang="nl-NL" dirty="0" err="1"/>
              <a:t>kolonies</a:t>
            </a:r>
            <a:r>
              <a:rPr lang="en-US" altLang="nl-NL" dirty="0"/>
              <a:t>, </a:t>
            </a:r>
            <a:r>
              <a:rPr lang="en-US" altLang="nl-NL" dirty="0" err="1"/>
              <a:t>eerst</a:t>
            </a:r>
            <a:r>
              <a:rPr lang="en-US" altLang="nl-NL" dirty="0"/>
              <a:t> in </a:t>
            </a:r>
            <a:r>
              <a:rPr lang="en-US" altLang="nl-NL" dirty="0" err="1"/>
              <a:t>Azië</a:t>
            </a:r>
            <a:r>
              <a:rPr lang="en-US" altLang="nl-NL" dirty="0"/>
              <a:t> en </a:t>
            </a:r>
            <a:r>
              <a:rPr lang="en-US" altLang="nl-NL" dirty="0" err="1"/>
              <a:t>vanaf</a:t>
            </a:r>
            <a:r>
              <a:rPr lang="en-US" altLang="nl-NL" dirty="0"/>
              <a:t> 1956 in </a:t>
            </a:r>
            <a:r>
              <a:rPr lang="en-US" altLang="nl-NL" dirty="0" err="1"/>
              <a:t>Afrika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dirty="0" err="1"/>
              <a:t>Nationalistische</a:t>
            </a:r>
            <a:r>
              <a:rPr lang="en-US" dirty="0"/>
              <a:t> </a:t>
            </a:r>
            <a:r>
              <a:rPr lang="en-US" dirty="0" err="1"/>
              <a:t>bewegingen</a:t>
            </a:r>
            <a:r>
              <a:rPr lang="en-US" dirty="0"/>
              <a:t> in de </a:t>
            </a:r>
            <a:r>
              <a:rPr lang="en-US" dirty="0" err="1"/>
              <a:t>kolonies</a:t>
            </a:r>
            <a:r>
              <a:rPr lang="en-US" dirty="0"/>
              <a:t> en het </a:t>
            </a:r>
            <a:r>
              <a:rPr lang="en-US" dirty="0" err="1"/>
              <a:t>streven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onafhankelijkheid</a:t>
            </a:r>
            <a:r>
              <a:rPr lang="nl-NL" altLang="nl-NL" dirty="0"/>
              <a:t> 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televisie en computer.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Het </a:t>
            </a:r>
            <a:r>
              <a:rPr lang="en-US" sz="2800" dirty="0" err="1"/>
              <a:t>kenmerkend</a:t>
            </a:r>
            <a:r>
              <a:rPr lang="en-US" sz="2800" dirty="0"/>
              <a:t> 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37564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/>
              <a:t>Groot-</a:t>
            </a:r>
            <a:r>
              <a:rPr lang="en-US" altLang="nl-NL" dirty="0" err="1"/>
              <a:t>Brittannië</a:t>
            </a:r>
            <a:r>
              <a:rPr lang="en-US" altLang="nl-NL" dirty="0"/>
              <a:t> </a:t>
            </a:r>
            <a:r>
              <a:rPr lang="en-US" altLang="nl-NL" dirty="0" err="1"/>
              <a:t>liet</a:t>
            </a:r>
            <a:r>
              <a:rPr lang="en-US" altLang="nl-NL" dirty="0"/>
              <a:t> India in 1947 </a:t>
            </a:r>
            <a:r>
              <a:rPr lang="en-US" altLang="nl-NL" dirty="0" err="1"/>
              <a:t>onafhankelijk</a:t>
            </a:r>
            <a:r>
              <a:rPr lang="en-US" altLang="nl-NL" dirty="0"/>
              <a:t> </a:t>
            </a:r>
            <a:r>
              <a:rPr lang="en-US" altLang="nl-NL" dirty="0" err="1"/>
              <a:t>worden</a:t>
            </a:r>
            <a:r>
              <a:rPr lang="en-US" altLang="nl-NL" dirty="0"/>
              <a:t>. 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 err="1"/>
              <a:t>Er</a:t>
            </a:r>
            <a:r>
              <a:rPr lang="en-US" altLang="nl-NL" dirty="0"/>
              <a:t> </a:t>
            </a:r>
            <a:r>
              <a:rPr lang="en-US" altLang="nl-NL" dirty="0" err="1"/>
              <a:t>brak</a:t>
            </a:r>
            <a:r>
              <a:rPr lang="en-US" altLang="nl-NL" dirty="0"/>
              <a:t> </a:t>
            </a:r>
            <a:r>
              <a:rPr lang="en-US" altLang="nl-NL" dirty="0" err="1"/>
              <a:t>geweld</a:t>
            </a:r>
            <a:r>
              <a:rPr lang="en-US" altLang="nl-NL" dirty="0"/>
              <a:t> </a:t>
            </a:r>
            <a:r>
              <a:rPr lang="en-US" altLang="nl-NL" dirty="0" err="1"/>
              <a:t>uit</a:t>
            </a:r>
            <a:r>
              <a:rPr lang="en-US" altLang="nl-NL" dirty="0"/>
              <a:t> </a:t>
            </a:r>
            <a:r>
              <a:rPr lang="en-US" altLang="nl-NL" dirty="0" err="1"/>
              <a:t>tussen</a:t>
            </a:r>
            <a:r>
              <a:rPr lang="en-US" altLang="nl-NL" dirty="0"/>
              <a:t> </a:t>
            </a:r>
            <a:r>
              <a:rPr lang="en-US" altLang="nl-NL" dirty="0" err="1"/>
              <a:t>hindoes</a:t>
            </a:r>
            <a:r>
              <a:rPr lang="en-US" altLang="nl-NL" dirty="0"/>
              <a:t> en </a:t>
            </a:r>
            <a:r>
              <a:rPr lang="en-US" altLang="nl-NL" dirty="0" err="1"/>
              <a:t>moslims</a:t>
            </a:r>
            <a:r>
              <a:rPr lang="en-US" altLang="nl-NL" dirty="0"/>
              <a:t>. Pakistan (</a:t>
            </a:r>
            <a:r>
              <a:rPr lang="en-US" altLang="nl-NL" dirty="0" err="1"/>
              <a:t>islamitisch</a:t>
            </a:r>
            <a:r>
              <a:rPr lang="en-US" altLang="nl-NL" dirty="0"/>
              <a:t>) </a:t>
            </a:r>
            <a:r>
              <a:rPr lang="en-US" altLang="nl-NL" dirty="0" err="1"/>
              <a:t>scheidde</a:t>
            </a:r>
            <a:r>
              <a:rPr lang="en-US" altLang="nl-NL" dirty="0"/>
              <a:t> </a:t>
            </a:r>
            <a:r>
              <a:rPr lang="en-US" altLang="nl-NL" dirty="0" err="1"/>
              <a:t>zich</a:t>
            </a:r>
            <a:r>
              <a:rPr lang="en-US" altLang="nl-NL" dirty="0"/>
              <a:t> </a:t>
            </a:r>
            <a:r>
              <a:rPr lang="en-US" altLang="nl-NL" dirty="0" err="1"/>
              <a:t>af</a:t>
            </a:r>
            <a:r>
              <a:rPr lang="en-US" altLang="nl-NL" dirty="0"/>
              <a:t>. 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Groot-</a:t>
            </a:r>
            <a:r>
              <a:rPr lang="en-US" sz="2800" dirty="0" err="1"/>
              <a:t>Brittannië</a:t>
            </a:r>
            <a:r>
              <a:rPr lang="en-US" sz="2800" dirty="0"/>
              <a:t> en India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 err="1"/>
              <a:t>Soekarno</a:t>
            </a:r>
            <a:r>
              <a:rPr lang="en-US" altLang="nl-NL" dirty="0"/>
              <a:t> </a:t>
            </a:r>
            <a:r>
              <a:rPr lang="en-US" altLang="nl-NL" dirty="0" err="1"/>
              <a:t>riep</a:t>
            </a:r>
            <a:r>
              <a:rPr lang="en-US" altLang="nl-NL" dirty="0"/>
              <a:t> in 1945 de </a:t>
            </a:r>
            <a:r>
              <a:rPr lang="en-US" altLang="nl-NL" dirty="0" err="1"/>
              <a:t>onafhankelijkheid</a:t>
            </a:r>
            <a:r>
              <a:rPr lang="en-US" altLang="nl-NL" dirty="0"/>
              <a:t> van </a:t>
            </a:r>
            <a:r>
              <a:rPr lang="en-US" altLang="nl-NL" dirty="0" err="1"/>
              <a:t>Indonesië</a:t>
            </a:r>
            <a:r>
              <a:rPr lang="en-US" altLang="nl-NL" dirty="0"/>
              <a:t> </a:t>
            </a:r>
            <a:r>
              <a:rPr lang="en-US" altLang="nl-NL" dirty="0" err="1"/>
              <a:t>uit</a:t>
            </a:r>
            <a:r>
              <a:rPr lang="en-US" altLang="nl-NL" dirty="0"/>
              <a:t>. Nederland </a:t>
            </a:r>
            <a:r>
              <a:rPr lang="en-US" altLang="nl-NL" dirty="0" err="1"/>
              <a:t>reageerde</a:t>
            </a:r>
            <a:r>
              <a:rPr lang="en-US" altLang="nl-NL" dirty="0"/>
              <a:t> met twee </a:t>
            </a:r>
            <a:r>
              <a:rPr lang="en-US" altLang="nl-NL" dirty="0" err="1">
                <a:solidFill>
                  <a:srgbClr val="00B0F0"/>
                </a:solidFill>
              </a:rPr>
              <a:t>politionele</a:t>
            </a:r>
            <a:r>
              <a:rPr lang="en-US" altLang="nl-NL" dirty="0">
                <a:solidFill>
                  <a:srgbClr val="00B0F0"/>
                </a:solidFill>
              </a:rPr>
              <a:t> </a:t>
            </a:r>
            <a:r>
              <a:rPr lang="en-US" altLang="nl-NL" dirty="0" err="1">
                <a:solidFill>
                  <a:srgbClr val="00B0F0"/>
                </a:solidFill>
              </a:rPr>
              <a:t>acties</a:t>
            </a:r>
            <a:r>
              <a:rPr lang="en-US" altLang="nl-NL" dirty="0"/>
              <a:t> (</a:t>
            </a:r>
            <a:r>
              <a:rPr lang="en-US" altLang="nl-NL" dirty="0" err="1"/>
              <a:t>militaire</a:t>
            </a:r>
            <a:r>
              <a:rPr lang="en-US" altLang="nl-NL" dirty="0"/>
              <a:t> </a:t>
            </a:r>
            <a:r>
              <a:rPr lang="en-US" altLang="nl-NL" dirty="0" err="1"/>
              <a:t>operaties</a:t>
            </a:r>
            <a:r>
              <a:rPr lang="en-US" altLang="nl-NL" dirty="0"/>
              <a:t> </a:t>
            </a:r>
            <a:r>
              <a:rPr lang="en-US" altLang="nl-NL" dirty="0" err="1"/>
              <a:t>tegen</a:t>
            </a:r>
            <a:r>
              <a:rPr lang="en-US" altLang="nl-NL" dirty="0"/>
              <a:t> </a:t>
            </a:r>
            <a:r>
              <a:rPr lang="en-US" altLang="nl-NL" dirty="0" err="1"/>
              <a:t>Indonesië</a:t>
            </a:r>
            <a:r>
              <a:rPr lang="en-US" altLang="nl-NL" dirty="0"/>
              <a:t>).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Nederland </a:t>
            </a:r>
            <a:r>
              <a:rPr lang="en-US" altLang="nl-NL" dirty="0" err="1"/>
              <a:t>werd</a:t>
            </a:r>
            <a:r>
              <a:rPr lang="en-US" altLang="nl-NL" dirty="0"/>
              <a:t> </a:t>
            </a:r>
            <a:r>
              <a:rPr lang="en-US" altLang="nl-NL" dirty="0" err="1"/>
              <a:t>gedwongen</a:t>
            </a:r>
            <a:r>
              <a:rPr lang="en-US" altLang="nl-NL" dirty="0"/>
              <a:t> de </a:t>
            </a:r>
            <a:r>
              <a:rPr lang="en-US" altLang="nl-NL" dirty="0" err="1"/>
              <a:t>onafhankelijkheid</a:t>
            </a:r>
            <a:r>
              <a:rPr lang="en-US" altLang="nl-NL" dirty="0"/>
              <a:t> van </a:t>
            </a:r>
            <a:r>
              <a:rPr lang="en-US" altLang="nl-NL" dirty="0" err="1"/>
              <a:t>Indonesië</a:t>
            </a:r>
            <a:r>
              <a:rPr lang="en-US" altLang="nl-NL" dirty="0"/>
              <a:t> te </a:t>
            </a:r>
            <a:r>
              <a:rPr lang="en-US" altLang="nl-NL" dirty="0" err="1"/>
              <a:t>accepteren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In 1949 </a:t>
            </a:r>
            <a:r>
              <a:rPr lang="en-US" altLang="nl-NL" dirty="0" err="1"/>
              <a:t>vond</a:t>
            </a:r>
            <a:r>
              <a:rPr lang="en-US" altLang="nl-NL" dirty="0"/>
              <a:t> de </a:t>
            </a:r>
            <a:r>
              <a:rPr lang="en-US" altLang="nl-NL" dirty="0" err="1">
                <a:solidFill>
                  <a:srgbClr val="00B0F0"/>
                </a:solidFill>
              </a:rPr>
              <a:t>soevereiniteitsoverdracht</a:t>
            </a:r>
            <a:r>
              <a:rPr lang="en-US" altLang="nl-NL" dirty="0"/>
              <a:t> </a:t>
            </a:r>
            <a:r>
              <a:rPr lang="en-US" altLang="nl-NL" dirty="0" err="1"/>
              <a:t>plaats</a:t>
            </a:r>
            <a:r>
              <a:rPr lang="en-US" altLang="nl-NL" dirty="0"/>
              <a:t>. </a:t>
            </a:r>
            <a:r>
              <a:rPr lang="en-US" altLang="nl-NL" dirty="0" err="1"/>
              <a:t>Dit</a:t>
            </a:r>
            <a:r>
              <a:rPr lang="en-US" altLang="nl-NL" dirty="0"/>
              <a:t> is het </a:t>
            </a:r>
            <a:r>
              <a:rPr lang="en-US" altLang="nl-NL" dirty="0" err="1"/>
              <a:t>overdragen</a:t>
            </a:r>
            <a:r>
              <a:rPr lang="en-US" altLang="nl-NL" dirty="0"/>
              <a:t> van de </a:t>
            </a:r>
            <a:r>
              <a:rPr lang="en-US" altLang="nl-NL" dirty="0" err="1"/>
              <a:t>hoogste</a:t>
            </a:r>
            <a:r>
              <a:rPr lang="en-US" altLang="nl-NL" dirty="0"/>
              <a:t> </a:t>
            </a:r>
            <a:r>
              <a:rPr lang="en-US" altLang="nl-NL" dirty="0" err="1"/>
              <a:t>macht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 </a:t>
            </a: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Nederland en </a:t>
            </a:r>
            <a:r>
              <a:rPr lang="en-US" sz="2800" dirty="0" err="1"/>
              <a:t>Indonesië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48635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41" y="848400"/>
            <a:ext cx="4003559" cy="54000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5356919" y="2578904"/>
            <a:ext cx="29107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Soekarno</a:t>
            </a:r>
            <a:r>
              <a:rPr lang="en-US" dirty="0"/>
              <a:t>, de </a:t>
            </a:r>
            <a:r>
              <a:rPr lang="en-US" dirty="0" err="1"/>
              <a:t>eerste</a:t>
            </a:r>
            <a:r>
              <a:rPr lang="en-US" dirty="0"/>
              <a:t> president van </a:t>
            </a:r>
            <a:r>
              <a:rPr lang="en-US" dirty="0" err="1"/>
              <a:t>Indonesië</a:t>
            </a:r>
            <a:r>
              <a:rPr lang="en-US" dirty="0"/>
              <a:t>, </a:t>
            </a:r>
            <a:r>
              <a:rPr lang="en-US" dirty="0" err="1"/>
              <a:t>spreekt</a:t>
            </a:r>
            <a:r>
              <a:rPr lang="en-US" dirty="0"/>
              <a:t> het </a:t>
            </a:r>
            <a:r>
              <a:rPr lang="en-US" dirty="0" err="1"/>
              <a:t>volk</a:t>
            </a:r>
            <a:r>
              <a:rPr lang="en-US" dirty="0"/>
              <a:t> toe.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6662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 err="1"/>
              <a:t>Palestina</a:t>
            </a:r>
            <a:r>
              <a:rPr lang="en-US" altLang="nl-NL" dirty="0"/>
              <a:t> </a:t>
            </a:r>
            <a:r>
              <a:rPr lang="en-US" altLang="nl-NL" dirty="0" err="1"/>
              <a:t>werd</a:t>
            </a:r>
            <a:r>
              <a:rPr lang="en-US" altLang="nl-NL" dirty="0"/>
              <a:t> tot 1948 </a:t>
            </a:r>
            <a:r>
              <a:rPr lang="en-US" altLang="nl-NL" dirty="0" err="1"/>
              <a:t>bestuurd</a:t>
            </a:r>
            <a:r>
              <a:rPr lang="en-US" altLang="nl-NL" dirty="0"/>
              <a:t> door Groot-</a:t>
            </a:r>
            <a:r>
              <a:rPr lang="en-US" altLang="nl-NL" dirty="0" err="1"/>
              <a:t>Brittannië</a:t>
            </a:r>
            <a:r>
              <a:rPr lang="en-US" altLang="nl-NL" dirty="0"/>
              <a:t>. 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 err="1"/>
              <a:t>Vanaf</a:t>
            </a:r>
            <a:r>
              <a:rPr lang="en-US" altLang="nl-NL" dirty="0"/>
              <a:t> 1900 </a:t>
            </a:r>
            <a:r>
              <a:rPr lang="en-US" altLang="nl-NL" dirty="0" err="1"/>
              <a:t>trokken</a:t>
            </a:r>
            <a:r>
              <a:rPr lang="en-US" altLang="nl-NL" dirty="0"/>
              <a:t> </a:t>
            </a:r>
            <a:r>
              <a:rPr lang="en-US" altLang="nl-NL" dirty="0" err="1"/>
              <a:t>aanhangers</a:t>
            </a:r>
            <a:r>
              <a:rPr lang="en-US" altLang="nl-NL" dirty="0"/>
              <a:t> van het </a:t>
            </a:r>
            <a:r>
              <a:rPr lang="en-US" altLang="nl-NL" dirty="0" err="1">
                <a:solidFill>
                  <a:srgbClr val="00B0F0"/>
                </a:solidFill>
              </a:rPr>
              <a:t>zionisme</a:t>
            </a:r>
            <a:r>
              <a:rPr lang="en-US" altLang="nl-NL" dirty="0"/>
              <a:t> (</a:t>
            </a:r>
            <a:r>
              <a:rPr lang="en-US" altLang="nl-NL" dirty="0" err="1"/>
              <a:t>streven</a:t>
            </a:r>
            <a:r>
              <a:rPr lang="en-US" altLang="nl-NL" dirty="0"/>
              <a:t> </a:t>
            </a:r>
            <a:r>
              <a:rPr lang="en-US" altLang="nl-NL" dirty="0" err="1"/>
              <a:t>naar</a:t>
            </a:r>
            <a:r>
              <a:rPr lang="en-US" altLang="nl-NL" dirty="0"/>
              <a:t> </a:t>
            </a:r>
            <a:r>
              <a:rPr lang="en-US" altLang="nl-NL" dirty="0" err="1"/>
              <a:t>een</a:t>
            </a:r>
            <a:r>
              <a:rPr lang="en-US" altLang="nl-NL" dirty="0"/>
              <a:t> </a:t>
            </a:r>
            <a:r>
              <a:rPr lang="en-US" altLang="nl-NL" dirty="0" err="1"/>
              <a:t>joodse</a:t>
            </a:r>
            <a:r>
              <a:rPr lang="en-US" altLang="nl-NL" dirty="0"/>
              <a:t> </a:t>
            </a:r>
            <a:r>
              <a:rPr lang="en-US" altLang="nl-NL" dirty="0" err="1"/>
              <a:t>staat</a:t>
            </a:r>
            <a:r>
              <a:rPr lang="en-US" altLang="nl-NL" dirty="0"/>
              <a:t>) </a:t>
            </a:r>
            <a:r>
              <a:rPr lang="en-US" altLang="nl-NL" dirty="0" err="1"/>
              <a:t>naar</a:t>
            </a:r>
            <a:r>
              <a:rPr lang="en-US" altLang="nl-NL" dirty="0"/>
              <a:t> </a:t>
            </a:r>
            <a:r>
              <a:rPr lang="en-US" altLang="nl-NL" dirty="0" err="1"/>
              <a:t>Palestina</a:t>
            </a:r>
            <a:r>
              <a:rPr lang="en-US" altLang="nl-NL" dirty="0"/>
              <a:t>. Het </a:t>
            </a:r>
            <a:r>
              <a:rPr lang="en-US" altLang="nl-NL" dirty="0" err="1"/>
              <a:t>geweld</a:t>
            </a:r>
            <a:r>
              <a:rPr lang="en-US" altLang="nl-NL" dirty="0"/>
              <a:t> </a:t>
            </a:r>
            <a:r>
              <a:rPr lang="en-US" altLang="nl-NL" dirty="0" err="1"/>
              <a:t>tussen</a:t>
            </a:r>
            <a:r>
              <a:rPr lang="en-US" altLang="nl-NL" dirty="0"/>
              <a:t> </a:t>
            </a:r>
            <a:r>
              <a:rPr lang="en-US" altLang="nl-NL" dirty="0" err="1"/>
              <a:t>joden</a:t>
            </a:r>
            <a:r>
              <a:rPr lang="en-US" altLang="nl-NL" dirty="0"/>
              <a:t> en </a:t>
            </a:r>
            <a:r>
              <a:rPr lang="en-US" altLang="nl-NL" dirty="0" err="1"/>
              <a:t>Palestijnen</a:t>
            </a:r>
            <a:r>
              <a:rPr lang="en-US" altLang="nl-NL" dirty="0"/>
              <a:t> </a:t>
            </a:r>
            <a:r>
              <a:rPr lang="en-US" altLang="nl-NL" dirty="0" err="1"/>
              <a:t>nam</a:t>
            </a:r>
            <a:r>
              <a:rPr lang="en-US" altLang="nl-NL" dirty="0"/>
              <a:t> toe.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In 1948 </a:t>
            </a:r>
            <a:r>
              <a:rPr lang="en-US" altLang="nl-NL" dirty="0" err="1"/>
              <a:t>riepen</a:t>
            </a:r>
            <a:r>
              <a:rPr lang="en-US" altLang="nl-NL" dirty="0"/>
              <a:t> </a:t>
            </a:r>
            <a:r>
              <a:rPr lang="en-US" altLang="nl-NL" dirty="0" err="1"/>
              <a:t>joden</a:t>
            </a:r>
            <a:r>
              <a:rPr lang="en-US" altLang="nl-NL" dirty="0"/>
              <a:t> de </a:t>
            </a:r>
            <a:r>
              <a:rPr lang="en-US" altLang="nl-NL" dirty="0" err="1"/>
              <a:t>staat</a:t>
            </a:r>
            <a:r>
              <a:rPr lang="en-US" altLang="nl-NL" dirty="0"/>
              <a:t> </a:t>
            </a:r>
            <a:r>
              <a:rPr lang="en-US" altLang="nl-NL" dirty="0" err="1"/>
              <a:t>Israël</a:t>
            </a:r>
            <a:r>
              <a:rPr lang="en-US" altLang="nl-NL" dirty="0"/>
              <a:t> </a:t>
            </a:r>
            <a:r>
              <a:rPr lang="en-US" altLang="nl-NL" dirty="0" err="1"/>
              <a:t>uit</a:t>
            </a:r>
            <a:r>
              <a:rPr lang="en-US" altLang="nl-NL" dirty="0"/>
              <a:t>. </a:t>
            </a:r>
            <a:r>
              <a:rPr lang="en-US" altLang="nl-NL" dirty="0" err="1"/>
              <a:t>Israël</a:t>
            </a:r>
            <a:r>
              <a:rPr lang="en-US" altLang="nl-NL" dirty="0"/>
              <a:t> </a:t>
            </a:r>
            <a:r>
              <a:rPr lang="en-US" altLang="nl-NL" dirty="0" err="1"/>
              <a:t>voerde</a:t>
            </a:r>
            <a:r>
              <a:rPr lang="en-US" altLang="nl-NL" dirty="0"/>
              <a:t> </a:t>
            </a:r>
            <a:r>
              <a:rPr lang="en-US" altLang="nl-NL" dirty="0" err="1"/>
              <a:t>vier</a:t>
            </a:r>
            <a:r>
              <a:rPr lang="en-US" altLang="nl-NL" dirty="0"/>
              <a:t> </a:t>
            </a:r>
            <a:r>
              <a:rPr lang="en-US" altLang="nl-NL" dirty="0" err="1"/>
              <a:t>oorlogen</a:t>
            </a:r>
            <a:r>
              <a:rPr lang="en-US" altLang="nl-NL" dirty="0"/>
              <a:t> </a:t>
            </a:r>
            <a:r>
              <a:rPr lang="en-US" altLang="nl-NL" dirty="0" err="1"/>
              <a:t>tegen</a:t>
            </a:r>
            <a:r>
              <a:rPr lang="en-US" altLang="nl-NL" dirty="0"/>
              <a:t> de </a:t>
            </a:r>
            <a:r>
              <a:rPr lang="en-US" altLang="nl-NL" dirty="0" err="1"/>
              <a:t>buurlanden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 </a:t>
            </a: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Groot-</a:t>
            </a:r>
            <a:r>
              <a:rPr lang="en-US" sz="2800" dirty="0" err="1"/>
              <a:t>Brittannië</a:t>
            </a:r>
            <a:r>
              <a:rPr lang="en-US" sz="2800" dirty="0"/>
              <a:t> en </a:t>
            </a:r>
            <a:r>
              <a:rPr lang="en-US" sz="2800" dirty="0" err="1"/>
              <a:t>Palestina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602155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940152" y="1828501"/>
            <a:ext cx="3203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Ben </a:t>
            </a:r>
            <a:r>
              <a:rPr lang="nl-NL" dirty="0" err="1"/>
              <a:t>Goerion</a:t>
            </a:r>
            <a:r>
              <a:rPr lang="nl-NL" dirty="0"/>
              <a:t> roept de staat Israël uit.  </a:t>
            </a:r>
          </a:p>
          <a:p>
            <a:r>
              <a:rPr lang="en-US" dirty="0" err="1"/>
              <a:t>Daarna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 minister-president.</a:t>
            </a:r>
          </a:p>
          <a:p>
            <a:endParaRPr lang="en-US" dirty="0"/>
          </a:p>
          <a:p>
            <a:r>
              <a:rPr lang="en-US" dirty="0" err="1"/>
              <a:t>Achter</a:t>
            </a:r>
            <a:r>
              <a:rPr lang="en-US" dirty="0"/>
              <a:t> Ben </a:t>
            </a:r>
            <a:r>
              <a:rPr lang="en-US" dirty="0" err="1"/>
              <a:t>Goerion</a:t>
            </a:r>
            <a:r>
              <a:rPr lang="en-US" dirty="0"/>
              <a:t> </a:t>
            </a:r>
            <a:r>
              <a:rPr lang="en-US" dirty="0" err="1"/>
              <a:t>hangt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portret</a:t>
            </a:r>
            <a:r>
              <a:rPr lang="en-US" dirty="0"/>
              <a:t> van de </a:t>
            </a:r>
            <a:r>
              <a:rPr lang="en-US" dirty="0" err="1"/>
              <a:t>zionist</a:t>
            </a:r>
            <a:r>
              <a:rPr lang="en-US" dirty="0"/>
              <a:t> Theodor Herzl.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78" y="824923"/>
            <a:ext cx="5507186" cy="542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43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nl-NL" dirty="0" err="1"/>
              <a:t>Frankrijk</a:t>
            </a:r>
            <a:r>
              <a:rPr lang="en-US" altLang="nl-NL" dirty="0"/>
              <a:t> </a:t>
            </a:r>
            <a:r>
              <a:rPr lang="en-US" altLang="nl-NL" dirty="0" err="1"/>
              <a:t>vertrok</a:t>
            </a:r>
            <a:r>
              <a:rPr lang="en-US" altLang="nl-NL" dirty="0"/>
              <a:t> </a:t>
            </a:r>
            <a:r>
              <a:rPr lang="en-US" altLang="nl-NL" dirty="0" err="1"/>
              <a:t>na</a:t>
            </a:r>
            <a:r>
              <a:rPr lang="en-US" altLang="nl-NL" dirty="0"/>
              <a:t> </a:t>
            </a:r>
            <a:r>
              <a:rPr lang="en-US" altLang="nl-NL" dirty="0" err="1"/>
              <a:t>bloedige</a:t>
            </a:r>
            <a:r>
              <a:rPr lang="en-US" altLang="nl-NL" dirty="0"/>
              <a:t> </a:t>
            </a:r>
            <a:r>
              <a:rPr lang="en-US" altLang="nl-NL" dirty="0" err="1"/>
              <a:t>oorlogen</a:t>
            </a:r>
            <a:r>
              <a:rPr lang="en-US" altLang="nl-NL" dirty="0"/>
              <a:t> </a:t>
            </a:r>
            <a:r>
              <a:rPr lang="en-US" altLang="nl-NL" dirty="0" err="1"/>
              <a:t>uit</a:t>
            </a:r>
            <a:r>
              <a:rPr lang="en-US" altLang="nl-NL" dirty="0"/>
              <a:t> Vietnam (1954) en </a:t>
            </a:r>
            <a:r>
              <a:rPr lang="en-US" altLang="nl-NL" dirty="0" err="1"/>
              <a:t>Algerije</a:t>
            </a:r>
            <a:r>
              <a:rPr lang="en-US" altLang="nl-NL" dirty="0"/>
              <a:t> (1962).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In 1956 </a:t>
            </a:r>
            <a:r>
              <a:rPr lang="en-US" altLang="nl-NL" dirty="0" err="1"/>
              <a:t>liet</a:t>
            </a:r>
            <a:r>
              <a:rPr lang="en-US" altLang="nl-NL" dirty="0"/>
              <a:t> </a:t>
            </a:r>
            <a:r>
              <a:rPr lang="en-US" altLang="nl-NL" dirty="0" err="1"/>
              <a:t>Frankrijk</a:t>
            </a:r>
            <a:r>
              <a:rPr lang="en-US" altLang="nl-NL" dirty="0"/>
              <a:t> </a:t>
            </a:r>
            <a:r>
              <a:rPr lang="en-US" altLang="nl-NL" dirty="0" err="1"/>
              <a:t>Marokko</a:t>
            </a:r>
            <a:r>
              <a:rPr lang="en-US" altLang="nl-NL" dirty="0"/>
              <a:t> en </a:t>
            </a:r>
            <a:r>
              <a:rPr lang="en-US" altLang="nl-NL" dirty="0" err="1"/>
              <a:t>Tunesië</a:t>
            </a:r>
            <a:r>
              <a:rPr lang="en-US" altLang="nl-NL" dirty="0"/>
              <a:t> </a:t>
            </a:r>
            <a:r>
              <a:rPr lang="en-US" altLang="nl-NL" dirty="0" err="1"/>
              <a:t>onafhankelijk</a:t>
            </a:r>
            <a:r>
              <a:rPr lang="en-US" altLang="nl-NL" dirty="0"/>
              <a:t> </a:t>
            </a:r>
            <a:r>
              <a:rPr lang="en-US" altLang="nl-NL" dirty="0" err="1"/>
              <a:t>worden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/>
              <a:t>In Zuid-</a:t>
            </a:r>
            <a:r>
              <a:rPr lang="en-US" altLang="nl-NL" dirty="0" err="1"/>
              <a:t>Afrika</a:t>
            </a:r>
            <a:r>
              <a:rPr lang="en-US" altLang="nl-NL" dirty="0"/>
              <a:t> en Zimbabwe </a:t>
            </a:r>
            <a:r>
              <a:rPr lang="en-US" altLang="nl-NL" dirty="0" err="1"/>
              <a:t>kwamen</a:t>
            </a:r>
            <a:r>
              <a:rPr lang="en-US" altLang="nl-NL" dirty="0"/>
              <a:t> regimes van </a:t>
            </a:r>
            <a:r>
              <a:rPr lang="en-US" altLang="nl-NL" dirty="0" err="1"/>
              <a:t>blanke</a:t>
            </a:r>
            <a:r>
              <a:rPr lang="en-US" altLang="nl-NL" dirty="0"/>
              <a:t> </a:t>
            </a:r>
            <a:r>
              <a:rPr lang="en-US" altLang="nl-NL" dirty="0" err="1"/>
              <a:t>minderheden</a:t>
            </a:r>
            <a:r>
              <a:rPr lang="en-US" altLang="nl-NL" dirty="0"/>
              <a:t> </a:t>
            </a:r>
            <a:r>
              <a:rPr lang="en-US" altLang="nl-NL" dirty="0" err="1"/>
              <a:t>aan</a:t>
            </a:r>
            <a:r>
              <a:rPr lang="en-US" altLang="nl-NL" dirty="0"/>
              <a:t> de </a:t>
            </a:r>
            <a:r>
              <a:rPr lang="en-US" altLang="nl-NL" dirty="0" err="1"/>
              <a:t>macht</a:t>
            </a:r>
            <a:r>
              <a:rPr lang="en-US" altLang="nl-NL" dirty="0"/>
              <a:t>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>
                <a:solidFill>
                  <a:srgbClr val="00B0F0"/>
                </a:solidFill>
              </a:rPr>
              <a:t>Regime</a:t>
            </a:r>
            <a:r>
              <a:rPr lang="en-US" altLang="nl-NL" dirty="0"/>
              <a:t>: </a:t>
            </a:r>
            <a:r>
              <a:rPr lang="en-US" altLang="nl-NL" dirty="0" err="1"/>
              <a:t>regering</a:t>
            </a:r>
            <a:r>
              <a:rPr lang="en-US" altLang="nl-NL" dirty="0"/>
              <a:t> (</a:t>
            </a:r>
            <a:r>
              <a:rPr lang="en-US" altLang="nl-NL" dirty="0" err="1"/>
              <a:t>vaak</a:t>
            </a:r>
            <a:r>
              <a:rPr lang="en-US" altLang="nl-NL" dirty="0"/>
              <a:t> </a:t>
            </a:r>
            <a:r>
              <a:rPr lang="en-US" altLang="nl-NL" dirty="0" err="1"/>
              <a:t>ondemocratisch</a:t>
            </a:r>
            <a:r>
              <a:rPr lang="en-US" altLang="nl-NL" dirty="0"/>
              <a:t>).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De </a:t>
            </a:r>
            <a:r>
              <a:rPr lang="en-US" sz="2800" dirty="0" err="1"/>
              <a:t>Franse</a:t>
            </a:r>
            <a:r>
              <a:rPr lang="en-US" sz="2800" dirty="0"/>
              <a:t> </a:t>
            </a:r>
            <a:r>
              <a:rPr lang="en-US" sz="2800" dirty="0" err="1"/>
              <a:t>kolonies</a:t>
            </a:r>
            <a:r>
              <a:rPr lang="en-US" sz="2800" dirty="0"/>
              <a:t> in </a:t>
            </a:r>
            <a:r>
              <a:rPr lang="en-US" sz="2800" dirty="0" err="1"/>
              <a:t>Azië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Afrika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565600383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1191</TotalTime>
  <Words>354</Words>
  <Application>Microsoft Macintosh PowerPoint</Application>
  <PresentationFormat>Diavoorstelling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§4.1 Einde van de wereldrijken</vt:lpstr>
      <vt:lpstr>Het kenmerkend aspect</vt:lpstr>
      <vt:lpstr>Groot-Brittannië en India</vt:lpstr>
      <vt:lpstr>Nederland en Indonesië</vt:lpstr>
      <vt:lpstr>PowerPoint-presentatie</vt:lpstr>
      <vt:lpstr>Groot-Brittannië en Palestina</vt:lpstr>
      <vt:lpstr>PowerPoint-presentatie</vt:lpstr>
      <vt:lpstr>De Franse kolonies in Azië en Afrika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287</cp:revision>
  <cp:lastPrinted>2013-03-19T08:25:20Z</cp:lastPrinted>
  <dcterms:created xsi:type="dcterms:W3CDTF">2013-03-13T12:13:36Z</dcterms:created>
  <dcterms:modified xsi:type="dcterms:W3CDTF">2020-03-16T12:23:26Z</dcterms:modified>
</cp:coreProperties>
</file>