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1" r:id="rId2"/>
  </p:sldMasterIdLst>
  <p:notesMasterIdLst>
    <p:notesMasterId r:id="rId18"/>
  </p:notesMasterIdLst>
  <p:sldIdLst>
    <p:sldId id="256" r:id="rId3"/>
    <p:sldId id="257" r:id="rId4"/>
    <p:sldId id="261" r:id="rId5"/>
    <p:sldId id="260" r:id="rId6"/>
    <p:sldId id="273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ernadet Berendsen" initials="BB" lastIdx="28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9B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704"/>
    <p:restoredTop sz="75489" autoAdjust="0"/>
  </p:normalViewPr>
  <p:slideViewPr>
    <p:cSldViewPr snapToGrid="0" snapToObjects="1">
      <p:cViewPr varScale="1">
        <p:scale>
          <a:sx n="55" d="100"/>
          <a:sy n="55" d="100"/>
        </p:scale>
        <p:origin x="1476" y="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1087EF-0553-42DF-893A-91C634DE6385}" type="datetimeFigureOut">
              <a:rPr lang="nl-NL" smtClean="0"/>
              <a:t>6-2-2019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70F0D5-052A-4191-8EA4-C346C2E573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8365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856759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096954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096954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09695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096954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096954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09695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09695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09695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09695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09695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09695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09695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09695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09695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653616"/>
            <a:ext cx="9144000" cy="2387600"/>
          </a:xfrm>
        </p:spPr>
        <p:txBody>
          <a:bodyPr anchor="b">
            <a:normAutofit/>
          </a:bodyPr>
          <a:lstStyle>
            <a:lvl1pPr algn="ctr">
              <a:defRPr sz="7200">
                <a:solidFill>
                  <a:srgbClr val="1F9BDE"/>
                </a:solidFill>
                <a:latin typeface="DIN Condensed" charset="0"/>
                <a:ea typeface="DIN Condensed" charset="0"/>
                <a:cs typeface="DIN Condensed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133291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latin typeface="Avenir Book" charset="0"/>
                <a:ea typeface="Avenir Book" charset="0"/>
                <a:cs typeface="Avenir Book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0029" y="5296636"/>
            <a:ext cx="3252987" cy="922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7968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6-2-2019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0846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6-2-2019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10850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6-2-2019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31371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6-2-2019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365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00000">
            <a:off x="8745415" y="3750408"/>
            <a:ext cx="3680069" cy="368006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800">
                <a:solidFill>
                  <a:srgbClr val="1F9BDE"/>
                </a:solidFill>
                <a:latin typeface="DIN Condensed" charset="0"/>
                <a:ea typeface="DIN Condensed" charset="0"/>
                <a:cs typeface="DIN Condensed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1pPr>
            <a:lvl2pPr marL="6858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2pPr>
            <a:lvl3pPr marL="11430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3pPr>
            <a:lvl4pPr marL="16002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4pPr>
            <a:lvl5pPr marL="20574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Titel Kenniskiem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Titel Hoofdstuk</a:t>
            </a:r>
            <a:endParaRPr lang="nl-NL" dirty="0"/>
          </a:p>
        </p:txBody>
      </p:sp>
      <p:sp>
        <p:nvSpPr>
          <p:cNvPr id="11" name="Tijdelijke aanduiding voor tekst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6356350"/>
            <a:ext cx="27432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rgbClr val="1F9BDE"/>
                </a:solidFill>
              </a:defRPr>
            </a:lvl1pPr>
          </a:lstStyle>
          <a:p>
            <a:pPr lvl="0"/>
            <a:r>
              <a:rPr lang="nl-NL" dirty="0" smtClean="0"/>
              <a:t>Titel Kenniskiem</a:t>
            </a:r>
            <a:endParaRPr lang="nl-NL" dirty="0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sz="quarter" idx="14" hasCustomPrompt="1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>
            <a:lvl1pPr marL="0" indent="0" algn="r">
              <a:buNone/>
              <a:defRPr sz="1400">
                <a:solidFill>
                  <a:srgbClr val="1F9BDE"/>
                </a:solidFill>
              </a:defRPr>
            </a:lvl1pPr>
          </a:lstStyle>
          <a:p>
            <a:pPr lvl="0"/>
            <a:r>
              <a:rPr lang="nl-NL" dirty="0" smtClean="0"/>
              <a:t>Titel hoofdstuk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868142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6-2-2019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1220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6-2-2019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6208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6-2-2019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7473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6-2-2019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3070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6-2-2019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7139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6-2-2019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7770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6-2-2019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3344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ABFA54-F40C-8041-B70B-973F0B56D9B8}" type="datetimeFigureOut">
              <a:rPr lang="nl-NL" smtClean="0"/>
              <a:t>6-2-2019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312C79-C462-234E-A35C-93AED18ADBC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1240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C2C0E-B441-429A-A2E5-A434B4231498}" type="datetimeFigureOut">
              <a:rPr lang="nl-NL" smtClean="0"/>
              <a:t>6-2-2019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0459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Algemene diergezondheid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4. One Health</a:t>
            </a:r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1958275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199" y="524328"/>
            <a:ext cx="11255829" cy="1669369"/>
          </a:xfrm>
        </p:spPr>
        <p:txBody>
          <a:bodyPr>
            <a:normAutofit/>
          </a:bodyPr>
          <a:lstStyle/>
          <a:p>
            <a:r>
              <a:rPr lang="en-US" dirty="0"/>
              <a:t>4.3 </a:t>
            </a:r>
            <a:r>
              <a:rPr lang="en-US" dirty="0" err="1"/>
              <a:t>Risico’s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omwonenden</a:t>
            </a:r>
            <a:r>
              <a:rPr lang="en-US" dirty="0"/>
              <a:t> en </a:t>
            </a:r>
            <a:r>
              <a:rPr lang="en-US" dirty="0" smtClean="0"/>
              <a:t>									</a:t>
            </a:r>
            <a:r>
              <a:rPr lang="en-US" dirty="0" err="1" smtClean="0"/>
              <a:t>medewerkers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2034494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 err="1" smtClean="0"/>
              <a:t>Fijnstof</a:t>
            </a:r>
            <a:r>
              <a:rPr lang="en-US" dirty="0" smtClean="0"/>
              <a:t> en </a:t>
            </a:r>
            <a:r>
              <a:rPr lang="en-US" dirty="0" err="1" smtClean="0"/>
              <a:t>endotoxinen</a:t>
            </a:r>
            <a:endParaRPr lang="en-US" dirty="0" smtClean="0"/>
          </a:p>
          <a:p>
            <a:r>
              <a:rPr lang="en-US" dirty="0" err="1" smtClean="0"/>
              <a:t>Fijnstof</a:t>
            </a:r>
            <a:r>
              <a:rPr lang="en-US" dirty="0" smtClean="0"/>
              <a:t>: </a:t>
            </a:r>
            <a:r>
              <a:rPr lang="en-US" dirty="0" err="1" smtClean="0"/>
              <a:t>hele</a:t>
            </a:r>
            <a:r>
              <a:rPr lang="en-US" dirty="0" smtClean="0"/>
              <a:t> </a:t>
            </a:r>
            <a:r>
              <a:rPr lang="en-US" dirty="0" err="1" smtClean="0"/>
              <a:t>kleine</a:t>
            </a:r>
            <a:r>
              <a:rPr lang="en-US" dirty="0" smtClean="0"/>
              <a:t> </a:t>
            </a:r>
            <a:r>
              <a:rPr lang="en-US" dirty="0" err="1" smtClean="0"/>
              <a:t>deeltjes</a:t>
            </a:r>
            <a:r>
              <a:rPr lang="en-US" dirty="0" smtClean="0"/>
              <a:t> </a:t>
            </a:r>
            <a:r>
              <a:rPr lang="en-US" dirty="0" err="1" smtClean="0"/>
              <a:t>stof</a:t>
            </a:r>
            <a:r>
              <a:rPr lang="en-US" dirty="0" smtClean="0"/>
              <a:t> &lt;10</a:t>
            </a:r>
            <a:r>
              <a:rPr lang="nl-NL" dirty="0" smtClean="0"/>
              <a:t> µm</a:t>
            </a:r>
          </a:p>
          <a:p>
            <a:r>
              <a:rPr lang="nl-NL" dirty="0" err="1" smtClean="0"/>
              <a:t>Fijnstof</a:t>
            </a:r>
            <a:r>
              <a:rPr lang="nl-NL" dirty="0" smtClean="0"/>
              <a:t> terugdringen – </a:t>
            </a:r>
            <a:r>
              <a:rPr lang="nl-NL" dirty="0" err="1" smtClean="0"/>
              <a:t>luchtwassysteem</a:t>
            </a:r>
            <a:endParaRPr lang="nl-NL" dirty="0" smtClean="0"/>
          </a:p>
          <a:p>
            <a:pPr lvl="1"/>
            <a:r>
              <a:rPr lang="nl-NL" dirty="0" smtClean="0"/>
              <a:t>Reinigen stallucht van geur en schadelijke stoffen zoals ammoniak, </a:t>
            </a:r>
            <a:r>
              <a:rPr lang="nl-NL" dirty="0" err="1" smtClean="0"/>
              <a:t>fijnstof</a:t>
            </a:r>
            <a:r>
              <a:rPr lang="nl-NL" dirty="0" smtClean="0"/>
              <a:t> en endotoxinen</a:t>
            </a:r>
          </a:p>
          <a:p>
            <a:pPr lvl="1"/>
            <a:endParaRPr lang="nl-NL" dirty="0"/>
          </a:p>
          <a:p>
            <a:r>
              <a:rPr lang="nl-NL" dirty="0" smtClean="0"/>
              <a:t>Endotoxinen: gifstoffen die vrijkomen bij het afsterven van bepaalde bacteriën </a:t>
            </a:r>
            <a:r>
              <a:rPr lang="en-US" dirty="0" smtClean="0"/>
              <a:t>  </a:t>
            </a:r>
          </a:p>
          <a:p>
            <a:pPr lvl="1"/>
            <a:r>
              <a:rPr lang="en-US" dirty="0" err="1" smtClean="0"/>
              <a:t>Binden</a:t>
            </a:r>
            <a:r>
              <a:rPr lang="en-US" dirty="0" smtClean="0"/>
              <a:t> </a:t>
            </a:r>
            <a:r>
              <a:rPr lang="en-US" dirty="0" err="1" smtClean="0"/>
              <a:t>zich</a:t>
            </a:r>
            <a:r>
              <a:rPr lang="en-US" dirty="0" smtClean="0"/>
              <a:t> </a:t>
            </a:r>
            <a:r>
              <a:rPr lang="en-US" dirty="0" err="1" smtClean="0"/>
              <a:t>aan</a:t>
            </a:r>
            <a:r>
              <a:rPr lang="en-US" dirty="0" smtClean="0"/>
              <a:t> </a:t>
            </a:r>
            <a:r>
              <a:rPr lang="en-US" dirty="0" err="1" smtClean="0"/>
              <a:t>fijnstof</a:t>
            </a:r>
            <a:r>
              <a:rPr lang="en-US" dirty="0" smtClean="0"/>
              <a:t> en </a:t>
            </a:r>
            <a:r>
              <a:rPr lang="en-US" dirty="0" err="1" smtClean="0"/>
              <a:t>waterdeeltjes</a:t>
            </a:r>
            <a:r>
              <a:rPr lang="en-US" dirty="0" smtClean="0"/>
              <a:t> (</a:t>
            </a:r>
            <a:r>
              <a:rPr lang="en-US" dirty="0" err="1" smtClean="0"/>
              <a:t>nevel</a:t>
            </a:r>
            <a:r>
              <a:rPr lang="en-US" dirty="0" smtClean="0"/>
              <a:t>) en </a:t>
            </a:r>
            <a:r>
              <a:rPr lang="en-US" dirty="0" err="1" smtClean="0"/>
              <a:t>verspreiden</a:t>
            </a:r>
            <a:r>
              <a:rPr lang="en-US" dirty="0" smtClean="0"/>
              <a:t> </a:t>
            </a:r>
            <a:r>
              <a:rPr lang="en-US" dirty="0" err="1" smtClean="0"/>
              <a:t>zich</a:t>
            </a:r>
            <a:r>
              <a:rPr lang="en-US" dirty="0" smtClean="0"/>
              <a:t> door de </a:t>
            </a:r>
            <a:r>
              <a:rPr lang="en-US" dirty="0" err="1" smtClean="0"/>
              <a:t>lucht</a:t>
            </a:r>
            <a:r>
              <a:rPr lang="en-US" dirty="0" smtClean="0"/>
              <a:t> (</a:t>
            </a:r>
            <a:r>
              <a:rPr lang="en-US" dirty="0" err="1" smtClean="0"/>
              <a:t>bijvoorbeeld</a:t>
            </a:r>
            <a:r>
              <a:rPr lang="en-US" dirty="0" smtClean="0"/>
              <a:t> </a:t>
            </a:r>
            <a:r>
              <a:rPr lang="en-US" dirty="0" err="1" smtClean="0"/>
              <a:t>bij</a:t>
            </a:r>
            <a:r>
              <a:rPr lang="en-US" dirty="0" smtClean="0"/>
              <a:t> </a:t>
            </a:r>
            <a:r>
              <a:rPr lang="en-US" dirty="0" err="1" smtClean="0"/>
              <a:t>gebruik</a:t>
            </a:r>
            <a:r>
              <a:rPr lang="en-US" dirty="0" smtClean="0"/>
              <a:t> </a:t>
            </a:r>
            <a:r>
              <a:rPr lang="en-US" dirty="0" err="1" smtClean="0"/>
              <a:t>hogedrukreiniger</a:t>
            </a:r>
            <a:r>
              <a:rPr lang="en-US" dirty="0" smtClean="0"/>
              <a:t>)</a:t>
            </a:r>
          </a:p>
        </p:txBody>
      </p:sp>
      <p:sp>
        <p:nvSpPr>
          <p:cNvPr id="8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 smtClean="0"/>
              <a:t>Algemene diergezondheid </a:t>
            </a:r>
            <a:endParaRPr lang="nl-NL" dirty="0"/>
          </a:p>
        </p:txBody>
      </p:sp>
      <p:sp>
        <p:nvSpPr>
          <p:cNvPr id="9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r>
              <a:rPr lang="en-US" dirty="0" smtClean="0"/>
              <a:t>4. One Health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71692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518206"/>
            <a:ext cx="10515600" cy="1677078"/>
          </a:xfrm>
        </p:spPr>
        <p:txBody>
          <a:bodyPr>
            <a:normAutofit/>
          </a:bodyPr>
          <a:lstStyle/>
          <a:p>
            <a:r>
              <a:rPr lang="en-US" dirty="0"/>
              <a:t>4.3 </a:t>
            </a:r>
            <a:r>
              <a:rPr lang="en-US" dirty="0" err="1"/>
              <a:t>Risico’s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omwonenden</a:t>
            </a:r>
            <a:r>
              <a:rPr lang="en-US" dirty="0"/>
              <a:t> en </a:t>
            </a:r>
            <a:r>
              <a:rPr lang="en-US" dirty="0" smtClean="0"/>
              <a:t>								</a:t>
            </a:r>
            <a:r>
              <a:rPr lang="en-US" dirty="0" err="1" smtClean="0"/>
              <a:t>medewerkers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2206170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 err="1" smtClean="0"/>
              <a:t>Antibiotica-resistente</a:t>
            </a:r>
            <a:r>
              <a:rPr lang="en-US" dirty="0" smtClean="0"/>
              <a:t> </a:t>
            </a:r>
            <a:r>
              <a:rPr lang="en-US" dirty="0" err="1" smtClean="0"/>
              <a:t>bacteriën</a:t>
            </a:r>
            <a:r>
              <a:rPr lang="en-US" dirty="0" smtClean="0"/>
              <a:t> </a:t>
            </a:r>
          </a:p>
          <a:p>
            <a:pPr lvl="1"/>
            <a:r>
              <a:rPr lang="en-US" dirty="0" err="1" smtClean="0"/>
              <a:t>Bij</a:t>
            </a:r>
            <a:r>
              <a:rPr lang="en-US" dirty="0" smtClean="0"/>
              <a:t> </a:t>
            </a:r>
            <a:r>
              <a:rPr lang="en-US" dirty="0" err="1" smtClean="0"/>
              <a:t>orale</a:t>
            </a:r>
            <a:r>
              <a:rPr lang="en-US" dirty="0" smtClean="0"/>
              <a:t> </a:t>
            </a:r>
            <a:r>
              <a:rPr lang="en-US" dirty="0" err="1" smtClean="0"/>
              <a:t>toediening</a:t>
            </a:r>
            <a:r>
              <a:rPr lang="en-US" dirty="0" smtClean="0"/>
              <a:t> van </a:t>
            </a:r>
            <a:r>
              <a:rPr lang="en-US" dirty="0" err="1" smtClean="0"/>
              <a:t>antibiotica</a:t>
            </a:r>
            <a:r>
              <a:rPr lang="en-US" dirty="0" smtClean="0"/>
              <a:t> </a:t>
            </a:r>
            <a:r>
              <a:rPr lang="en-US" dirty="0" smtClean="0">
                <a:sym typeface="Wingdings" panose="05000000000000000000" pitchFamily="2" charset="2"/>
              </a:rPr>
              <a:t> 40-90% </a:t>
            </a:r>
            <a:r>
              <a:rPr lang="en-US" dirty="0" err="1" smtClean="0">
                <a:sym typeface="Wingdings" panose="05000000000000000000" pitchFamily="2" charset="2"/>
              </a:rPr>
              <a:t>directe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uitscheiding</a:t>
            </a:r>
            <a:r>
              <a:rPr lang="en-US" dirty="0" smtClean="0">
                <a:sym typeface="Wingdings" panose="05000000000000000000" pitchFamily="2" charset="2"/>
              </a:rPr>
              <a:t> in de </a:t>
            </a:r>
            <a:r>
              <a:rPr lang="en-US" dirty="0" err="1" smtClean="0">
                <a:sym typeface="Wingdings" panose="05000000000000000000" pitchFamily="2" charset="2"/>
              </a:rPr>
              <a:t>mest</a:t>
            </a:r>
            <a:endParaRPr lang="en-US" dirty="0" smtClean="0">
              <a:sym typeface="Wingdings" panose="05000000000000000000" pitchFamily="2" charset="2"/>
            </a:endParaRP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Via de </a:t>
            </a:r>
            <a:r>
              <a:rPr lang="en-US" dirty="0" err="1" smtClean="0">
                <a:sym typeface="Wingdings" panose="05000000000000000000" pitchFamily="2" charset="2"/>
              </a:rPr>
              <a:t>mest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kan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dit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terecht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komen</a:t>
            </a:r>
            <a:r>
              <a:rPr lang="en-US" dirty="0" smtClean="0">
                <a:sym typeface="Wingdings" panose="05000000000000000000" pitchFamily="2" charset="2"/>
              </a:rPr>
              <a:t> in </a:t>
            </a:r>
            <a:r>
              <a:rPr lang="en-US" dirty="0" err="1" smtClean="0">
                <a:sym typeface="Wingdings" panose="05000000000000000000" pitchFamily="2" charset="2"/>
              </a:rPr>
              <a:t>bodem</a:t>
            </a:r>
            <a:r>
              <a:rPr lang="en-US" dirty="0" smtClean="0">
                <a:sym typeface="Wingdings" panose="05000000000000000000" pitchFamily="2" charset="2"/>
              </a:rPr>
              <a:t>, </a:t>
            </a:r>
            <a:r>
              <a:rPr lang="en-US" dirty="0" err="1" smtClean="0">
                <a:sym typeface="Wingdings" panose="05000000000000000000" pitchFamily="2" charset="2"/>
              </a:rPr>
              <a:t>oppervlaktewater</a:t>
            </a:r>
            <a:r>
              <a:rPr lang="en-US" dirty="0" smtClean="0">
                <a:sym typeface="Wingdings" panose="05000000000000000000" pitchFamily="2" charset="2"/>
              </a:rPr>
              <a:t>, </a:t>
            </a:r>
            <a:r>
              <a:rPr lang="en-US" dirty="0" err="1" smtClean="0">
                <a:sym typeface="Wingdings" panose="05000000000000000000" pitchFamily="2" charset="2"/>
              </a:rPr>
              <a:t>grondwater</a:t>
            </a:r>
            <a:r>
              <a:rPr lang="en-US" dirty="0" smtClean="0">
                <a:sym typeface="Wingdings" panose="05000000000000000000" pitchFamily="2" charset="2"/>
              </a:rPr>
              <a:t>, </a:t>
            </a:r>
            <a:r>
              <a:rPr lang="en-US" dirty="0" err="1" smtClean="0">
                <a:sym typeface="Wingdings" panose="05000000000000000000" pitchFamily="2" charset="2"/>
              </a:rPr>
              <a:t>gewassen</a:t>
            </a:r>
            <a:endParaRPr lang="en-US" dirty="0" smtClean="0">
              <a:sym typeface="Wingdings" panose="05000000000000000000" pitchFamily="2" charset="2"/>
            </a:endParaRPr>
          </a:p>
          <a:p>
            <a:pPr lvl="1"/>
            <a:endParaRPr lang="en-US" dirty="0">
              <a:sym typeface="Wingdings" panose="05000000000000000000" pitchFamily="2" charset="2"/>
            </a:endParaRPr>
          </a:p>
          <a:p>
            <a:r>
              <a:rPr lang="en-US" dirty="0" err="1" smtClean="0">
                <a:sym typeface="Wingdings" panose="05000000000000000000" pitchFamily="2" charset="2"/>
              </a:rPr>
              <a:t>Veehouders-verminderen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antibiotica</a:t>
            </a:r>
            <a:r>
              <a:rPr lang="en-US" dirty="0" smtClean="0">
                <a:sym typeface="Wingdings" panose="05000000000000000000" pitchFamily="2" charset="2"/>
              </a:rPr>
              <a:t> / </a:t>
            </a:r>
            <a:r>
              <a:rPr lang="en-US" dirty="0" err="1" smtClean="0">
                <a:sym typeface="Wingdings" panose="05000000000000000000" pitchFamily="2" charset="2"/>
              </a:rPr>
              <a:t>bewust</a:t>
            </a:r>
            <a:r>
              <a:rPr lang="en-US" dirty="0" smtClean="0">
                <a:sym typeface="Wingdings" panose="05000000000000000000" pitchFamily="2" charset="2"/>
              </a:rPr>
              <a:t> wording </a:t>
            </a:r>
            <a:r>
              <a:rPr lang="en-US" dirty="0" err="1" smtClean="0">
                <a:sym typeface="Wingdings" panose="05000000000000000000" pitchFamily="2" charset="2"/>
              </a:rPr>
              <a:t>noodzaak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verantwoord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medicijngebruik</a:t>
            </a:r>
            <a:endParaRPr lang="en-US" dirty="0" smtClean="0"/>
          </a:p>
        </p:txBody>
      </p:sp>
      <p:sp>
        <p:nvSpPr>
          <p:cNvPr id="8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 smtClean="0"/>
              <a:t>Algemene diergezondheid </a:t>
            </a:r>
            <a:endParaRPr lang="nl-NL" dirty="0"/>
          </a:p>
        </p:txBody>
      </p:sp>
      <p:sp>
        <p:nvSpPr>
          <p:cNvPr id="9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r>
              <a:rPr lang="en-US" dirty="0" smtClean="0"/>
              <a:t>4. One Health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71692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430438"/>
            <a:ext cx="10515600" cy="1839912"/>
          </a:xfrm>
        </p:spPr>
        <p:txBody>
          <a:bodyPr>
            <a:normAutofit/>
          </a:bodyPr>
          <a:lstStyle/>
          <a:p>
            <a:r>
              <a:rPr lang="en-US" dirty="0"/>
              <a:t>4.3 </a:t>
            </a:r>
            <a:r>
              <a:rPr lang="en-US" dirty="0" err="1"/>
              <a:t>Risico’s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omwonenden</a:t>
            </a:r>
            <a:r>
              <a:rPr lang="en-US" dirty="0"/>
              <a:t> en </a:t>
            </a:r>
            <a:r>
              <a:rPr lang="en-US" dirty="0" smtClean="0"/>
              <a:t>								</a:t>
            </a:r>
            <a:r>
              <a:rPr lang="en-US" dirty="0" err="1" smtClean="0"/>
              <a:t>medewerkers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Geur</a:t>
            </a:r>
            <a:r>
              <a:rPr lang="en-US" dirty="0" smtClean="0"/>
              <a:t>- en </a:t>
            </a:r>
            <a:r>
              <a:rPr lang="en-US" dirty="0" err="1" smtClean="0"/>
              <a:t>stankoverlast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Geur</a:t>
            </a:r>
            <a:r>
              <a:rPr lang="en-US" dirty="0" smtClean="0"/>
              <a:t> </a:t>
            </a:r>
            <a:r>
              <a:rPr lang="en-US" dirty="0" err="1" smtClean="0"/>
              <a:t>wordt</a:t>
            </a:r>
            <a:r>
              <a:rPr lang="en-US" dirty="0" smtClean="0"/>
              <a:t> </a:t>
            </a:r>
            <a:r>
              <a:rPr lang="en-US" dirty="0" err="1" smtClean="0"/>
              <a:t>veroorzaakt</a:t>
            </a:r>
            <a:r>
              <a:rPr lang="en-US" dirty="0" smtClean="0"/>
              <a:t> door de </a:t>
            </a:r>
            <a:r>
              <a:rPr lang="en-US" dirty="0" err="1" smtClean="0"/>
              <a:t>mest</a:t>
            </a:r>
            <a:r>
              <a:rPr lang="en-US" dirty="0" smtClean="0"/>
              <a:t> en urine</a:t>
            </a:r>
          </a:p>
          <a:p>
            <a:endParaRPr lang="en-US" dirty="0" smtClean="0"/>
          </a:p>
          <a:p>
            <a:r>
              <a:rPr lang="en-US" dirty="0" err="1" smtClean="0"/>
              <a:t>Resultaat</a:t>
            </a:r>
            <a:r>
              <a:rPr lang="en-US" dirty="0" smtClean="0"/>
              <a:t> </a:t>
            </a:r>
            <a:r>
              <a:rPr lang="en-US" dirty="0" err="1" smtClean="0"/>
              <a:t>mengsel</a:t>
            </a:r>
            <a:r>
              <a:rPr lang="en-US" dirty="0" smtClean="0"/>
              <a:t> van </a:t>
            </a:r>
            <a:r>
              <a:rPr lang="nl-NL" dirty="0"/>
              <a:t>NH</a:t>
            </a:r>
            <a:r>
              <a:rPr lang="nl-NL" baseline="-25000" dirty="0"/>
              <a:t>3</a:t>
            </a:r>
            <a:r>
              <a:rPr lang="en-US" dirty="0" smtClean="0"/>
              <a:t> en </a:t>
            </a:r>
            <a:r>
              <a:rPr lang="nl-NL" dirty="0" smtClean="0"/>
              <a:t>H</a:t>
            </a:r>
            <a:r>
              <a:rPr lang="nl-NL" baseline="-25000" dirty="0" smtClean="0"/>
              <a:t>2</a:t>
            </a:r>
            <a:r>
              <a:rPr lang="nl-NL" dirty="0" smtClean="0"/>
              <a:t>S</a:t>
            </a:r>
          </a:p>
          <a:p>
            <a:endParaRPr lang="en-US" dirty="0" smtClean="0"/>
          </a:p>
          <a:p>
            <a:r>
              <a:rPr lang="en-US" dirty="0" err="1" smtClean="0"/>
              <a:t>Nieuwe</a:t>
            </a:r>
            <a:r>
              <a:rPr lang="en-US" dirty="0" smtClean="0"/>
              <a:t> </a:t>
            </a:r>
            <a:r>
              <a:rPr lang="en-US" dirty="0" err="1" smtClean="0"/>
              <a:t>stallen</a:t>
            </a:r>
            <a:r>
              <a:rPr lang="en-US" dirty="0" smtClean="0"/>
              <a:t> – </a:t>
            </a:r>
            <a:r>
              <a:rPr lang="en-US" dirty="0" err="1" smtClean="0"/>
              <a:t>emissiearm</a:t>
            </a:r>
            <a:endParaRPr lang="en-US" dirty="0" smtClean="0"/>
          </a:p>
          <a:p>
            <a:pPr lvl="1"/>
            <a:r>
              <a:rPr lang="en-US" dirty="0" smtClean="0"/>
              <a:t>Minder </a:t>
            </a:r>
            <a:r>
              <a:rPr lang="en-US" dirty="0" err="1" smtClean="0"/>
              <a:t>ammoniakemmissie</a:t>
            </a:r>
            <a:endParaRPr lang="en-US" dirty="0" smtClean="0"/>
          </a:p>
          <a:p>
            <a:pPr lvl="1"/>
            <a:r>
              <a:rPr lang="en-US" dirty="0" smtClean="0"/>
              <a:t>Minder </a:t>
            </a:r>
            <a:r>
              <a:rPr lang="en-US" dirty="0" err="1" smtClean="0"/>
              <a:t>geur</a:t>
            </a:r>
            <a:r>
              <a:rPr lang="en-US" dirty="0" smtClean="0"/>
              <a:t> </a:t>
            </a:r>
          </a:p>
        </p:txBody>
      </p:sp>
      <p:sp>
        <p:nvSpPr>
          <p:cNvPr id="8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 smtClean="0"/>
              <a:t>Algemene diergezondheid </a:t>
            </a:r>
            <a:endParaRPr lang="nl-NL" dirty="0"/>
          </a:p>
        </p:txBody>
      </p:sp>
      <p:sp>
        <p:nvSpPr>
          <p:cNvPr id="9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r>
              <a:rPr lang="en-US" dirty="0" smtClean="0"/>
              <a:t>4. One Health</a:t>
            </a:r>
          </a:p>
          <a:p>
            <a:endParaRPr lang="nl-NL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860308" y="4500345"/>
            <a:ext cx="2538701" cy="2331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1692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4.4 </a:t>
            </a:r>
            <a:r>
              <a:rPr lang="en-US" dirty="0" err="1" smtClean="0"/>
              <a:t>Risico’s</a:t>
            </a:r>
            <a:r>
              <a:rPr lang="en-US" dirty="0" smtClean="0"/>
              <a:t> </a:t>
            </a:r>
            <a:r>
              <a:rPr lang="en-US" dirty="0" err="1" smtClean="0"/>
              <a:t>voor</a:t>
            </a:r>
            <a:r>
              <a:rPr lang="en-US" dirty="0" smtClean="0"/>
              <a:t> het milieu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Ammoniakemissie</a:t>
            </a:r>
            <a:endParaRPr lang="en-US" dirty="0" smtClean="0"/>
          </a:p>
          <a:p>
            <a:pPr lvl="1"/>
            <a:r>
              <a:rPr lang="en-US" dirty="0" err="1" smtClean="0"/>
              <a:t>Afkomstig</a:t>
            </a:r>
            <a:r>
              <a:rPr lang="en-US" dirty="0" smtClean="0"/>
              <a:t> </a:t>
            </a:r>
            <a:r>
              <a:rPr lang="en-US" dirty="0" err="1" smtClean="0"/>
              <a:t>uit</a:t>
            </a:r>
            <a:r>
              <a:rPr lang="en-US" dirty="0" smtClean="0"/>
              <a:t> </a:t>
            </a:r>
            <a:r>
              <a:rPr lang="en-US" dirty="0" err="1" smtClean="0"/>
              <a:t>dierlijke</a:t>
            </a:r>
            <a:r>
              <a:rPr lang="en-US" dirty="0" smtClean="0"/>
              <a:t> </a:t>
            </a:r>
            <a:r>
              <a:rPr lang="en-US" dirty="0" err="1" smtClean="0"/>
              <a:t>mest</a:t>
            </a:r>
            <a:endParaRPr lang="en-US" dirty="0" smtClean="0"/>
          </a:p>
          <a:p>
            <a:pPr lvl="1"/>
            <a:r>
              <a:rPr lang="en-US" dirty="0" err="1" smtClean="0"/>
              <a:t>Invloed</a:t>
            </a:r>
            <a:r>
              <a:rPr lang="en-US" dirty="0" smtClean="0"/>
              <a:t> op </a:t>
            </a:r>
            <a:r>
              <a:rPr lang="en-US" dirty="0" err="1" smtClean="0"/>
              <a:t>kwaliteit</a:t>
            </a:r>
            <a:r>
              <a:rPr lang="en-US" dirty="0" smtClean="0"/>
              <a:t> </a:t>
            </a:r>
            <a:r>
              <a:rPr lang="en-US" dirty="0" err="1" smtClean="0"/>
              <a:t>bodem</a:t>
            </a:r>
            <a:r>
              <a:rPr lang="en-US" dirty="0" smtClean="0"/>
              <a:t>, </a:t>
            </a:r>
            <a:r>
              <a:rPr lang="en-US" dirty="0" err="1" smtClean="0"/>
              <a:t>oppervlaktewater</a:t>
            </a:r>
            <a:r>
              <a:rPr lang="en-US" dirty="0" smtClean="0"/>
              <a:t> en </a:t>
            </a:r>
            <a:r>
              <a:rPr lang="en-US" dirty="0" err="1" smtClean="0"/>
              <a:t>grondwater</a:t>
            </a:r>
            <a:endParaRPr lang="en-US" dirty="0" smtClean="0"/>
          </a:p>
          <a:p>
            <a:pPr lvl="1"/>
            <a:r>
              <a:rPr lang="en-US" dirty="0" smtClean="0"/>
              <a:t>Flora en fauna-</a:t>
            </a:r>
            <a:r>
              <a:rPr lang="en-US" dirty="0" err="1" smtClean="0"/>
              <a:t>schade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8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 smtClean="0"/>
              <a:t>Algemene diergezondheid </a:t>
            </a:r>
            <a:endParaRPr lang="nl-NL" dirty="0"/>
          </a:p>
        </p:txBody>
      </p:sp>
      <p:sp>
        <p:nvSpPr>
          <p:cNvPr id="9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r>
              <a:rPr lang="en-US" dirty="0" smtClean="0"/>
              <a:t>4. One Health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71692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4.4 </a:t>
            </a:r>
            <a:r>
              <a:rPr lang="en-US" dirty="0" err="1"/>
              <a:t>Risico’s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het milieu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Vogelgriep</a:t>
            </a:r>
            <a:endParaRPr lang="en-US" dirty="0"/>
          </a:p>
          <a:p>
            <a:pPr lvl="1"/>
            <a:r>
              <a:rPr lang="en-US" dirty="0" err="1"/>
              <a:t>Uitwerpselen</a:t>
            </a:r>
            <a:r>
              <a:rPr lang="en-US" dirty="0"/>
              <a:t> </a:t>
            </a:r>
            <a:r>
              <a:rPr lang="en-US" dirty="0" err="1"/>
              <a:t>eenden</a:t>
            </a:r>
            <a:r>
              <a:rPr lang="en-US" dirty="0"/>
              <a:t> en </a:t>
            </a:r>
            <a:r>
              <a:rPr lang="en-US" dirty="0" err="1"/>
              <a:t>zwanen</a:t>
            </a:r>
            <a:endParaRPr lang="en-US" dirty="0"/>
          </a:p>
          <a:p>
            <a:pPr lvl="1"/>
            <a:r>
              <a:rPr lang="en-US" dirty="0"/>
              <a:t>Wilde </a:t>
            </a:r>
            <a:r>
              <a:rPr lang="en-US" dirty="0" err="1"/>
              <a:t>watervogels</a:t>
            </a:r>
            <a:endParaRPr lang="en-US" dirty="0"/>
          </a:p>
          <a:p>
            <a:pPr lvl="1"/>
            <a:r>
              <a:rPr lang="en-US" dirty="0" err="1"/>
              <a:t>Broedgronden-ontwikkeling</a:t>
            </a:r>
            <a:r>
              <a:rPr lang="en-US" dirty="0"/>
              <a:t> </a:t>
            </a:r>
            <a:r>
              <a:rPr lang="en-US" dirty="0" err="1" smtClean="0"/>
              <a:t>griepvirussen</a:t>
            </a:r>
            <a:endParaRPr lang="en-US" dirty="0"/>
          </a:p>
          <a:p>
            <a:r>
              <a:rPr lang="en-US" dirty="0" err="1"/>
              <a:t>Blauwtong</a:t>
            </a:r>
            <a:endParaRPr lang="en-US" dirty="0"/>
          </a:p>
          <a:p>
            <a:pPr lvl="1"/>
            <a:r>
              <a:rPr lang="en-US" dirty="0"/>
              <a:t>Virus </a:t>
            </a:r>
            <a:r>
              <a:rPr lang="en-US" dirty="0" err="1" smtClean="0"/>
              <a:t>komt</a:t>
            </a:r>
            <a:r>
              <a:rPr lang="en-US" dirty="0" smtClean="0"/>
              <a:t> </a:t>
            </a:r>
            <a:r>
              <a:rPr lang="en-US" dirty="0" err="1" smtClean="0"/>
              <a:t>voor</a:t>
            </a:r>
            <a:r>
              <a:rPr lang="en-US" dirty="0" smtClean="0"/>
              <a:t> </a:t>
            </a:r>
            <a:r>
              <a:rPr lang="en-US" dirty="0" err="1" smtClean="0"/>
              <a:t>bij</a:t>
            </a:r>
            <a:r>
              <a:rPr lang="en-US" dirty="0" smtClean="0"/>
              <a:t> </a:t>
            </a:r>
            <a:r>
              <a:rPr lang="en-US" dirty="0" err="1"/>
              <a:t>koeien</a:t>
            </a:r>
            <a:r>
              <a:rPr lang="en-US" dirty="0"/>
              <a:t>, </a:t>
            </a:r>
            <a:r>
              <a:rPr lang="en-US" dirty="0" err="1"/>
              <a:t>geiten</a:t>
            </a:r>
            <a:r>
              <a:rPr lang="en-US" dirty="0"/>
              <a:t>, </a:t>
            </a:r>
            <a:r>
              <a:rPr lang="en-US" dirty="0" err="1"/>
              <a:t>schapen</a:t>
            </a:r>
            <a:r>
              <a:rPr lang="en-US" dirty="0"/>
              <a:t>, </a:t>
            </a:r>
            <a:r>
              <a:rPr lang="en-US" dirty="0" err="1"/>
              <a:t>ander</a:t>
            </a:r>
            <a:r>
              <a:rPr lang="en-US" dirty="0"/>
              <a:t> </a:t>
            </a:r>
            <a:r>
              <a:rPr lang="en-US" dirty="0" err="1"/>
              <a:t>herkauwers</a:t>
            </a:r>
            <a:endParaRPr lang="en-US" dirty="0"/>
          </a:p>
          <a:p>
            <a:pPr lvl="1"/>
            <a:r>
              <a:rPr lang="en-US" dirty="0" err="1"/>
              <a:t>Virusoverbrenging</a:t>
            </a:r>
            <a:r>
              <a:rPr lang="en-US" dirty="0"/>
              <a:t> door </a:t>
            </a:r>
            <a:r>
              <a:rPr lang="en-US" dirty="0" err="1"/>
              <a:t>knut</a:t>
            </a:r>
            <a:endParaRPr lang="en-US" dirty="0"/>
          </a:p>
          <a:p>
            <a:endParaRPr lang="en-US" dirty="0" smtClean="0"/>
          </a:p>
        </p:txBody>
      </p:sp>
      <p:sp>
        <p:nvSpPr>
          <p:cNvPr id="8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 smtClean="0"/>
              <a:t>Algemene diergezondheid </a:t>
            </a:r>
            <a:endParaRPr lang="nl-NL" dirty="0"/>
          </a:p>
        </p:txBody>
      </p:sp>
      <p:sp>
        <p:nvSpPr>
          <p:cNvPr id="9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r>
              <a:rPr lang="en-US" dirty="0" smtClean="0"/>
              <a:t>4. One Health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71692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4.5 </a:t>
            </a:r>
            <a:r>
              <a:rPr lang="en-US" dirty="0" err="1" smtClean="0"/>
              <a:t>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Welke</a:t>
            </a:r>
            <a:r>
              <a:rPr lang="en-US" dirty="0" smtClean="0"/>
              <a:t> </a:t>
            </a:r>
            <a:r>
              <a:rPr lang="en-US" dirty="0" err="1" smtClean="0"/>
              <a:t>maatregelen</a:t>
            </a:r>
            <a:r>
              <a:rPr lang="en-US" dirty="0" smtClean="0"/>
              <a:t> </a:t>
            </a:r>
            <a:r>
              <a:rPr lang="en-US" dirty="0" err="1" smtClean="0"/>
              <a:t>kan</a:t>
            </a:r>
            <a:r>
              <a:rPr lang="en-US" dirty="0" smtClean="0"/>
              <a:t> </a:t>
            </a:r>
            <a:r>
              <a:rPr lang="en-US" dirty="0" err="1" smtClean="0"/>
              <a:t>jij</a:t>
            </a:r>
            <a:r>
              <a:rPr lang="en-US" dirty="0" smtClean="0"/>
              <a:t> </a:t>
            </a:r>
            <a:r>
              <a:rPr lang="en-US" dirty="0" err="1" smtClean="0"/>
              <a:t>nemen</a:t>
            </a:r>
            <a:r>
              <a:rPr lang="en-US" dirty="0" smtClean="0"/>
              <a:t> op je (BPV) </a:t>
            </a:r>
            <a:r>
              <a:rPr lang="en-US" dirty="0" err="1" smtClean="0"/>
              <a:t>bedrijf</a:t>
            </a:r>
            <a:r>
              <a:rPr lang="en-US" dirty="0" smtClean="0"/>
              <a:t> </a:t>
            </a:r>
            <a:r>
              <a:rPr lang="en-US" dirty="0" err="1" smtClean="0"/>
              <a:t>om</a:t>
            </a:r>
            <a:r>
              <a:rPr lang="en-US" dirty="0" smtClean="0"/>
              <a:t> te </a:t>
            </a:r>
            <a:r>
              <a:rPr lang="en-US" dirty="0" err="1" smtClean="0"/>
              <a:t>voorkomen</a:t>
            </a:r>
            <a:r>
              <a:rPr lang="en-US" dirty="0" smtClean="0"/>
              <a:t> </a:t>
            </a:r>
            <a:r>
              <a:rPr lang="en-US" dirty="0" err="1" smtClean="0"/>
              <a:t>dat</a:t>
            </a:r>
            <a:r>
              <a:rPr lang="en-US" dirty="0" smtClean="0"/>
              <a:t> je ziek </a:t>
            </a:r>
            <a:r>
              <a:rPr lang="en-US" dirty="0" err="1" smtClean="0"/>
              <a:t>wordt</a:t>
            </a:r>
            <a:r>
              <a:rPr lang="en-US" dirty="0" smtClean="0"/>
              <a:t> van de (</a:t>
            </a:r>
            <a:r>
              <a:rPr lang="en-US" dirty="0" err="1" smtClean="0"/>
              <a:t>omgang</a:t>
            </a:r>
            <a:r>
              <a:rPr lang="en-US" dirty="0" smtClean="0"/>
              <a:t> met) </a:t>
            </a:r>
            <a:r>
              <a:rPr lang="en-US" dirty="0" err="1" smtClean="0"/>
              <a:t>dieren</a:t>
            </a:r>
            <a:r>
              <a:rPr lang="en-US" dirty="0" smtClean="0"/>
              <a:t>?</a:t>
            </a:r>
          </a:p>
          <a:p>
            <a:endParaRPr lang="en-US" dirty="0" smtClean="0"/>
          </a:p>
          <a:p>
            <a:pPr lvl="1"/>
            <a:r>
              <a:rPr lang="en-US" dirty="0" err="1" smtClean="0"/>
              <a:t>Maak</a:t>
            </a:r>
            <a:r>
              <a:rPr lang="en-US" dirty="0" smtClean="0"/>
              <a:t>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lijstje</a:t>
            </a:r>
            <a:r>
              <a:rPr lang="en-US" dirty="0" smtClean="0"/>
              <a:t> met </a:t>
            </a:r>
            <a:r>
              <a:rPr lang="en-US" dirty="0" err="1" smtClean="0"/>
              <a:t>zoveel</a:t>
            </a:r>
            <a:r>
              <a:rPr lang="en-US" dirty="0" smtClean="0"/>
              <a:t> </a:t>
            </a:r>
            <a:r>
              <a:rPr lang="en-US" dirty="0" err="1" smtClean="0"/>
              <a:t>mogelijk</a:t>
            </a:r>
            <a:r>
              <a:rPr lang="en-US" dirty="0" smtClean="0"/>
              <a:t> </a:t>
            </a:r>
            <a:r>
              <a:rPr lang="en-US" dirty="0" err="1" smtClean="0"/>
              <a:t>maatregelen</a:t>
            </a:r>
            <a:r>
              <a:rPr lang="en-US" dirty="0" smtClean="0"/>
              <a:t> </a:t>
            </a:r>
          </a:p>
          <a:p>
            <a:endParaRPr lang="en-US" dirty="0" smtClean="0"/>
          </a:p>
        </p:txBody>
      </p:sp>
      <p:sp>
        <p:nvSpPr>
          <p:cNvPr id="8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 smtClean="0"/>
              <a:t>Algemene diergezondheid </a:t>
            </a:r>
            <a:endParaRPr lang="nl-NL" dirty="0"/>
          </a:p>
        </p:txBody>
      </p:sp>
      <p:sp>
        <p:nvSpPr>
          <p:cNvPr id="9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r>
              <a:rPr lang="en-US" dirty="0" smtClean="0"/>
              <a:t>4. One Health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71692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 One Health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Oriëntatie</a:t>
            </a:r>
          </a:p>
          <a:p>
            <a:r>
              <a:rPr lang="en-US" dirty="0" err="1" smtClean="0"/>
              <a:t>Risico’s</a:t>
            </a:r>
            <a:r>
              <a:rPr lang="en-US" dirty="0" smtClean="0"/>
              <a:t> </a:t>
            </a:r>
            <a:r>
              <a:rPr lang="en-US" dirty="0" err="1" smtClean="0"/>
              <a:t>voor</a:t>
            </a:r>
            <a:r>
              <a:rPr lang="en-US" dirty="0" smtClean="0"/>
              <a:t> de </a:t>
            </a:r>
            <a:r>
              <a:rPr lang="en-US" dirty="0" err="1" smtClean="0"/>
              <a:t>voedselveiligheid</a:t>
            </a:r>
            <a:endParaRPr lang="en-US" dirty="0" smtClean="0"/>
          </a:p>
          <a:p>
            <a:r>
              <a:rPr lang="en-US" dirty="0" err="1" smtClean="0"/>
              <a:t>Risico’s</a:t>
            </a:r>
            <a:r>
              <a:rPr lang="en-US" dirty="0" smtClean="0"/>
              <a:t> </a:t>
            </a:r>
            <a:r>
              <a:rPr lang="en-US" dirty="0" err="1" smtClean="0"/>
              <a:t>voor</a:t>
            </a:r>
            <a:r>
              <a:rPr lang="en-US" dirty="0" smtClean="0"/>
              <a:t> </a:t>
            </a:r>
            <a:r>
              <a:rPr lang="en-US" dirty="0" err="1" smtClean="0"/>
              <a:t>omwonenden</a:t>
            </a:r>
            <a:r>
              <a:rPr lang="en-US" dirty="0" smtClean="0"/>
              <a:t> en </a:t>
            </a:r>
            <a:r>
              <a:rPr lang="en-US" dirty="0" err="1" smtClean="0"/>
              <a:t>medewerkers</a:t>
            </a:r>
            <a:endParaRPr lang="en-US" dirty="0" smtClean="0"/>
          </a:p>
          <a:p>
            <a:r>
              <a:rPr lang="en-US" dirty="0" err="1" smtClean="0"/>
              <a:t>Risico’s</a:t>
            </a:r>
            <a:r>
              <a:rPr lang="en-US" dirty="0" smtClean="0"/>
              <a:t> </a:t>
            </a:r>
            <a:r>
              <a:rPr lang="en-US" dirty="0" err="1" smtClean="0"/>
              <a:t>voor</a:t>
            </a:r>
            <a:r>
              <a:rPr lang="en-US" dirty="0" smtClean="0"/>
              <a:t> het milieu</a:t>
            </a:r>
          </a:p>
          <a:p>
            <a:r>
              <a:rPr lang="en-US" dirty="0" err="1" smtClean="0"/>
              <a:t>Opdracht</a:t>
            </a:r>
            <a:endParaRPr lang="en-US" dirty="0" smtClean="0"/>
          </a:p>
        </p:txBody>
      </p:sp>
      <p:sp>
        <p:nvSpPr>
          <p:cNvPr id="8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 smtClean="0"/>
              <a:t>Algemene diergezondheid </a:t>
            </a:r>
            <a:endParaRPr lang="nl-NL" dirty="0"/>
          </a:p>
        </p:txBody>
      </p:sp>
      <p:sp>
        <p:nvSpPr>
          <p:cNvPr id="9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r>
              <a:rPr lang="en-US" dirty="0" smtClean="0"/>
              <a:t>4. One Health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39354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4.1 Oriëntatie </a:t>
            </a:r>
            <a:endParaRPr lang="nl-NL" dirty="0"/>
          </a:p>
        </p:txBody>
      </p:sp>
      <p:sp>
        <p:nvSpPr>
          <p:cNvPr id="8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 smtClean="0"/>
              <a:t>Algemene diergezondheid </a:t>
            </a:r>
            <a:endParaRPr lang="nl-NL" dirty="0"/>
          </a:p>
        </p:txBody>
      </p:sp>
      <p:sp>
        <p:nvSpPr>
          <p:cNvPr id="9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r>
              <a:rPr lang="en-US" dirty="0" smtClean="0"/>
              <a:t>4. One Health</a:t>
            </a:r>
          </a:p>
          <a:p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Uitgangspunt</a:t>
            </a:r>
            <a:r>
              <a:rPr lang="en-US" dirty="0"/>
              <a:t> One Health: </a:t>
            </a:r>
            <a:r>
              <a:rPr lang="en-US" dirty="0" err="1"/>
              <a:t>mensen</a:t>
            </a:r>
            <a:r>
              <a:rPr lang="en-US" dirty="0"/>
              <a:t>, </a:t>
            </a:r>
            <a:r>
              <a:rPr lang="en-US" dirty="0" err="1"/>
              <a:t>dieren</a:t>
            </a:r>
            <a:r>
              <a:rPr lang="en-US" dirty="0"/>
              <a:t> en </a:t>
            </a:r>
            <a:r>
              <a:rPr lang="en-US" dirty="0" err="1"/>
              <a:t>ecosystemen</a:t>
            </a:r>
            <a:r>
              <a:rPr lang="en-US" dirty="0"/>
              <a:t> zijn met </a:t>
            </a:r>
            <a:r>
              <a:rPr lang="en-US" dirty="0" err="1"/>
              <a:t>elkaar</a:t>
            </a:r>
            <a:r>
              <a:rPr lang="en-US" dirty="0"/>
              <a:t> </a:t>
            </a:r>
            <a:r>
              <a:rPr lang="en-US" dirty="0" err="1"/>
              <a:t>verbonden</a:t>
            </a:r>
            <a:endParaRPr lang="en-US" dirty="0"/>
          </a:p>
          <a:p>
            <a:endParaRPr lang="nl-NL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250950" y="2733675"/>
            <a:ext cx="4089400" cy="306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2775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</a:t>
            </a:r>
            <a:r>
              <a:rPr lang="en-US" dirty="0" smtClean="0"/>
              <a:t>.1 Oriëntatie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One Health: </a:t>
            </a:r>
            <a:r>
              <a:rPr lang="en-US" dirty="0" err="1" smtClean="0"/>
              <a:t>samen</a:t>
            </a:r>
            <a:r>
              <a:rPr lang="en-US" dirty="0" smtClean="0"/>
              <a:t> </a:t>
            </a:r>
            <a:r>
              <a:rPr lang="en-US" dirty="0" err="1" smtClean="0"/>
              <a:t>werken</a:t>
            </a:r>
            <a:r>
              <a:rPr lang="en-US" dirty="0" smtClean="0"/>
              <a:t> </a:t>
            </a:r>
            <a:r>
              <a:rPr lang="en-US" dirty="0" err="1" smtClean="0"/>
              <a:t>aan</a:t>
            </a:r>
            <a:r>
              <a:rPr lang="en-US" dirty="0" smtClean="0"/>
              <a:t>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betere</a:t>
            </a:r>
            <a:r>
              <a:rPr lang="en-US" dirty="0" smtClean="0"/>
              <a:t> gezondheid </a:t>
            </a:r>
            <a:r>
              <a:rPr lang="en-US" dirty="0" err="1" smtClean="0"/>
              <a:t>voor</a:t>
            </a:r>
            <a:r>
              <a:rPr lang="en-US" dirty="0" smtClean="0"/>
              <a:t> </a:t>
            </a:r>
            <a:r>
              <a:rPr lang="en-US" dirty="0" err="1" smtClean="0"/>
              <a:t>mens</a:t>
            </a:r>
            <a:r>
              <a:rPr lang="en-US" dirty="0" smtClean="0"/>
              <a:t> en </a:t>
            </a:r>
            <a:r>
              <a:rPr lang="en-US" dirty="0" err="1" smtClean="0"/>
              <a:t>dier</a:t>
            </a:r>
            <a:r>
              <a:rPr lang="en-US" dirty="0" smtClean="0"/>
              <a:t> en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beter</a:t>
            </a:r>
            <a:r>
              <a:rPr lang="en-US" dirty="0" smtClean="0"/>
              <a:t> milieu</a:t>
            </a:r>
          </a:p>
          <a:p>
            <a:endParaRPr lang="en-US" dirty="0" smtClean="0"/>
          </a:p>
          <a:p>
            <a:r>
              <a:rPr lang="en-US" dirty="0" err="1" smtClean="0"/>
              <a:t>Doel</a:t>
            </a:r>
            <a:r>
              <a:rPr lang="en-US" dirty="0" smtClean="0"/>
              <a:t> One Health: de gezondheid van </a:t>
            </a:r>
            <a:r>
              <a:rPr lang="en-US" dirty="0" err="1" smtClean="0"/>
              <a:t>mensen</a:t>
            </a:r>
            <a:r>
              <a:rPr lang="en-US" dirty="0" smtClean="0"/>
              <a:t>, </a:t>
            </a:r>
            <a:r>
              <a:rPr lang="en-US" dirty="0" err="1" smtClean="0"/>
              <a:t>dieren</a:t>
            </a:r>
            <a:r>
              <a:rPr lang="en-US" dirty="0" smtClean="0"/>
              <a:t> en </a:t>
            </a:r>
            <a:r>
              <a:rPr lang="en-US" dirty="0" err="1" smtClean="0"/>
              <a:t>ecosystemen</a:t>
            </a:r>
            <a:r>
              <a:rPr lang="en-US" dirty="0" smtClean="0"/>
              <a:t> te </a:t>
            </a:r>
            <a:r>
              <a:rPr lang="en-US" dirty="0" err="1" smtClean="0"/>
              <a:t>verbeteren</a:t>
            </a:r>
            <a:r>
              <a:rPr lang="en-US" dirty="0" smtClean="0"/>
              <a:t> door </a:t>
            </a:r>
            <a:r>
              <a:rPr lang="en-US" dirty="0" err="1" smtClean="0"/>
              <a:t>potentiele</a:t>
            </a:r>
            <a:r>
              <a:rPr lang="en-US" dirty="0" smtClean="0"/>
              <a:t> of </a:t>
            </a:r>
            <a:r>
              <a:rPr lang="en-US" dirty="0" err="1" smtClean="0"/>
              <a:t>bestaande</a:t>
            </a:r>
            <a:r>
              <a:rPr lang="en-US" dirty="0" smtClean="0"/>
              <a:t> </a:t>
            </a:r>
            <a:r>
              <a:rPr lang="en-US" dirty="0" err="1" smtClean="0"/>
              <a:t>risico’s</a:t>
            </a:r>
            <a:r>
              <a:rPr lang="en-US" dirty="0" smtClean="0"/>
              <a:t> </a:t>
            </a:r>
            <a:r>
              <a:rPr lang="en-US" dirty="0" err="1" smtClean="0"/>
              <a:t>aan</a:t>
            </a:r>
            <a:r>
              <a:rPr lang="en-US" dirty="0" smtClean="0"/>
              <a:t> te </a:t>
            </a:r>
            <a:r>
              <a:rPr lang="en-US" dirty="0" err="1" smtClean="0"/>
              <a:t>pakken</a:t>
            </a:r>
            <a:endParaRPr lang="en-US" dirty="0" smtClean="0"/>
          </a:p>
          <a:p>
            <a:pPr lvl="1"/>
            <a:r>
              <a:rPr lang="en-US" dirty="0" err="1" smtClean="0"/>
              <a:t>Risico’s</a:t>
            </a:r>
            <a:r>
              <a:rPr lang="en-US" dirty="0" smtClean="0"/>
              <a:t> </a:t>
            </a:r>
            <a:r>
              <a:rPr lang="en-US" dirty="0" err="1" smtClean="0"/>
              <a:t>voor</a:t>
            </a:r>
            <a:r>
              <a:rPr lang="en-US" dirty="0" smtClean="0"/>
              <a:t> </a:t>
            </a:r>
            <a:r>
              <a:rPr lang="en-US" dirty="0" err="1" smtClean="0"/>
              <a:t>voedselveiligheid</a:t>
            </a:r>
            <a:endParaRPr lang="en-US" dirty="0" smtClean="0"/>
          </a:p>
          <a:p>
            <a:pPr lvl="1"/>
            <a:r>
              <a:rPr lang="en-US" dirty="0" err="1"/>
              <a:t>Risico’s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omwonenden</a:t>
            </a:r>
            <a:r>
              <a:rPr lang="en-US" dirty="0"/>
              <a:t> en </a:t>
            </a:r>
            <a:r>
              <a:rPr lang="en-US" dirty="0" err="1"/>
              <a:t>medewerkers</a:t>
            </a:r>
            <a:endParaRPr lang="en-US" dirty="0"/>
          </a:p>
          <a:p>
            <a:pPr lvl="1"/>
            <a:r>
              <a:rPr lang="en-US" dirty="0" err="1"/>
              <a:t>Risico’s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het milieu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8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 smtClean="0"/>
              <a:t>Algemene diergezondheid </a:t>
            </a:r>
            <a:endParaRPr lang="nl-NL" dirty="0"/>
          </a:p>
        </p:txBody>
      </p:sp>
      <p:sp>
        <p:nvSpPr>
          <p:cNvPr id="9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r>
              <a:rPr lang="en-US" dirty="0" smtClean="0"/>
              <a:t>4. One Health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96261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4.2 </a:t>
            </a:r>
            <a:r>
              <a:rPr lang="en-US" dirty="0" err="1" smtClean="0"/>
              <a:t>Risico’s</a:t>
            </a:r>
            <a:r>
              <a:rPr lang="en-US" dirty="0" smtClean="0"/>
              <a:t> </a:t>
            </a:r>
            <a:r>
              <a:rPr lang="en-US" dirty="0" err="1" smtClean="0"/>
              <a:t>voor</a:t>
            </a:r>
            <a:r>
              <a:rPr lang="en-US" dirty="0" smtClean="0"/>
              <a:t> </a:t>
            </a:r>
            <a:r>
              <a:rPr lang="en-US" dirty="0" err="1" smtClean="0"/>
              <a:t>voedselveiligheid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Veebedrijven</a:t>
            </a:r>
            <a:r>
              <a:rPr lang="en-US" dirty="0" smtClean="0"/>
              <a:t> </a:t>
            </a:r>
            <a:r>
              <a:rPr lang="en-US" dirty="0" err="1" smtClean="0"/>
              <a:t>produceren</a:t>
            </a:r>
            <a:r>
              <a:rPr lang="en-US" dirty="0" smtClean="0"/>
              <a:t> </a:t>
            </a:r>
            <a:r>
              <a:rPr lang="en-US" dirty="0" err="1" smtClean="0"/>
              <a:t>voedsel</a:t>
            </a:r>
            <a:r>
              <a:rPr lang="en-US" dirty="0" smtClean="0"/>
              <a:t> </a:t>
            </a:r>
            <a:r>
              <a:rPr lang="en-US" dirty="0" err="1" smtClean="0"/>
              <a:t>voor</a:t>
            </a:r>
            <a:r>
              <a:rPr lang="en-US" dirty="0" smtClean="0"/>
              <a:t> </a:t>
            </a:r>
            <a:r>
              <a:rPr lang="en-US" dirty="0" err="1" smtClean="0"/>
              <a:t>menselijke</a:t>
            </a:r>
            <a:r>
              <a:rPr lang="en-US" dirty="0" smtClean="0"/>
              <a:t> </a:t>
            </a:r>
            <a:r>
              <a:rPr lang="en-US" dirty="0" err="1" smtClean="0"/>
              <a:t>consumptie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r>
              <a:rPr lang="en-US" dirty="0" err="1" smtClean="0"/>
              <a:t>Ziektekiemenvrij</a:t>
            </a:r>
            <a:r>
              <a:rPr lang="en-US" dirty="0" smtClean="0"/>
              <a:t> en </a:t>
            </a:r>
            <a:r>
              <a:rPr lang="en-US" dirty="0" err="1" smtClean="0"/>
              <a:t>vrij</a:t>
            </a:r>
            <a:r>
              <a:rPr lang="en-US" dirty="0" smtClean="0"/>
              <a:t> van </a:t>
            </a:r>
            <a:r>
              <a:rPr lang="en-US" dirty="0" err="1" smtClean="0"/>
              <a:t>antibiotica</a:t>
            </a:r>
            <a:r>
              <a:rPr lang="en-US" dirty="0" smtClean="0"/>
              <a:t> of </a:t>
            </a:r>
            <a:r>
              <a:rPr lang="en-US" dirty="0" err="1" smtClean="0"/>
              <a:t>andere</a:t>
            </a:r>
            <a:r>
              <a:rPr lang="en-US" dirty="0" smtClean="0"/>
              <a:t> </a:t>
            </a:r>
            <a:r>
              <a:rPr lang="en-US" dirty="0" err="1" smtClean="0"/>
              <a:t>ongewenste</a:t>
            </a:r>
            <a:r>
              <a:rPr lang="en-US" dirty="0" smtClean="0"/>
              <a:t> </a:t>
            </a:r>
            <a:r>
              <a:rPr lang="en-US" dirty="0" err="1" smtClean="0"/>
              <a:t>stoffen</a:t>
            </a:r>
            <a:endParaRPr lang="en-US" dirty="0" smtClean="0"/>
          </a:p>
          <a:p>
            <a:endParaRPr lang="en-US" dirty="0"/>
          </a:p>
          <a:p>
            <a:r>
              <a:rPr lang="en-US" dirty="0" err="1"/>
              <a:t>Bacteriën</a:t>
            </a:r>
            <a:r>
              <a:rPr lang="en-US" dirty="0"/>
              <a:t> </a:t>
            </a:r>
            <a:r>
              <a:rPr lang="en-US" dirty="0" smtClean="0"/>
              <a:t>die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risico</a:t>
            </a:r>
            <a:r>
              <a:rPr lang="en-US" dirty="0" smtClean="0"/>
              <a:t> </a:t>
            </a:r>
            <a:r>
              <a:rPr lang="en-US" dirty="0" err="1" smtClean="0"/>
              <a:t>vormen</a:t>
            </a:r>
            <a:r>
              <a:rPr lang="en-US" dirty="0" smtClean="0"/>
              <a:t> </a:t>
            </a:r>
            <a:r>
              <a:rPr lang="en-US" dirty="0" err="1" smtClean="0"/>
              <a:t>voor</a:t>
            </a:r>
            <a:r>
              <a:rPr lang="en-US" dirty="0" smtClean="0"/>
              <a:t> de </a:t>
            </a:r>
            <a:r>
              <a:rPr lang="en-US" dirty="0" err="1" smtClean="0"/>
              <a:t>voedselveiligheid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ESBL-</a:t>
            </a:r>
            <a:r>
              <a:rPr lang="en-US" dirty="0" err="1" smtClean="0"/>
              <a:t>producerende</a:t>
            </a:r>
            <a:r>
              <a:rPr lang="en-US" dirty="0" smtClean="0"/>
              <a:t> </a:t>
            </a:r>
            <a:r>
              <a:rPr lang="en-US" dirty="0" err="1" smtClean="0"/>
              <a:t>bacteriën</a:t>
            </a:r>
            <a:r>
              <a:rPr lang="en-US" dirty="0" smtClean="0"/>
              <a:t> </a:t>
            </a:r>
          </a:p>
          <a:p>
            <a:pPr lvl="1"/>
            <a:r>
              <a:rPr lang="en-US" dirty="0" err="1" smtClean="0"/>
              <a:t>Hitteresistente</a:t>
            </a:r>
            <a:r>
              <a:rPr lang="en-US" dirty="0" smtClean="0"/>
              <a:t> </a:t>
            </a:r>
            <a:r>
              <a:rPr lang="en-US" dirty="0" err="1" smtClean="0"/>
              <a:t>bacteriën</a:t>
            </a:r>
            <a:r>
              <a:rPr lang="en-US" dirty="0" smtClean="0"/>
              <a:t> </a:t>
            </a:r>
          </a:p>
        </p:txBody>
      </p:sp>
      <p:sp>
        <p:nvSpPr>
          <p:cNvPr id="8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 smtClean="0"/>
              <a:t>Algemene diergezondheid </a:t>
            </a:r>
            <a:endParaRPr lang="nl-NL" dirty="0"/>
          </a:p>
        </p:txBody>
      </p:sp>
      <p:sp>
        <p:nvSpPr>
          <p:cNvPr id="9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r>
              <a:rPr lang="en-US" dirty="0" smtClean="0"/>
              <a:t>4. One Health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71692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4.2 </a:t>
            </a:r>
            <a:r>
              <a:rPr lang="en-US" dirty="0" err="1"/>
              <a:t>Risico’s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voedselveiligheid</a:t>
            </a:r>
            <a:r>
              <a:rPr lang="en-US" dirty="0"/>
              <a:t>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ESBL is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enzym</a:t>
            </a:r>
            <a:r>
              <a:rPr lang="en-US" dirty="0" smtClean="0"/>
              <a:t> </a:t>
            </a:r>
            <a:r>
              <a:rPr lang="en-US" dirty="0" err="1" smtClean="0"/>
              <a:t>dat</a:t>
            </a:r>
            <a:r>
              <a:rPr lang="en-US" dirty="0" smtClean="0"/>
              <a:t> door </a:t>
            </a:r>
            <a:r>
              <a:rPr lang="en-US" dirty="0" err="1" smtClean="0"/>
              <a:t>bacteriën</a:t>
            </a:r>
            <a:r>
              <a:rPr lang="en-US" dirty="0" smtClean="0"/>
              <a:t> </a:t>
            </a:r>
            <a:r>
              <a:rPr lang="en-US" dirty="0" err="1" smtClean="0"/>
              <a:t>wordt</a:t>
            </a:r>
            <a:r>
              <a:rPr lang="en-US" dirty="0" smtClean="0"/>
              <a:t> </a:t>
            </a:r>
            <a:r>
              <a:rPr lang="en-US" dirty="0" err="1" smtClean="0"/>
              <a:t>geproduceerd</a:t>
            </a:r>
            <a:endParaRPr lang="en-US" dirty="0" smtClean="0"/>
          </a:p>
          <a:p>
            <a:r>
              <a:rPr lang="en-US" dirty="0" err="1" smtClean="0"/>
              <a:t>Breekt</a:t>
            </a:r>
            <a:r>
              <a:rPr lang="en-US" dirty="0" smtClean="0"/>
              <a:t> </a:t>
            </a:r>
            <a:r>
              <a:rPr lang="en-US" dirty="0" err="1" smtClean="0"/>
              <a:t>antibiotica</a:t>
            </a:r>
            <a:r>
              <a:rPr lang="en-US" dirty="0" smtClean="0"/>
              <a:t> </a:t>
            </a:r>
            <a:r>
              <a:rPr lang="en-US" dirty="0" err="1" smtClean="0"/>
              <a:t>af</a:t>
            </a:r>
            <a:r>
              <a:rPr lang="en-US" dirty="0" smtClean="0"/>
              <a:t> </a:t>
            </a:r>
            <a:r>
              <a:rPr lang="en-US" dirty="0" smtClean="0">
                <a:sym typeface="Wingdings" panose="05000000000000000000" pitchFamily="2" charset="2"/>
              </a:rPr>
              <a:t></a:t>
            </a:r>
            <a:r>
              <a:rPr lang="en-US" dirty="0" err="1" smtClean="0"/>
              <a:t>bacterie</a:t>
            </a:r>
            <a:r>
              <a:rPr lang="en-US" dirty="0" smtClean="0"/>
              <a:t> </a:t>
            </a:r>
            <a:r>
              <a:rPr lang="en-US" dirty="0" err="1" smtClean="0"/>
              <a:t>gaat</a:t>
            </a:r>
            <a:r>
              <a:rPr lang="en-US" dirty="0" smtClean="0"/>
              <a:t> </a:t>
            </a:r>
            <a:r>
              <a:rPr lang="en-US" dirty="0" err="1" smtClean="0"/>
              <a:t>niet</a:t>
            </a:r>
            <a:r>
              <a:rPr lang="en-US" dirty="0" smtClean="0"/>
              <a:t> </a:t>
            </a:r>
            <a:r>
              <a:rPr lang="en-US" dirty="0" err="1" smtClean="0"/>
              <a:t>dood</a:t>
            </a:r>
            <a:endParaRPr lang="en-US" dirty="0" smtClean="0"/>
          </a:p>
          <a:p>
            <a:r>
              <a:rPr lang="en-US" dirty="0" err="1"/>
              <a:t>S</a:t>
            </a:r>
            <a:r>
              <a:rPr lang="en-US" dirty="0" err="1" smtClean="0"/>
              <a:t>chadelijke</a:t>
            </a:r>
            <a:r>
              <a:rPr lang="en-US" dirty="0" smtClean="0"/>
              <a:t> </a:t>
            </a:r>
            <a:r>
              <a:rPr lang="en-US" dirty="0" err="1" smtClean="0"/>
              <a:t>bacteriën</a:t>
            </a:r>
            <a:r>
              <a:rPr lang="en-US" dirty="0" smtClean="0"/>
              <a:t> </a:t>
            </a:r>
            <a:r>
              <a:rPr lang="en-US" dirty="0" err="1" smtClean="0"/>
              <a:t>nemen</a:t>
            </a:r>
            <a:r>
              <a:rPr lang="en-US" dirty="0" smtClean="0"/>
              <a:t> de eigenschappen van de ESBL-</a:t>
            </a:r>
            <a:r>
              <a:rPr lang="en-US" dirty="0" err="1" smtClean="0"/>
              <a:t>producerende</a:t>
            </a:r>
            <a:r>
              <a:rPr lang="en-US" dirty="0" smtClean="0"/>
              <a:t> </a:t>
            </a:r>
            <a:r>
              <a:rPr lang="en-US" dirty="0" err="1" smtClean="0"/>
              <a:t>bacteriën</a:t>
            </a:r>
            <a:r>
              <a:rPr lang="en-US" dirty="0" smtClean="0"/>
              <a:t> over</a:t>
            </a:r>
          </a:p>
          <a:p>
            <a:r>
              <a:rPr lang="en-US" dirty="0" err="1"/>
              <a:t>B</a:t>
            </a:r>
            <a:r>
              <a:rPr lang="en-US" dirty="0" err="1" smtClean="0"/>
              <a:t>ehandeling</a:t>
            </a:r>
            <a:r>
              <a:rPr lang="en-US" dirty="0" smtClean="0"/>
              <a:t> </a:t>
            </a:r>
            <a:r>
              <a:rPr lang="en-US" dirty="0" err="1" smtClean="0"/>
              <a:t>schadelijke</a:t>
            </a:r>
            <a:r>
              <a:rPr lang="en-US" dirty="0" smtClean="0"/>
              <a:t> </a:t>
            </a:r>
            <a:r>
              <a:rPr lang="en-US" dirty="0" err="1" smtClean="0"/>
              <a:t>bacteriën</a:t>
            </a:r>
            <a:r>
              <a:rPr lang="en-US" dirty="0" smtClean="0"/>
              <a:t> - heel </a:t>
            </a:r>
            <a:r>
              <a:rPr lang="en-US" dirty="0" err="1" smtClean="0"/>
              <a:t>moeilijk</a:t>
            </a:r>
            <a:r>
              <a:rPr lang="en-US" dirty="0" smtClean="0"/>
              <a:t> of </a:t>
            </a:r>
            <a:r>
              <a:rPr lang="en-US" dirty="0" err="1" smtClean="0"/>
              <a:t>zelfs</a:t>
            </a:r>
            <a:r>
              <a:rPr lang="en-US" dirty="0" smtClean="0"/>
              <a:t> </a:t>
            </a:r>
            <a:r>
              <a:rPr lang="en-US" dirty="0" err="1" smtClean="0"/>
              <a:t>onmogelijk</a:t>
            </a:r>
            <a:endParaRPr lang="en-US" dirty="0" smtClean="0"/>
          </a:p>
          <a:p>
            <a:r>
              <a:rPr lang="en-US" dirty="0" err="1" smtClean="0"/>
              <a:t>Bedreiging</a:t>
            </a:r>
            <a:r>
              <a:rPr lang="en-US" dirty="0" smtClean="0"/>
              <a:t> </a:t>
            </a:r>
            <a:r>
              <a:rPr lang="en-US" dirty="0" err="1" smtClean="0"/>
              <a:t>voor</a:t>
            </a:r>
            <a:r>
              <a:rPr lang="en-US" dirty="0" smtClean="0"/>
              <a:t> de </a:t>
            </a:r>
            <a:r>
              <a:rPr lang="en-US" dirty="0" err="1" smtClean="0"/>
              <a:t>voedselveiligheid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Kans</a:t>
            </a:r>
            <a:r>
              <a:rPr lang="en-US" dirty="0" smtClean="0"/>
              <a:t> op </a:t>
            </a:r>
            <a:r>
              <a:rPr lang="en-US" dirty="0" err="1" smtClean="0"/>
              <a:t>besmetting</a:t>
            </a:r>
            <a:r>
              <a:rPr lang="en-US" dirty="0" smtClean="0"/>
              <a:t> </a:t>
            </a:r>
            <a:r>
              <a:rPr lang="en-US" dirty="0" err="1" smtClean="0"/>
              <a:t>minimaliseren</a:t>
            </a:r>
            <a:r>
              <a:rPr lang="en-US" dirty="0" smtClean="0"/>
              <a:t> door </a:t>
            </a:r>
            <a:r>
              <a:rPr lang="en-US" dirty="0" err="1" smtClean="0"/>
              <a:t>bijvoorbeeld</a:t>
            </a:r>
            <a:r>
              <a:rPr lang="en-US" dirty="0" smtClean="0"/>
              <a:t>:</a:t>
            </a:r>
          </a:p>
          <a:p>
            <a:pPr lvl="1"/>
            <a:r>
              <a:rPr lang="en-US" dirty="0" err="1" smtClean="0"/>
              <a:t>Handen</a:t>
            </a:r>
            <a:r>
              <a:rPr lang="en-US" dirty="0" smtClean="0"/>
              <a:t> </a:t>
            </a:r>
            <a:r>
              <a:rPr lang="en-US" dirty="0" err="1" smtClean="0"/>
              <a:t>regelmatig</a:t>
            </a:r>
            <a:r>
              <a:rPr lang="en-US" dirty="0" smtClean="0"/>
              <a:t> </a:t>
            </a:r>
            <a:r>
              <a:rPr lang="en-US" dirty="0" err="1" smtClean="0"/>
              <a:t>wassen</a:t>
            </a:r>
            <a:endParaRPr lang="en-US" dirty="0" smtClean="0"/>
          </a:p>
          <a:p>
            <a:pPr lvl="1"/>
            <a:r>
              <a:rPr lang="en-US" dirty="0" err="1" smtClean="0"/>
              <a:t>Keukengerei</a:t>
            </a:r>
            <a:r>
              <a:rPr lang="en-US" dirty="0" smtClean="0"/>
              <a:t> </a:t>
            </a:r>
            <a:r>
              <a:rPr lang="en-US" dirty="0" err="1" smtClean="0"/>
              <a:t>afwassen</a:t>
            </a:r>
            <a:endParaRPr lang="en-US" dirty="0" smtClean="0"/>
          </a:p>
          <a:p>
            <a:pPr lvl="1"/>
            <a:r>
              <a:rPr lang="en-US" dirty="0" err="1" smtClean="0"/>
              <a:t>Voorkom</a:t>
            </a:r>
            <a:r>
              <a:rPr lang="en-US" dirty="0" smtClean="0"/>
              <a:t> </a:t>
            </a:r>
            <a:r>
              <a:rPr lang="en-US" dirty="0" err="1" smtClean="0"/>
              <a:t>kruisbesmetting</a:t>
            </a:r>
            <a:endParaRPr lang="en-US" dirty="0" smtClean="0"/>
          </a:p>
        </p:txBody>
      </p:sp>
      <p:sp>
        <p:nvSpPr>
          <p:cNvPr id="8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 smtClean="0"/>
              <a:t>Algemene diergezondheid </a:t>
            </a:r>
            <a:endParaRPr lang="nl-NL" dirty="0"/>
          </a:p>
        </p:txBody>
      </p:sp>
      <p:sp>
        <p:nvSpPr>
          <p:cNvPr id="9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r>
              <a:rPr lang="en-US" dirty="0" smtClean="0"/>
              <a:t>4. One Health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71692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4.2 </a:t>
            </a:r>
            <a:r>
              <a:rPr lang="en-US" dirty="0" err="1"/>
              <a:t>Risico’s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voedselveiligheid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Hitteresistente</a:t>
            </a:r>
            <a:r>
              <a:rPr lang="en-US" dirty="0" smtClean="0"/>
              <a:t> </a:t>
            </a:r>
            <a:r>
              <a:rPr lang="en-US" dirty="0" err="1" smtClean="0"/>
              <a:t>bacteriën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Melk-bacteriën-niet</a:t>
            </a:r>
            <a:r>
              <a:rPr lang="en-US" dirty="0" smtClean="0"/>
              <a:t> </a:t>
            </a:r>
            <a:r>
              <a:rPr lang="en-US" dirty="0" err="1" smtClean="0"/>
              <a:t>gevoelig</a:t>
            </a:r>
            <a:r>
              <a:rPr lang="en-US" dirty="0" smtClean="0"/>
              <a:t> </a:t>
            </a:r>
            <a:r>
              <a:rPr lang="en-US" dirty="0" err="1" smtClean="0"/>
              <a:t>voor</a:t>
            </a:r>
            <a:r>
              <a:rPr lang="en-US" dirty="0" smtClean="0"/>
              <a:t> </a:t>
            </a:r>
            <a:r>
              <a:rPr lang="en-US" dirty="0" err="1" smtClean="0"/>
              <a:t>pasteuriseren</a:t>
            </a:r>
            <a:r>
              <a:rPr lang="en-US" dirty="0" smtClean="0"/>
              <a:t> en </a:t>
            </a:r>
            <a:r>
              <a:rPr lang="en-US" dirty="0" err="1" smtClean="0"/>
              <a:t>steriliseren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Bacterie</a:t>
            </a:r>
            <a:r>
              <a:rPr lang="en-US" dirty="0" smtClean="0"/>
              <a:t> </a:t>
            </a:r>
            <a:r>
              <a:rPr lang="en-US" dirty="0" err="1" smtClean="0"/>
              <a:t>overleeft</a:t>
            </a:r>
            <a:r>
              <a:rPr lang="en-US" dirty="0" smtClean="0"/>
              <a:t> </a:t>
            </a:r>
            <a:r>
              <a:rPr lang="en-US" dirty="0" err="1" smtClean="0"/>
              <a:t>temperatuur</a:t>
            </a:r>
            <a:r>
              <a:rPr lang="en-US" dirty="0" smtClean="0"/>
              <a:t> tot 100 </a:t>
            </a:r>
            <a:r>
              <a:rPr lang="en-US" dirty="0" err="1" smtClean="0"/>
              <a:t>graden</a:t>
            </a:r>
            <a:r>
              <a:rPr lang="en-US" dirty="0" smtClean="0"/>
              <a:t> </a:t>
            </a:r>
            <a:r>
              <a:rPr lang="en-US" dirty="0" err="1" smtClean="0"/>
              <a:t>celcius</a:t>
            </a:r>
            <a:r>
              <a:rPr lang="en-US" dirty="0" smtClean="0"/>
              <a:t> </a:t>
            </a:r>
          </a:p>
          <a:p>
            <a:pPr lvl="1"/>
            <a:r>
              <a:rPr lang="en-US" dirty="0" err="1" smtClean="0"/>
              <a:t>Gevolg</a:t>
            </a:r>
            <a:r>
              <a:rPr lang="en-US" dirty="0" smtClean="0"/>
              <a:t>: </a:t>
            </a:r>
            <a:r>
              <a:rPr lang="en-US" dirty="0" err="1" smtClean="0"/>
              <a:t>bederf</a:t>
            </a:r>
            <a:r>
              <a:rPr lang="en-US" dirty="0" smtClean="0"/>
              <a:t> </a:t>
            </a:r>
            <a:r>
              <a:rPr lang="en-US" dirty="0" err="1" smtClean="0"/>
              <a:t>zuivelproducten</a:t>
            </a:r>
            <a:endParaRPr lang="en-US" dirty="0" smtClean="0"/>
          </a:p>
          <a:p>
            <a:pPr marL="457200" lvl="1" indent="0">
              <a:buNone/>
            </a:pPr>
            <a:r>
              <a:rPr lang="nl-NL" sz="1400" dirty="0" smtClean="0"/>
              <a:t>                                                                     </a:t>
            </a:r>
            <a:endParaRPr lang="en-US" sz="1400" dirty="0" smtClean="0"/>
          </a:p>
        </p:txBody>
      </p:sp>
      <p:sp>
        <p:nvSpPr>
          <p:cNvPr id="8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 smtClean="0"/>
              <a:t>Algemene diergezondheid </a:t>
            </a:r>
            <a:endParaRPr lang="nl-NL" dirty="0"/>
          </a:p>
        </p:txBody>
      </p:sp>
      <p:sp>
        <p:nvSpPr>
          <p:cNvPr id="9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r>
              <a:rPr lang="en-US" dirty="0" smtClean="0"/>
              <a:t>4. One Health</a:t>
            </a:r>
          </a:p>
          <a:p>
            <a:endParaRPr lang="nl-N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246308" y="4427992"/>
            <a:ext cx="2926997" cy="2195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1692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567644"/>
            <a:ext cx="11353800" cy="1583418"/>
          </a:xfrm>
        </p:spPr>
        <p:txBody>
          <a:bodyPr>
            <a:normAutofit/>
          </a:bodyPr>
          <a:lstStyle/>
          <a:p>
            <a:r>
              <a:rPr lang="en-US" dirty="0" smtClean="0"/>
              <a:t>4.3 </a:t>
            </a:r>
            <a:r>
              <a:rPr lang="en-US" dirty="0" err="1" smtClean="0"/>
              <a:t>Risico’s</a:t>
            </a:r>
            <a:r>
              <a:rPr lang="en-US" dirty="0" smtClean="0"/>
              <a:t> </a:t>
            </a:r>
            <a:r>
              <a:rPr lang="en-US" dirty="0" err="1" smtClean="0"/>
              <a:t>voor</a:t>
            </a:r>
            <a:r>
              <a:rPr lang="en-US" dirty="0" smtClean="0"/>
              <a:t> </a:t>
            </a:r>
            <a:r>
              <a:rPr lang="en-US" dirty="0" err="1" smtClean="0"/>
              <a:t>omwonenden</a:t>
            </a:r>
            <a:r>
              <a:rPr lang="en-US" dirty="0" smtClean="0"/>
              <a:t> en 									</a:t>
            </a:r>
            <a:r>
              <a:rPr lang="en-US" dirty="0" err="1" smtClean="0"/>
              <a:t>medewerkers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2184399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 smtClean="0"/>
              <a:t>De </a:t>
            </a:r>
            <a:r>
              <a:rPr lang="en-US" dirty="0" err="1" smtClean="0"/>
              <a:t>aanwezigheid</a:t>
            </a:r>
            <a:r>
              <a:rPr lang="en-US" dirty="0" smtClean="0"/>
              <a:t> van (</a:t>
            </a:r>
            <a:r>
              <a:rPr lang="en-US" dirty="0" err="1" smtClean="0"/>
              <a:t>een</a:t>
            </a:r>
            <a:r>
              <a:rPr lang="en-US" dirty="0" smtClean="0"/>
              <a:t>) </a:t>
            </a:r>
            <a:r>
              <a:rPr lang="en-US" dirty="0" err="1" smtClean="0"/>
              <a:t>vee</a:t>
            </a:r>
            <a:r>
              <a:rPr lang="en-US" dirty="0" smtClean="0"/>
              <a:t>(</a:t>
            </a:r>
            <a:r>
              <a:rPr lang="en-US" dirty="0" err="1" smtClean="0"/>
              <a:t>bedrijf</a:t>
            </a:r>
            <a:r>
              <a:rPr lang="en-US" dirty="0" smtClean="0"/>
              <a:t>) </a:t>
            </a:r>
            <a:r>
              <a:rPr lang="en-US" dirty="0" err="1" smtClean="0"/>
              <a:t>kan</a:t>
            </a:r>
            <a:r>
              <a:rPr lang="en-US" dirty="0" smtClean="0"/>
              <a:t> </a:t>
            </a:r>
            <a:r>
              <a:rPr lang="en-US" dirty="0" err="1" smtClean="0"/>
              <a:t>gezondheidsrisico’s</a:t>
            </a:r>
            <a:r>
              <a:rPr lang="en-US" dirty="0" smtClean="0"/>
              <a:t> </a:t>
            </a:r>
            <a:r>
              <a:rPr lang="en-US" dirty="0" err="1" smtClean="0"/>
              <a:t>voor</a:t>
            </a:r>
            <a:r>
              <a:rPr lang="en-US" dirty="0" smtClean="0"/>
              <a:t> </a:t>
            </a:r>
            <a:r>
              <a:rPr lang="en-US" dirty="0" err="1" smtClean="0"/>
              <a:t>omwonenden</a:t>
            </a:r>
            <a:r>
              <a:rPr lang="en-US" dirty="0" smtClean="0"/>
              <a:t> en </a:t>
            </a:r>
            <a:r>
              <a:rPr lang="en-US" dirty="0" err="1" smtClean="0"/>
              <a:t>medewerkers</a:t>
            </a:r>
            <a:r>
              <a:rPr lang="en-US" dirty="0" smtClean="0"/>
              <a:t> </a:t>
            </a:r>
            <a:r>
              <a:rPr lang="en-US" dirty="0" err="1" smtClean="0"/>
              <a:t>opleveren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Factoren</a:t>
            </a:r>
            <a:r>
              <a:rPr lang="en-US" dirty="0" smtClean="0"/>
              <a:t> die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gezondheidsrisico</a:t>
            </a:r>
            <a:r>
              <a:rPr lang="en-US" dirty="0" smtClean="0"/>
              <a:t> </a:t>
            </a:r>
            <a:r>
              <a:rPr lang="en-US" dirty="0" err="1" smtClean="0"/>
              <a:t>kunnen</a:t>
            </a:r>
            <a:r>
              <a:rPr lang="en-US" dirty="0" smtClean="0"/>
              <a:t> </a:t>
            </a:r>
            <a:r>
              <a:rPr lang="en-US" dirty="0" err="1" smtClean="0"/>
              <a:t>vormen</a:t>
            </a:r>
            <a:r>
              <a:rPr lang="en-US" dirty="0" smtClean="0"/>
              <a:t> zijn:</a:t>
            </a:r>
          </a:p>
          <a:p>
            <a:pPr lvl="1"/>
            <a:r>
              <a:rPr lang="en-US" dirty="0" smtClean="0"/>
              <a:t>Zoönosen</a:t>
            </a:r>
          </a:p>
          <a:p>
            <a:pPr lvl="1"/>
            <a:r>
              <a:rPr lang="en-US" dirty="0" err="1" smtClean="0"/>
              <a:t>Fijnstof</a:t>
            </a:r>
            <a:r>
              <a:rPr lang="en-US" dirty="0" smtClean="0"/>
              <a:t> en </a:t>
            </a:r>
            <a:r>
              <a:rPr lang="en-US" dirty="0" err="1" smtClean="0"/>
              <a:t>endotoaxinen</a:t>
            </a:r>
            <a:endParaRPr lang="en-US" dirty="0" smtClean="0"/>
          </a:p>
          <a:p>
            <a:pPr lvl="1"/>
            <a:r>
              <a:rPr lang="en-US" dirty="0" err="1" smtClean="0"/>
              <a:t>Restanten</a:t>
            </a:r>
            <a:r>
              <a:rPr lang="en-US" dirty="0" smtClean="0"/>
              <a:t> van </a:t>
            </a:r>
            <a:r>
              <a:rPr lang="en-US" dirty="0" err="1" smtClean="0"/>
              <a:t>antibiotica</a:t>
            </a:r>
            <a:r>
              <a:rPr lang="en-US" dirty="0" smtClean="0"/>
              <a:t> of </a:t>
            </a:r>
            <a:r>
              <a:rPr lang="en-US" dirty="0" err="1" smtClean="0"/>
              <a:t>andere</a:t>
            </a:r>
            <a:r>
              <a:rPr lang="en-US" dirty="0" smtClean="0"/>
              <a:t> </a:t>
            </a:r>
            <a:r>
              <a:rPr lang="en-US" dirty="0" err="1" smtClean="0"/>
              <a:t>dierbehandelingsmiddelen</a:t>
            </a:r>
            <a:endParaRPr lang="en-US" dirty="0" smtClean="0"/>
          </a:p>
          <a:p>
            <a:pPr lvl="1"/>
            <a:r>
              <a:rPr lang="en-US" dirty="0" err="1" smtClean="0"/>
              <a:t>Geur</a:t>
            </a:r>
            <a:r>
              <a:rPr lang="en-US" dirty="0" smtClean="0"/>
              <a:t> en stank</a:t>
            </a:r>
          </a:p>
          <a:p>
            <a:pPr marL="457200" lvl="1" indent="0">
              <a:buNone/>
            </a:pPr>
            <a:endParaRPr lang="en-US" dirty="0" smtClean="0"/>
          </a:p>
        </p:txBody>
      </p:sp>
      <p:sp>
        <p:nvSpPr>
          <p:cNvPr id="8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 smtClean="0"/>
              <a:t>Algemene diergezondheid </a:t>
            </a:r>
            <a:endParaRPr lang="nl-NL" dirty="0"/>
          </a:p>
        </p:txBody>
      </p:sp>
      <p:sp>
        <p:nvSpPr>
          <p:cNvPr id="9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r>
              <a:rPr lang="en-US" dirty="0" smtClean="0"/>
              <a:t>4. One Health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71692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199" y="528412"/>
            <a:ext cx="11099405" cy="1658483"/>
          </a:xfrm>
        </p:spPr>
        <p:txBody>
          <a:bodyPr>
            <a:normAutofit/>
          </a:bodyPr>
          <a:lstStyle/>
          <a:p>
            <a:r>
              <a:rPr lang="en-US" dirty="0"/>
              <a:t>4.3 </a:t>
            </a:r>
            <a:r>
              <a:rPr lang="en-US" dirty="0" err="1"/>
              <a:t>Risico’s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omwonenden</a:t>
            </a:r>
            <a:r>
              <a:rPr lang="en-US" dirty="0"/>
              <a:t> en </a:t>
            </a:r>
            <a:r>
              <a:rPr lang="en-US" dirty="0" smtClean="0"/>
              <a:t>								</a:t>
            </a:r>
            <a:r>
              <a:rPr lang="en-US" dirty="0" err="1" smtClean="0"/>
              <a:t>medewerkers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2023608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 smtClean="0"/>
              <a:t>Zoönosen</a:t>
            </a:r>
          </a:p>
          <a:p>
            <a:pPr lvl="1"/>
            <a:r>
              <a:rPr lang="en-US" dirty="0" err="1" smtClean="0"/>
              <a:t>Infectieziekte</a:t>
            </a:r>
            <a:r>
              <a:rPr lang="en-US" dirty="0" smtClean="0"/>
              <a:t> die </a:t>
            </a:r>
            <a:r>
              <a:rPr lang="en-US" dirty="0" err="1" smtClean="0"/>
              <a:t>kan</a:t>
            </a:r>
            <a:r>
              <a:rPr lang="en-US" dirty="0" smtClean="0"/>
              <a:t> </a:t>
            </a:r>
            <a:r>
              <a:rPr lang="en-US" dirty="0" err="1" smtClean="0"/>
              <a:t>worden</a:t>
            </a:r>
            <a:r>
              <a:rPr lang="en-US" dirty="0" smtClean="0"/>
              <a:t> </a:t>
            </a:r>
            <a:r>
              <a:rPr lang="en-US" dirty="0" err="1" smtClean="0"/>
              <a:t>overgedragen</a:t>
            </a:r>
            <a:r>
              <a:rPr lang="en-US" dirty="0" smtClean="0"/>
              <a:t> van </a:t>
            </a:r>
            <a:r>
              <a:rPr lang="en-US" dirty="0" err="1" smtClean="0"/>
              <a:t>dieren</a:t>
            </a:r>
            <a:r>
              <a:rPr lang="en-US" dirty="0" smtClean="0"/>
              <a:t> op </a:t>
            </a:r>
            <a:r>
              <a:rPr lang="en-US" dirty="0" err="1" smtClean="0"/>
              <a:t>mensen</a:t>
            </a:r>
            <a:endParaRPr lang="en-US" dirty="0" smtClean="0"/>
          </a:p>
          <a:p>
            <a:pPr lvl="1"/>
            <a:endParaRPr lang="en-US" dirty="0"/>
          </a:p>
          <a:p>
            <a:r>
              <a:rPr lang="en-US" dirty="0" smtClean="0"/>
              <a:t>Q-</a:t>
            </a:r>
            <a:r>
              <a:rPr lang="en-US" dirty="0" err="1" smtClean="0"/>
              <a:t>koorts</a:t>
            </a:r>
            <a:r>
              <a:rPr lang="en-US" dirty="0" smtClean="0"/>
              <a:t>						</a:t>
            </a:r>
            <a:endParaRPr lang="en-US" sz="2000" dirty="0" smtClean="0"/>
          </a:p>
          <a:p>
            <a:endParaRPr lang="en-US" dirty="0"/>
          </a:p>
          <a:p>
            <a:r>
              <a:rPr lang="en-US" dirty="0" smtClean="0"/>
              <a:t>Voorkomen van het </a:t>
            </a:r>
            <a:r>
              <a:rPr lang="en-US" dirty="0" err="1" smtClean="0"/>
              <a:t>binnentreden</a:t>
            </a:r>
            <a:r>
              <a:rPr lang="en-US" dirty="0" smtClean="0"/>
              <a:t> van </a:t>
            </a:r>
            <a:r>
              <a:rPr lang="en-US" dirty="0" err="1" smtClean="0"/>
              <a:t>ziektekiemen</a:t>
            </a:r>
            <a:endParaRPr lang="en-US" dirty="0" smtClean="0"/>
          </a:p>
          <a:p>
            <a:r>
              <a:rPr lang="en-US" dirty="0" err="1" smtClean="0"/>
              <a:t>Insleep</a:t>
            </a:r>
            <a:r>
              <a:rPr lang="en-US" dirty="0" smtClean="0"/>
              <a:t> via </a:t>
            </a:r>
            <a:r>
              <a:rPr lang="en-US" dirty="0" err="1" smtClean="0"/>
              <a:t>dieraankoop</a:t>
            </a:r>
            <a:r>
              <a:rPr lang="en-US" dirty="0" smtClean="0"/>
              <a:t>, </a:t>
            </a:r>
            <a:r>
              <a:rPr lang="en-US" dirty="0" err="1" smtClean="0"/>
              <a:t>aanvoer</a:t>
            </a:r>
            <a:r>
              <a:rPr lang="en-US" dirty="0" smtClean="0"/>
              <a:t> </a:t>
            </a:r>
            <a:r>
              <a:rPr lang="en-US" dirty="0" err="1" smtClean="0"/>
              <a:t>mest</a:t>
            </a:r>
            <a:r>
              <a:rPr lang="en-US" dirty="0" smtClean="0"/>
              <a:t>, </a:t>
            </a:r>
            <a:r>
              <a:rPr lang="en-US" dirty="0" err="1" smtClean="0"/>
              <a:t>bezoekers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Ongediertebestrijding </a:t>
            </a:r>
            <a:r>
              <a:rPr lang="en-US" dirty="0" err="1" smtClean="0"/>
              <a:t>noodzakelijk</a:t>
            </a:r>
            <a:endParaRPr lang="en-US" dirty="0"/>
          </a:p>
          <a:p>
            <a:endParaRPr lang="en-US" dirty="0" smtClean="0"/>
          </a:p>
        </p:txBody>
      </p:sp>
      <p:sp>
        <p:nvSpPr>
          <p:cNvPr id="8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 smtClean="0"/>
              <a:t>Algemene diergezondheid </a:t>
            </a:r>
            <a:endParaRPr lang="nl-NL" dirty="0"/>
          </a:p>
        </p:txBody>
      </p:sp>
      <p:sp>
        <p:nvSpPr>
          <p:cNvPr id="9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r>
              <a:rPr lang="en-US" dirty="0" smtClean="0"/>
              <a:t>4. One Health</a:t>
            </a:r>
          </a:p>
          <a:p>
            <a:endParaRPr lang="nl-NL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560319" y="3209166"/>
            <a:ext cx="2377286" cy="1782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1692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r">
          <a:defRPr sz="1600" dirty="0" smtClean="0">
            <a:solidFill>
              <a:srgbClr val="1F9BDE"/>
            </a:solidFill>
            <a:latin typeface="DIN Condensed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 Ontwikkelcentrum" id="{58AA8E0B-BC53-5947-8014-EFF79423B6D5}" vid="{65046F71-7F92-7648-9609-8E30722A779F}"/>
    </a:ext>
  </a:extLst>
</a:theme>
</file>

<file path=ppt/theme/theme2.xml><?xml version="1.0" encoding="utf-8"?>
<a:theme xmlns:a="http://schemas.openxmlformats.org/drawingml/2006/main" name="Aangepast ontwerp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 Ontwikkelcentrum</Template>
  <TotalTime>4</TotalTime>
  <Words>588</Words>
  <Application>Microsoft Office PowerPoint</Application>
  <PresentationFormat>Breedbeeld</PresentationFormat>
  <Paragraphs>145</Paragraphs>
  <Slides>15</Slides>
  <Notes>15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15</vt:i4>
      </vt:variant>
    </vt:vector>
  </HeadingPairs>
  <TitlesOfParts>
    <vt:vector size="23" baseType="lpstr">
      <vt:lpstr>Arial</vt:lpstr>
      <vt:lpstr>Avenir Book</vt:lpstr>
      <vt:lpstr>Calibri</vt:lpstr>
      <vt:lpstr>Calibri Light</vt:lpstr>
      <vt:lpstr>DIN Condensed</vt:lpstr>
      <vt:lpstr>Wingdings</vt:lpstr>
      <vt:lpstr>Office-thema</vt:lpstr>
      <vt:lpstr>Aangepast ontwerp</vt:lpstr>
      <vt:lpstr>Algemene diergezondheid</vt:lpstr>
      <vt:lpstr>4. One Health</vt:lpstr>
      <vt:lpstr>4.1 Oriëntatie </vt:lpstr>
      <vt:lpstr>4.1 Oriëntatie</vt:lpstr>
      <vt:lpstr>4.2 Risico’s voor voedselveiligheid</vt:lpstr>
      <vt:lpstr>4.2 Risico’s voor voedselveiligheid </vt:lpstr>
      <vt:lpstr>4.2 Risico’s voor voedselveiligheid</vt:lpstr>
      <vt:lpstr>4.3 Risico’s voor omwonenden en          medewerkers</vt:lpstr>
      <vt:lpstr>4.3 Risico’s voor omwonenden en         medewerkers</vt:lpstr>
      <vt:lpstr>4.3 Risico’s voor omwonenden en          medewerkers</vt:lpstr>
      <vt:lpstr>4.3 Risico’s voor omwonenden en         medewerkers</vt:lpstr>
      <vt:lpstr>4.3 Risico’s voor omwonenden en         medewerkers</vt:lpstr>
      <vt:lpstr>4.4 Risico’s voor het milieu</vt:lpstr>
      <vt:lpstr>4.4 Risico’s voor het milieu</vt:lpstr>
      <vt:lpstr>4.5 Opdracht</vt:lpstr>
    </vt:vector>
  </TitlesOfParts>
  <Company>Corporate Desktop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Marian Oskam</dc:creator>
  <cp:lastModifiedBy>Nikki Pots</cp:lastModifiedBy>
  <cp:revision>97</cp:revision>
  <dcterms:created xsi:type="dcterms:W3CDTF">2018-01-29T13:04:35Z</dcterms:created>
  <dcterms:modified xsi:type="dcterms:W3CDTF">2019-02-06T15:08:21Z</dcterms:modified>
</cp:coreProperties>
</file>