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75" r:id="rId4"/>
    <p:sldId id="276" r:id="rId5"/>
    <p:sldId id="270" r:id="rId6"/>
    <p:sldId id="277" r:id="rId7"/>
    <p:sldId id="261" r:id="rId8"/>
    <p:sldId id="266" r:id="rId9"/>
    <p:sldId id="269" r:id="rId10"/>
    <p:sldId id="279" r:id="rId11"/>
    <p:sldId id="2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5FE339-F579-4E1B-A271-CBE29CB1CD63}" v="261" dt="2019-10-15T17:58:02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62799" autoAdjust="0"/>
  </p:normalViewPr>
  <p:slideViewPr>
    <p:cSldViewPr snapToGrid="0">
      <p:cViewPr varScale="1">
        <p:scale>
          <a:sx n="42" d="100"/>
          <a:sy n="42" d="100"/>
        </p:scale>
        <p:origin x="16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99C1DD-1063-4848-90B3-D8D4F255ED6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80AC518-B082-4D24-99D4-290BBB82DB0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Kleuter en jonge schoolkind</a:t>
          </a:r>
        </a:p>
        <a:p>
          <a:pPr>
            <a:lnSpc>
              <a:spcPct val="100000"/>
            </a:lnSpc>
          </a:pPr>
          <a:r>
            <a:rPr lang="nl-NL" dirty="0"/>
            <a:t>Paragraaf 4.6 </a:t>
          </a:r>
          <a:endParaRPr lang="en-US" dirty="0"/>
        </a:p>
      </dgm:t>
    </dgm:pt>
    <dgm:pt modelId="{D512331D-BADC-4F46-AFDF-CC94E6C143D8}" type="parTrans" cxnId="{4E40204A-0D9B-4751-B30E-8639AC88096F}">
      <dgm:prSet/>
      <dgm:spPr/>
      <dgm:t>
        <a:bodyPr/>
        <a:lstStyle/>
        <a:p>
          <a:endParaRPr lang="en-US"/>
        </a:p>
      </dgm:t>
    </dgm:pt>
    <dgm:pt modelId="{346A184D-7D74-458C-8E42-1E718BFD139E}" type="sibTrans" cxnId="{4E40204A-0D9B-4751-B30E-8639AC88096F}">
      <dgm:prSet/>
      <dgm:spPr/>
      <dgm:t>
        <a:bodyPr/>
        <a:lstStyle/>
        <a:p>
          <a:endParaRPr lang="en-US"/>
        </a:p>
      </dgm:t>
    </dgm:pt>
    <dgm:pt modelId="{0D1A4BD3-8012-4DEC-8747-6A992D382F8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bekijken het geheime leven van een 4-jarige</a:t>
          </a:r>
          <a:endParaRPr lang="en-US"/>
        </a:p>
      </dgm:t>
    </dgm:pt>
    <dgm:pt modelId="{5C0F130B-D739-4746-B858-416BF67102B1}" type="parTrans" cxnId="{94168431-5DB2-4C75-9076-0620DA290B56}">
      <dgm:prSet/>
      <dgm:spPr/>
      <dgm:t>
        <a:bodyPr/>
        <a:lstStyle/>
        <a:p>
          <a:endParaRPr lang="en-US"/>
        </a:p>
      </dgm:t>
    </dgm:pt>
    <dgm:pt modelId="{493881DC-37A5-4309-9E06-CD67C6207201}" type="sibTrans" cxnId="{94168431-5DB2-4C75-9076-0620DA290B56}">
      <dgm:prSet/>
      <dgm:spPr/>
      <dgm:t>
        <a:bodyPr/>
        <a:lstStyle/>
        <a:p>
          <a:endParaRPr lang="en-US"/>
        </a:p>
      </dgm:t>
    </dgm:pt>
    <dgm:pt modelId="{E3ACE1B1-E418-440F-A520-85188A1F174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Doel: Kunnen benoemen wat voor ontwikkeling een kleuter en jong schoolkind doormaakt en daarbij deze aspecten kunnen herkennen</a:t>
          </a:r>
          <a:endParaRPr lang="en-US" dirty="0"/>
        </a:p>
      </dgm:t>
    </dgm:pt>
    <dgm:pt modelId="{622EA81A-0508-4835-9083-F496D94CA7A5}" type="parTrans" cxnId="{123D02ED-9C1D-4411-B936-6CFF8AE1AD23}">
      <dgm:prSet/>
      <dgm:spPr/>
      <dgm:t>
        <a:bodyPr/>
        <a:lstStyle/>
        <a:p>
          <a:endParaRPr lang="en-US"/>
        </a:p>
      </dgm:t>
    </dgm:pt>
    <dgm:pt modelId="{82967812-558D-4983-8600-50B7245B9E13}" type="sibTrans" cxnId="{123D02ED-9C1D-4411-B936-6CFF8AE1AD23}">
      <dgm:prSet/>
      <dgm:spPr/>
      <dgm:t>
        <a:bodyPr/>
        <a:lstStyle/>
        <a:p>
          <a:endParaRPr lang="en-US"/>
        </a:p>
      </dgm:t>
    </dgm:pt>
    <dgm:pt modelId="{767BB229-BF86-4343-9E83-D715D2B61EAC}" type="pres">
      <dgm:prSet presAssocID="{6099C1DD-1063-4848-90B3-D8D4F255ED64}" presName="root" presStyleCnt="0">
        <dgm:presLayoutVars>
          <dgm:dir/>
          <dgm:resizeHandles val="exact"/>
        </dgm:presLayoutVars>
      </dgm:prSet>
      <dgm:spPr/>
    </dgm:pt>
    <dgm:pt modelId="{B6EB4639-26D4-49EB-A8D8-4B5C0973D596}" type="pres">
      <dgm:prSet presAssocID="{580AC518-B082-4D24-99D4-290BBB82DB0F}" presName="compNode" presStyleCnt="0"/>
      <dgm:spPr/>
    </dgm:pt>
    <dgm:pt modelId="{C630CB3E-C385-4ED4-9701-529AA90BFD1A}" type="pres">
      <dgm:prSet presAssocID="{580AC518-B082-4D24-99D4-290BBB82DB0F}" presName="bgRect" presStyleLbl="bgShp" presStyleIdx="0" presStyleCnt="3"/>
      <dgm:spPr/>
    </dgm:pt>
    <dgm:pt modelId="{AE539FBD-1728-412E-B1C7-CC34D5624BCF}" type="pres">
      <dgm:prSet presAssocID="{580AC518-B082-4D24-99D4-290BBB82DB0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ar"/>
        </a:ext>
      </dgm:extLst>
    </dgm:pt>
    <dgm:pt modelId="{EBFD5653-3A44-48C9-AA76-39E36B76B79C}" type="pres">
      <dgm:prSet presAssocID="{580AC518-B082-4D24-99D4-290BBB82DB0F}" presName="spaceRect" presStyleCnt="0"/>
      <dgm:spPr/>
    </dgm:pt>
    <dgm:pt modelId="{FAF045F7-0D66-4AD5-90DF-4C30ED6D58AB}" type="pres">
      <dgm:prSet presAssocID="{580AC518-B082-4D24-99D4-290BBB82DB0F}" presName="parTx" presStyleLbl="revTx" presStyleIdx="0" presStyleCnt="3">
        <dgm:presLayoutVars>
          <dgm:chMax val="0"/>
          <dgm:chPref val="0"/>
        </dgm:presLayoutVars>
      </dgm:prSet>
      <dgm:spPr/>
    </dgm:pt>
    <dgm:pt modelId="{9D3817EC-F721-4EEF-AE0B-6B76CF699FA5}" type="pres">
      <dgm:prSet presAssocID="{346A184D-7D74-458C-8E42-1E718BFD139E}" presName="sibTrans" presStyleCnt="0"/>
      <dgm:spPr/>
    </dgm:pt>
    <dgm:pt modelId="{268024C9-F4AB-4D95-9DA7-2B72DCCED290}" type="pres">
      <dgm:prSet presAssocID="{0D1A4BD3-8012-4DEC-8747-6A992D382F8B}" presName="compNode" presStyleCnt="0"/>
      <dgm:spPr/>
    </dgm:pt>
    <dgm:pt modelId="{121DD6E2-B90D-4820-92CB-C4D2B063F2F0}" type="pres">
      <dgm:prSet presAssocID="{0D1A4BD3-8012-4DEC-8747-6A992D382F8B}" presName="bgRect" presStyleLbl="bgShp" presStyleIdx="1" presStyleCnt="3"/>
      <dgm:spPr/>
    </dgm:pt>
    <dgm:pt modelId="{E38D01CE-74A6-45A9-9199-7CBBF94A91A2}" type="pres">
      <dgm:prSet presAssocID="{0D1A4BD3-8012-4DEC-8747-6A992D382F8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mono"/>
        </a:ext>
      </dgm:extLst>
    </dgm:pt>
    <dgm:pt modelId="{3CDBBAC2-2515-4686-A428-0C2999BF77AA}" type="pres">
      <dgm:prSet presAssocID="{0D1A4BD3-8012-4DEC-8747-6A992D382F8B}" presName="spaceRect" presStyleCnt="0"/>
      <dgm:spPr/>
    </dgm:pt>
    <dgm:pt modelId="{706E6B5E-E052-4081-AC41-9B68253308C2}" type="pres">
      <dgm:prSet presAssocID="{0D1A4BD3-8012-4DEC-8747-6A992D382F8B}" presName="parTx" presStyleLbl="revTx" presStyleIdx="1" presStyleCnt="3">
        <dgm:presLayoutVars>
          <dgm:chMax val="0"/>
          <dgm:chPref val="0"/>
        </dgm:presLayoutVars>
      </dgm:prSet>
      <dgm:spPr/>
    </dgm:pt>
    <dgm:pt modelId="{13561B15-E4C3-4721-A3AA-3F2583998995}" type="pres">
      <dgm:prSet presAssocID="{493881DC-37A5-4309-9E06-CD67C6207201}" presName="sibTrans" presStyleCnt="0"/>
      <dgm:spPr/>
    </dgm:pt>
    <dgm:pt modelId="{D56C8810-9520-46D5-A538-5E82CFBC049D}" type="pres">
      <dgm:prSet presAssocID="{E3ACE1B1-E418-440F-A520-85188A1F174D}" presName="compNode" presStyleCnt="0"/>
      <dgm:spPr/>
    </dgm:pt>
    <dgm:pt modelId="{BAFCDDDA-7BB2-4F2F-B912-16CD298E2F1A}" type="pres">
      <dgm:prSet presAssocID="{E3ACE1B1-E418-440F-A520-85188A1F174D}" presName="bgRect" presStyleLbl="bgShp" presStyleIdx="2" presStyleCnt="3"/>
      <dgm:spPr/>
    </dgm:pt>
    <dgm:pt modelId="{00561461-6990-45D8-A7F7-3FE5BF67B3D8}" type="pres">
      <dgm:prSet presAssocID="{E3ACE1B1-E418-440F-A520-85188A1F174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66DC70EF-5C37-4540-8BEC-2314379DDC49}" type="pres">
      <dgm:prSet presAssocID="{E3ACE1B1-E418-440F-A520-85188A1F174D}" presName="spaceRect" presStyleCnt="0"/>
      <dgm:spPr/>
    </dgm:pt>
    <dgm:pt modelId="{8C6CBE74-9344-41E1-891D-8A8A797CEE1F}" type="pres">
      <dgm:prSet presAssocID="{E3ACE1B1-E418-440F-A520-85188A1F174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F567400-AD59-4F6E-90FA-C3BBD2628026}" type="presOf" srcId="{E3ACE1B1-E418-440F-A520-85188A1F174D}" destId="{8C6CBE74-9344-41E1-891D-8A8A797CEE1F}" srcOrd="0" destOrd="0" presId="urn:microsoft.com/office/officeart/2018/2/layout/IconVerticalSolidList"/>
    <dgm:cxn modelId="{DD0F5E25-FD02-4529-AD91-ED10E0F0CB13}" type="presOf" srcId="{6099C1DD-1063-4848-90B3-D8D4F255ED64}" destId="{767BB229-BF86-4343-9E83-D715D2B61EAC}" srcOrd="0" destOrd="0" presId="urn:microsoft.com/office/officeart/2018/2/layout/IconVerticalSolidList"/>
    <dgm:cxn modelId="{94168431-5DB2-4C75-9076-0620DA290B56}" srcId="{6099C1DD-1063-4848-90B3-D8D4F255ED64}" destId="{0D1A4BD3-8012-4DEC-8747-6A992D382F8B}" srcOrd="1" destOrd="0" parTransId="{5C0F130B-D739-4746-B858-416BF67102B1}" sibTransId="{493881DC-37A5-4309-9E06-CD67C6207201}"/>
    <dgm:cxn modelId="{4E40204A-0D9B-4751-B30E-8639AC88096F}" srcId="{6099C1DD-1063-4848-90B3-D8D4F255ED64}" destId="{580AC518-B082-4D24-99D4-290BBB82DB0F}" srcOrd="0" destOrd="0" parTransId="{D512331D-BADC-4F46-AFDF-CC94E6C143D8}" sibTransId="{346A184D-7D74-458C-8E42-1E718BFD139E}"/>
    <dgm:cxn modelId="{5BC680A3-9FE0-40CC-B699-5667F96B3F7D}" type="presOf" srcId="{0D1A4BD3-8012-4DEC-8747-6A992D382F8B}" destId="{706E6B5E-E052-4081-AC41-9B68253308C2}" srcOrd="0" destOrd="0" presId="urn:microsoft.com/office/officeart/2018/2/layout/IconVerticalSolidList"/>
    <dgm:cxn modelId="{123D02ED-9C1D-4411-B936-6CFF8AE1AD23}" srcId="{6099C1DD-1063-4848-90B3-D8D4F255ED64}" destId="{E3ACE1B1-E418-440F-A520-85188A1F174D}" srcOrd="2" destOrd="0" parTransId="{622EA81A-0508-4835-9083-F496D94CA7A5}" sibTransId="{82967812-558D-4983-8600-50B7245B9E13}"/>
    <dgm:cxn modelId="{5A9179FB-14EA-41DF-9E55-8EE3A8F2C1B0}" type="presOf" srcId="{580AC518-B082-4D24-99D4-290BBB82DB0F}" destId="{FAF045F7-0D66-4AD5-90DF-4C30ED6D58AB}" srcOrd="0" destOrd="0" presId="urn:microsoft.com/office/officeart/2018/2/layout/IconVerticalSolidList"/>
    <dgm:cxn modelId="{711C48FB-2909-4C39-B4DD-FFB08EF90EDD}" type="presParOf" srcId="{767BB229-BF86-4343-9E83-D715D2B61EAC}" destId="{B6EB4639-26D4-49EB-A8D8-4B5C0973D596}" srcOrd="0" destOrd="0" presId="urn:microsoft.com/office/officeart/2018/2/layout/IconVerticalSolidList"/>
    <dgm:cxn modelId="{4202500F-2F78-49A6-B381-2A7FEB0ADFA6}" type="presParOf" srcId="{B6EB4639-26D4-49EB-A8D8-4B5C0973D596}" destId="{C630CB3E-C385-4ED4-9701-529AA90BFD1A}" srcOrd="0" destOrd="0" presId="urn:microsoft.com/office/officeart/2018/2/layout/IconVerticalSolidList"/>
    <dgm:cxn modelId="{7F0D3953-AD99-4E29-96FA-204A02FBE947}" type="presParOf" srcId="{B6EB4639-26D4-49EB-A8D8-4B5C0973D596}" destId="{AE539FBD-1728-412E-B1C7-CC34D5624BCF}" srcOrd="1" destOrd="0" presId="urn:microsoft.com/office/officeart/2018/2/layout/IconVerticalSolidList"/>
    <dgm:cxn modelId="{16FFAB0C-7674-4BF4-9E9E-CEAB436A02E0}" type="presParOf" srcId="{B6EB4639-26D4-49EB-A8D8-4B5C0973D596}" destId="{EBFD5653-3A44-48C9-AA76-39E36B76B79C}" srcOrd="2" destOrd="0" presId="urn:microsoft.com/office/officeart/2018/2/layout/IconVerticalSolidList"/>
    <dgm:cxn modelId="{D85C8DCB-C8B3-44E6-B93F-E40911A81DD6}" type="presParOf" srcId="{B6EB4639-26D4-49EB-A8D8-4B5C0973D596}" destId="{FAF045F7-0D66-4AD5-90DF-4C30ED6D58AB}" srcOrd="3" destOrd="0" presId="urn:microsoft.com/office/officeart/2018/2/layout/IconVerticalSolidList"/>
    <dgm:cxn modelId="{14EA5CA8-8284-4668-B4A9-0632DAA4AE73}" type="presParOf" srcId="{767BB229-BF86-4343-9E83-D715D2B61EAC}" destId="{9D3817EC-F721-4EEF-AE0B-6B76CF699FA5}" srcOrd="1" destOrd="0" presId="urn:microsoft.com/office/officeart/2018/2/layout/IconVerticalSolidList"/>
    <dgm:cxn modelId="{652BDC56-1E7E-4B16-85DA-E17E0B8A6A4F}" type="presParOf" srcId="{767BB229-BF86-4343-9E83-D715D2B61EAC}" destId="{268024C9-F4AB-4D95-9DA7-2B72DCCED290}" srcOrd="2" destOrd="0" presId="urn:microsoft.com/office/officeart/2018/2/layout/IconVerticalSolidList"/>
    <dgm:cxn modelId="{D8AD369B-E435-41B2-896F-9E6C6841B1E2}" type="presParOf" srcId="{268024C9-F4AB-4D95-9DA7-2B72DCCED290}" destId="{121DD6E2-B90D-4820-92CB-C4D2B063F2F0}" srcOrd="0" destOrd="0" presId="urn:microsoft.com/office/officeart/2018/2/layout/IconVerticalSolidList"/>
    <dgm:cxn modelId="{40196E53-6632-4B61-A3F1-DA06F961B9D1}" type="presParOf" srcId="{268024C9-F4AB-4D95-9DA7-2B72DCCED290}" destId="{E38D01CE-74A6-45A9-9199-7CBBF94A91A2}" srcOrd="1" destOrd="0" presId="urn:microsoft.com/office/officeart/2018/2/layout/IconVerticalSolidList"/>
    <dgm:cxn modelId="{981A5776-4B3B-4DBA-8015-3B63C768F05E}" type="presParOf" srcId="{268024C9-F4AB-4D95-9DA7-2B72DCCED290}" destId="{3CDBBAC2-2515-4686-A428-0C2999BF77AA}" srcOrd="2" destOrd="0" presId="urn:microsoft.com/office/officeart/2018/2/layout/IconVerticalSolidList"/>
    <dgm:cxn modelId="{CC6C6B8D-CA6B-4F2A-AEAA-8F57FF1C0E41}" type="presParOf" srcId="{268024C9-F4AB-4D95-9DA7-2B72DCCED290}" destId="{706E6B5E-E052-4081-AC41-9B68253308C2}" srcOrd="3" destOrd="0" presId="urn:microsoft.com/office/officeart/2018/2/layout/IconVerticalSolidList"/>
    <dgm:cxn modelId="{71BF4168-7E2E-40BE-85FB-CCB532220171}" type="presParOf" srcId="{767BB229-BF86-4343-9E83-D715D2B61EAC}" destId="{13561B15-E4C3-4721-A3AA-3F2583998995}" srcOrd="3" destOrd="0" presId="urn:microsoft.com/office/officeart/2018/2/layout/IconVerticalSolidList"/>
    <dgm:cxn modelId="{47613137-FFA6-40AB-83F5-22EB8A80BC16}" type="presParOf" srcId="{767BB229-BF86-4343-9E83-D715D2B61EAC}" destId="{D56C8810-9520-46D5-A538-5E82CFBC049D}" srcOrd="4" destOrd="0" presId="urn:microsoft.com/office/officeart/2018/2/layout/IconVerticalSolidList"/>
    <dgm:cxn modelId="{7BB4E584-CFF5-435E-84E5-23F15FFA676E}" type="presParOf" srcId="{D56C8810-9520-46D5-A538-5E82CFBC049D}" destId="{BAFCDDDA-7BB2-4F2F-B912-16CD298E2F1A}" srcOrd="0" destOrd="0" presId="urn:microsoft.com/office/officeart/2018/2/layout/IconVerticalSolidList"/>
    <dgm:cxn modelId="{012BF14B-5DF8-4BD8-ABF5-AA29722BB019}" type="presParOf" srcId="{D56C8810-9520-46D5-A538-5E82CFBC049D}" destId="{00561461-6990-45D8-A7F7-3FE5BF67B3D8}" srcOrd="1" destOrd="0" presId="urn:microsoft.com/office/officeart/2018/2/layout/IconVerticalSolidList"/>
    <dgm:cxn modelId="{0F2F33DB-A160-46B6-9CD0-458977D929F1}" type="presParOf" srcId="{D56C8810-9520-46D5-A538-5E82CFBC049D}" destId="{66DC70EF-5C37-4540-8BEC-2314379DDC49}" srcOrd="2" destOrd="0" presId="urn:microsoft.com/office/officeart/2018/2/layout/IconVerticalSolidList"/>
    <dgm:cxn modelId="{733770E5-99BC-4817-96AD-83B10246F178}" type="presParOf" srcId="{D56C8810-9520-46D5-A538-5E82CFBC049D}" destId="{8C6CBE74-9344-41E1-891D-8A8A797CEE1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F79FA1-662B-432E-9A8F-74DA9FCF07A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80CB3E-397D-496E-881B-85C3B4CBC9E5}">
      <dgm:prSet/>
      <dgm:spPr/>
      <dgm:t>
        <a:bodyPr/>
        <a:lstStyle/>
        <a:p>
          <a:r>
            <a:rPr lang="nl-NL"/>
            <a:t>Lichamelijke ontwikkeling: hoe je lichaam groeit en hoe het verandert.</a:t>
          </a:r>
          <a:endParaRPr lang="en-US"/>
        </a:p>
      </dgm:t>
    </dgm:pt>
    <dgm:pt modelId="{860822C3-DA87-4DFB-8B99-1AB45EF2ED1E}" type="parTrans" cxnId="{A05B8F9E-0C45-4204-B07C-2974EA3F95E5}">
      <dgm:prSet/>
      <dgm:spPr/>
      <dgm:t>
        <a:bodyPr/>
        <a:lstStyle/>
        <a:p>
          <a:endParaRPr lang="en-US"/>
        </a:p>
      </dgm:t>
    </dgm:pt>
    <dgm:pt modelId="{F26F31FF-5E8A-4F56-8EE2-D14F56524E60}" type="sibTrans" cxnId="{A05B8F9E-0C45-4204-B07C-2974EA3F95E5}">
      <dgm:prSet/>
      <dgm:spPr/>
      <dgm:t>
        <a:bodyPr/>
        <a:lstStyle/>
        <a:p>
          <a:endParaRPr lang="en-US"/>
        </a:p>
      </dgm:t>
    </dgm:pt>
    <dgm:pt modelId="{E65EA000-A5D8-4DDD-AE7F-F3FA93106F79}">
      <dgm:prSet/>
      <dgm:spPr/>
      <dgm:t>
        <a:bodyPr/>
        <a:lstStyle/>
        <a:p>
          <a:r>
            <a:rPr lang="nl-NL"/>
            <a:t>Motorische ontwikkeling: alles wat te maken heeft met bewegen en het daarbij gebruiken van je zintuigen.</a:t>
          </a:r>
          <a:endParaRPr lang="en-US"/>
        </a:p>
      </dgm:t>
    </dgm:pt>
    <dgm:pt modelId="{60B04634-820C-46B7-A748-FFBA0DDCD631}" type="parTrans" cxnId="{684D742A-1327-4EC7-826A-228C82508642}">
      <dgm:prSet/>
      <dgm:spPr/>
      <dgm:t>
        <a:bodyPr/>
        <a:lstStyle/>
        <a:p>
          <a:endParaRPr lang="en-US"/>
        </a:p>
      </dgm:t>
    </dgm:pt>
    <dgm:pt modelId="{C105120C-32B5-465D-AD68-97DA93D62DD6}" type="sibTrans" cxnId="{684D742A-1327-4EC7-826A-228C82508642}">
      <dgm:prSet/>
      <dgm:spPr/>
      <dgm:t>
        <a:bodyPr/>
        <a:lstStyle/>
        <a:p>
          <a:endParaRPr lang="en-US"/>
        </a:p>
      </dgm:t>
    </dgm:pt>
    <dgm:pt modelId="{FDB1356C-698E-4F0B-B002-DD069BD14CB6}">
      <dgm:prSet/>
      <dgm:spPr/>
      <dgm:t>
        <a:bodyPr/>
        <a:lstStyle/>
        <a:p>
          <a:r>
            <a:rPr lang="nl-NL"/>
            <a:t>Cognitieve ontwikkeling: de ontwikkeling van het brein en naar de manier waarop mensen leren, denken en begrijpen.</a:t>
          </a:r>
          <a:endParaRPr lang="en-US"/>
        </a:p>
      </dgm:t>
    </dgm:pt>
    <dgm:pt modelId="{486D9503-BACB-496A-AB39-349697B158E2}" type="parTrans" cxnId="{9EFF7B0A-1093-4493-87B6-040EC602354E}">
      <dgm:prSet/>
      <dgm:spPr/>
      <dgm:t>
        <a:bodyPr/>
        <a:lstStyle/>
        <a:p>
          <a:endParaRPr lang="en-US"/>
        </a:p>
      </dgm:t>
    </dgm:pt>
    <dgm:pt modelId="{C8E98384-8E3E-40C3-9880-BD9570BBDB7A}" type="sibTrans" cxnId="{9EFF7B0A-1093-4493-87B6-040EC602354E}">
      <dgm:prSet/>
      <dgm:spPr/>
      <dgm:t>
        <a:bodyPr/>
        <a:lstStyle/>
        <a:p>
          <a:endParaRPr lang="en-US"/>
        </a:p>
      </dgm:t>
    </dgm:pt>
    <dgm:pt modelId="{F2D76C50-EA90-4F57-8F38-5FBA8317155F}">
      <dgm:prSet/>
      <dgm:spPr/>
      <dgm:t>
        <a:bodyPr/>
        <a:lstStyle/>
        <a:p>
          <a:r>
            <a:rPr lang="nl-NL"/>
            <a:t>Sociaal-emotionele ontwikkeling: gaat over gevoelsleven en de sociale omgang met elkaar.</a:t>
          </a:r>
          <a:endParaRPr lang="en-US"/>
        </a:p>
      </dgm:t>
    </dgm:pt>
    <dgm:pt modelId="{DD045276-BB25-4E67-A184-F132097121F7}" type="parTrans" cxnId="{14C6A548-58EE-4563-B5ED-4E73DC862D5A}">
      <dgm:prSet/>
      <dgm:spPr/>
      <dgm:t>
        <a:bodyPr/>
        <a:lstStyle/>
        <a:p>
          <a:endParaRPr lang="en-US"/>
        </a:p>
      </dgm:t>
    </dgm:pt>
    <dgm:pt modelId="{A58B269A-58AD-402B-A41A-1403C3B5C988}" type="sibTrans" cxnId="{14C6A548-58EE-4563-B5ED-4E73DC862D5A}">
      <dgm:prSet/>
      <dgm:spPr/>
      <dgm:t>
        <a:bodyPr/>
        <a:lstStyle/>
        <a:p>
          <a:endParaRPr lang="en-US"/>
        </a:p>
      </dgm:t>
    </dgm:pt>
    <dgm:pt modelId="{E5D11D30-529F-4EC3-966A-2C98FE274FB2}">
      <dgm:prSet/>
      <dgm:spPr/>
      <dgm:t>
        <a:bodyPr/>
        <a:lstStyle/>
        <a:p>
          <a:r>
            <a:rPr lang="nl-NL"/>
            <a:t>Seksuele ontwikkeling: gaat over lustbevrediging en seksuele gevoelens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sensuele ontwikkeling.</a:t>
          </a:r>
          <a:endParaRPr lang="en-US"/>
        </a:p>
      </dgm:t>
    </dgm:pt>
    <dgm:pt modelId="{DE80A6DD-4A5B-4010-B3A7-614946E31870}" type="parTrans" cxnId="{5EDF95BE-7CCE-42DF-858E-16DC29E98BF0}">
      <dgm:prSet/>
      <dgm:spPr/>
      <dgm:t>
        <a:bodyPr/>
        <a:lstStyle/>
        <a:p>
          <a:endParaRPr lang="en-US"/>
        </a:p>
      </dgm:t>
    </dgm:pt>
    <dgm:pt modelId="{D4381790-C37F-4263-8F6C-35C3F98E3500}" type="sibTrans" cxnId="{5EDF95BE-7CCE-42DF-858E-16DC29E98BF0}">
      <dgm:prSet/>
      <dgm:spPr/>
      <dgm:t>
        <a:bodyPr/>
        <a:lstStyle/>
        <a:p>
          <a:endParaRPr lang="en-US"/>
        </a:p>
      </dgm:t>
    </dgm:pt>
    <dgm:pt modelId="{5DA3F753-B7D4-4F69-B287-6C9B34DB250A}" type="pres">
      <dgm:prSet presAssocID="{48F79FA1-662B-432E-9A8F-74DA9FCF07AD}" presName="linear" presStyleCnt="0">
        <dgm:presLayoutVars>
          <dgm:animLvl val="lvl"/>
          <dgm:resizeHandles val="exact"/>
        </dgm:presLayoutVars>
      </dgm:prSet>
      <dgm:spPr/>
    </dgm:pt>
    <dgm:pt modelId="{30DF9661-72B0-4897-A27E-97FE654E2A32}" type="pres">
      <dgm:prSet presAssocID="{AD80CB3E-397D-496E-881B-85C3B4CBC9E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2FA4243-9B82-4695-AD30-EF3007EA4DF5}" type="pres">
      <dgm:prSet presAssocID="{F26F31FF-5E8A-4F56-8EE2-D14F56524E60}" presName="spacer" presStyleCnt="0"/>
      <dgm:spPr/>
    </dgm:pt>
    <dgm:pt modelId="{7CFFD8BE-3E41-48D0-9279-372967DE1AD9}" type="pres">
      <dgm:prSet presAssocID="{E65EA000-A5D8-4DDD-AE7F-F3FA93106F7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B0B422F-F5F7-480A-859E-1C1A20CC584C}" type="pres">
      <dgm:prSet presAssocID="{C105120C-32B5-465D-AD68-97DA93D62DD6}" presName="spacer" presStyleCnt="0"/>
      <dgm:spPr/>
    </dgm:pt>
    <dgm:pt modelId="{9047A696-446C-4AC4-95B2-3DB6A9789F79}" type="pres">
      <dgm:prSet presAssocID="{FDB1356C-698E-4F0B-B002-DD069BD14CB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6B83E2A-FA7C-4385-97F1-A522918E678B}" type="pres">
      <dgm:prSet presAssocID="{C8E98384-8E3E-40C3-9880-BD9570BBDB7A}" presName="spacer" presStyleCnt="0"/>
      <dgm:spPr/>
    </dgm:pt>
    <dgm:pt modelId="{D5BB84D6-27B9-4F77-BA04-B71A3D5C9815}" type="pres">
      <dgm:prSet presAssocID="{F2D76C50-EA90-4F57-8F38-5FBA8317155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6196A0E-5F85-4558-8CE1-B1BAE0189737}" type="pres">
      <dgm:prSet presAssocID="{A58B269A-58AD-402B-A41A-1403C3B5C988}" presName="spacer" presStyleCnt="0"/>
      <dgm:spPr/>
    </dgm:pt>
    <dgm:pt modelId="{D168AA21-4210-46C7-93BC-F18FCDAF7347}" type="pres">
      <dgm:prSet presAssocID="{E5D11D30-529F-4EC3-966A-2C98FE274FB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ECB9800-8DB1-4BB6-989A-AE9BD39A4380}" type="presOf" srcId="{F2D76C50-EA90-4F57-8F38-5FBA8317155F}" destId="{D5BB84D6-27B9-4F77-BA04-B71A3D5C9815}" srcOrd="0" destOrd="0" presId="urn:microsoft.com/office/officeart/2005/8/layout/vList2"/>
    <dgm:cxn modelId="{9EFF7B0A-1093-4493-87B6-040EC602354E}" srcId="{48F79FA1-662B-432E-9A8F-74DA9FCF07AD}" destId="{FDB1356C-698E-4F0B-B002-DD069BD14CB6}" srcOrd="2" destOrd="0" parTransId="{486D9503-BACB-496A-AB39-349697B158E2}" sibTransId="{C8E98384-8E3E-40C3-9880-BD9570BBDB7A}"/>
    <dgm:cxn modelId="{ED7D4E11-0F9D-41E5-BD89-A4E1E2E0DF94}" type="presOf" srcId="{48F79FA1-662B-432E-9A8F-74DA9FCF07AD}" destId="{5DA3F753-B7D4-4F69-B287-6C9B34DB250A}" srcOrd="0" destOrd="0" presId="urn:microsoft.com/office/officeart/2005/8/layout/vList2"/>
    <dgm:cxn modelId="{4D244426-EDD0-4250-863A-85641FB8FCD0}" type="presOf" srcId="{E65EA000-A5D8-4DDD-AE7F-F3FA93106F79}" destId="{7CFFD8BE-3E41-48D0-9279-372967DE1AD9}" srcOrd="0" destOrd="0" presId="urn:microsoft.com/office/officeart/2005/8/layout/vList2"/>
    <dgm:cxn modelId="{684D742A-1327-4EC7-826A-228C82508642}" srcId="{48F79FA1-662B-432E-9A8F-74DA9FCF07AD}" destId="{E65EA000-A5D8-4DDD-AE7F-F3FA93106F79}" srcOrd="1" destOrd="0" parTransId="{60B04634-820C-46B7-A748-FFBA0DDCD631}" sibTransId="{C105120C-32B5-465D-AD68-97DA93D62DD6}"/>
    <dgm:cxn modelId="{663DBF64-D5D1-4CDB-897E-08C93BF449EE}" type="presOf" srcId="{AD80CB3E-397D-496E-881B-85C3B4CBC9E5}" destId="{30DF9661-72B0-4897-A27E-97FE654E2A32}" srcOrd="0" destOrd="0" presId="urn:microsoft.com/office/officeart/2005/8/layout/vList2"/>
    <dgm:cxn modelId="{14C6A548-58EE-4563-B5ED-4E73DC862D5A}" srcId="{48F79FA1-662B-432E-9A8F-74DA9FCF07AD}" destId="{F2D76C50-EA90-4F57-8F38-5FBA8317155F}" srcOrd="3" destOrd="0" parTransId="{DD045276-BB25-4E67-A184-F132097121F7}" sibTransId="{A58B269A-58AD-402B-A41A-1403C3B5C988}"/>
    <dgm:cxn modelId="{A05B8F9E-0C45-4204-B07C-2974EA3F95E5}" srcId="{48F79FA1-662B-432E-9A8F-74DA9FCF07AD}" destId="{AD80CB3E-397D-496E-881B-85C3B4CBC9E5}" srcOrd="0" destOrd="0" parTransId="{860822C3-DA87-4DFB-8B99-1AB45EF2ED1E}" sibTransId="{F26F31FF-5E8A-4F56-8EE2-D14F56524E60}"/>
    <dgm:cxn modelId="{2B5922A6-B235-4B76-8D3E-FD91C134BE67}" type="presOf" srcId="{E5D11D30-529F-4EC3-966A-2C98FE274FB2}" destId="{D168AA21-4210-46C7-93BC-F18FCDAF7347}" srcOrd="0" destOrd="0" presId="urn:microsoft.com/office/officeart/2005/8/layout/vList2"/>
    <dgm:cxn modelId="{84E4B1B8-EB07-4641-BCF6-0BFFFDE8F355}" type="presOf" srcId="{FDB1356C-698E-4F0B-B002-DD069BD14CB6}" destId="{9047A696-446C-4AC4-95B2-3DB6A9789F79}" srcOrd="0" destOrd="0" presId="urn:microsoft.com/office/officeart/2005/8/layout/vList2"/>
    <dgm:cxn modelId="{5EDF95BE-7CCE-42DF-858E-16DC29E98BF0}" srcId="{48F79FA1-662B-432E-9A8F-74DA9FCF07AD}" destId="{E5D11D30-529F-4EC3-966A-2C98FE274FB2}" srcOrd="4" destOrd="0" parTransId="{DE80A6DD-4A5B-4010-B3A7-614946E31870}" sibTransId="{D4381790-C37F-4263-8F6C-35C3F98E3500}"/>
    <dgm:cxn modelId="{33B1B263-1A0B-444E-97C3-4B5946B0E19E}" type="presParOf" srcId="{5DA3F753-B7D4-4F69-B287-6C9B34DB250A}" destId="{30DF9661-72B0-4897-A27E-97FE654E2A32}" srcOrd="0" destOrd="0" presId="urn:microsoft.com/office/officeart/2005/8/layout/vList2"/>
    <dgm:cxn modelId="{B84007CC-94A3-4986-A749-C94E7100CD6D}" type="presParOf" srcId="{5DA3F753-B7D4-4F69-B287-6C9B34DB250A}" destId="{52FA4243-9B82-4695-AD30-EF3007EA4DF5}" srcOrd="1" destOrd="0" presId="urn:microsoft.com/office/officeart/2005/8/layout/vList2"/>
    <dgm:cxn modelId="{1F3414EF-FF23-48D3-ADCA-32BA363AD414}" type="presParOf" srcId="{5DA3F753-B7D4-4F69-B287-6C9B34DB250A}" destId="{7CFFD8BE-3E41-48D0-9279-372967DE1AD9}" srcOrd="2" destOrd="0" presId="urn:microsoft.com/office/officeart/2005/8/layout/vList2"/>
    <dgm:cxn modelId="{41034E95-5881-49D7-AF54-CF5455CB0B8C}" type="presParOf" srcId="{5DA3F753-B7D4-4F69-B287-6C9B34DB250A}" destId="{5B0B422F-F5F7-480A-859E-1C1A20CC584C}" srcOrd="3" destOrd="0" presId="urn:microsoft.com/office/officeart/2005/8/layout/vList2"/>
    <dgm:cxn modelId="{605CF947-0579-4DF4-97EA-012990D0A0AA}" type="presParOf" srcId="{5DA3F753-B7D4-4F69-B287-6C9B34DB250A}" destId="{9047A696-446C-4AC4-95B2-3DB6A9789F79}" srcOrd="4" destOrd="0" presId="urn:microsoft.com/office/officeart/2005/8/layout/vList2"/>
    <dgm:cxn modelId="{CFBD5948-6179-4977-A08E-4DC903B214A4}" type="presParOf" srcId="{5DA3F753-B7D4-4F69-B287-6C9B34DB250A}" destId="{F6B83E2A-FA7C-4385-97F1-A522918E678B}" srcOrd="5" destOrd="0" presId="urn:microsoft.com/office/officeart/2005/8/layout/vList2"/>
    <dgm:cxn modelId="{05136588-BFAE-4B37-BFF4-4132AB911F4C}" type="presParOf" srcId="{5DA3F753-B7D4-4F69-B287-6C9B34DB250A}" destId="{D5BB84D6-27B9-4F77-BA04-B71A3D5C9815}" srcOrd="6" destOrd="0" presId="urn:microsoft.com/office/officeart/2005/8/layout/vList2"/>
    <dgm:cxn modelId="{61D4DB3F-568D-4E45-927E-8C5C1A7164B3}" type="presParOf" srcId="{5DA3F753-B7D4-4F69-B287-6C9B34DB250A}" destId="{06196A0E-5F85-4558-8CE1-B1BAE0189737}" srcOrd="7" destOrd="0" presId="urn:microsoft.com/office/officeart/2005/8/layout/vList2"/>
    <dgm:cxn modelId="{CA12540B-3555-462E-9E5E-4171CFB78296}" type="presParOf" srcId="{5DA3F753-B7D4-4F69-B287-6C9B34DB250A}" destId="{D168AA21-4210-46C7-93BC-F18FCDAF734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2CFCC1-99FC-4E32-BBBB-14EC4B5CE2EE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F5E372C-107D-4504-8426-1065921FCCC2}">
      <dgm:prSet/>
      <dgm:spPr/>
      <dgm:t>
        <a:bodyPr/>
        <a:lstStyle/>
        <a:p>
          <a:r>
            <a:rPr lang="nl-NL"/>
            <a:t>Denk eens na……</a:t>
          </a:r>
          <a:endParaRPr lang="en-US"/>
        </a:p>
      </dgm:t>
    </dgm:pt>
    <dgm:pt modelId="{DDECE7C5-2FA7-4DE3-A0D1-E14F4041F6BA}" type="parTrans" cxnId="{B9029B1C-E0E4-4218-9FFD-9EDAB66F31BE}">
      <dgm:prSet/>
      <dgm:spPr/>
      <dgm:t>
        <a:bodyPr/>
        <a:lstStyle/>
        <a:p>
          <a:endParaRPr lang="en-US"/>
        </a:p>
      </dgm:t>
    </dgm:pt>
    <dgm:pt modelId="{DA4101AB-C6C4-4280-BAAC-7C90B3A748D5}" type="sibTrans" cxnId="{B9029B1C-E0E4-4218-9FFD-9EDAB66F31BE}">
      <dgm:prSet/>
      <dgm:spPr/>
      <dgm:t>
        <a:bodyPr/>
        <a:lstStyle/>
        <a:p>
          <a:endParaRPr lang="en-US"/>
        </a:p>
      </dgm:t>
    </dgm:pt>
    <dgm:pt modelId="{340F4E5A-18FB-4068-A857-A2F7A598779A}">
      <dgm:prSet/>
      <dgm:spPr/>
      <dgm:t>
        <a:bodyPr/>
        <a:lstStyle/>
        <a:p>
          <a:r>
            <a:rPr lang="nl-NL"/>
            <a:t>Wat zijn belangrijke ontwikkelingen in het leven van de kleuter?</a:t>
          </a:r>
          <a:endParaRPr lang="en-US"/>
        </a:p>
      </dgm:t>
    </dgm:pt>
    <dgm:pt modelId="{650165E2-FA36-497D-A360-86A3B5B2DAE8}" type="parTrans" cxnId="{44BAE66A-C55B-493E-A325-E8A41A0A21C8}">
      <dgm:prSet/>
      <dgm:spPr/>
      <dgm:t>
        <a:bodyPr/>
        <a:lstStyle/>
        <a:p>
          <a:endParaRPr lang="en-US"/>
        </a:p>
      </dgm:t>
    </dgm:pt>
    <dgm:pt modelId="{10628C4D-0B9A-4E71-B714-B754375C5852}" type="sibTrans" cxnId="{44BAE66A-C55B-493E-A325-E8A41A0A21C8}">
      <dgm:prSet/>
      <dgm:spPr/>
      <dgm:t>
        <a:bodyPr/>
        <a:lstStyle/>
        <a:p>
          <a:endParaRPr lang="en-US"/>
        </a:p>
      </dgm:t>
    </dgm:pt>
    <dgm:pt modelId="{7E928CAB-99D6-4D97-A648-97CF2BFCFE1D}">
      <dgm:prSet/>
      <dgm:spPr/>
      <dgm:t>
        <a:bodyPr/>
        <a:lstStyle/>
        <a:p>
          <a:r>
            <a:rPr lang="nl-NL"/>
            <a:t>Hoe oud is een kleuter?</a:t>
          </a:r>
          <a:endParaRPr lang="en-US"/>
        </a:p>
      </dgm:t>
    </dgm:pt>
    <dgm:pt modelId="{E6AEBE6B-26FB-45BE-9971-94C5D4F2065E}" type="parTrans" cxnId="{9B3C6AE5-574C-49CE-B4A0-EB56E55257A1}">
      <dgm:prSet/>
      <dgm:spPr/>
      <dgm:t>
        <a:bodyPr/>
        <a:lstStyle/>
        <a:p>
          <a:endParaRPr lang="en-US"/>
        </a:p>
      </dgm:t>
    </dgm:pt>
    <dgm:pt modelId="{0E7AF0FC-A1D1-47CD-9A63-4D92C5AC2BC4}" type="sibTrans" cxnId="{9B3C6AE5-574C-49CE-B4A0-EB56E55257A1}">
      <dgm:prSet/>
      <dgm:spPr/>
      <dgm:t>
        <a:bodyPr/>
        <a:lstStyle/>
        <a:p>
          <a:endParaRPr lang="en-US"/>
        </a:p>
      </dgm:t>
    </dgm:pt>
    <dgm:pt modelId="{0293DB63-E065-4633-B46F-B630128A5058}" type="pres">
      <dgm:prSet presAssocID="{1E2CFCC1-99FC-4E32-BBBB-14EC4B5CE2EE}" presName="vert0" presStyleCnt="0">
        <dgm:presLayoutVars>
          <dgm:dir/>
          <dgm:animOne val="branch"/>
          <dgm:animLvl val="lvl"/>
        </dgm:presLayoutVars>
      </dgm:prSet>
      <dgm:spPr/>
    </dgm:pt>
    <dgm:pt modelId="{890C063D-4FF0-450C-9F9F-08CB39AE2673}" type="pres">
      <dgm:prSet presAssocID="{1F5E372C-107D-4504-8426-1065921FCCC2}" presName="thickLine" presStyleLbl="alignNode1" presStyleIdx="0" presStyleCnt="3"/>
      <dgm:spPr/>
    </dgm:pt>
    <dgm:pt modelId="{CB56C2FB-D80B-40DC-801F-02BEB0E5E0C3}" type="pres">
      <dgm:prSet presAssocID="{1F5E372C-107D-4504-8426-1065921FCCC2}" presName="horz1" presStyleCnt="0"/>
      <dgm:spPr/>
    </dgm:pt>
    <dgm:pt modelId="{FCF756D3-3998-43F0-8470-75433D5992C2}" type="pres">
      <dgm:prSet presAssocID="{1F5E372C-107D-4504-8426-1065921FCCC2}" presName="tx1" presStyleLbl="revTx" presStyleIdx="0" presStyleCnt="3"/>
      <dgm:spPr/>
    </dgm:pt>
    <dgm:pt modelId="{4CEF6AF6-AEFC-4F6B-9C5F-5D129088C096}" type="pres">
      <dgm:prSet presAssocID="{1F5E372C-107D-4504-8426-1065921FCCC2}" presName="vert1" presStyleCnt="0"/>
      <dgm:spPr/>
    </dgm:pt>
    <dgm:pt modelId="{E9033BA2-5F83-467E-8F43-6A22C3B8BD3E}" type="pres">
      <dgm:prSet presAssocID="{340F4E5A-18FB-4068-A857-A2F7A598779A}" presName="thickLine" presStyleLbl="alignNode1" presStyleIdx="1" presStyleCnt="3"/>
      <dgm:spPr/>
    </dgm:pt>
    <dgm:pt modelId="{0C5CEE59-A629-4844-A016-C10B6AC19907}" type="pres">
      <dgm:prSet presAssocID="{340F4E5A-18FB-4068-A857-A2F7A598779A}" presName="horz1" presStyleCnt="0"/>
      <dgm:spPr/>
    </dgm:pt>
    <dgm:pt modelId="{1DDAC68F-FCE6-4CE4-8466-2CB4504836BE}" type="pres">
      <dgm:prSet presAssocID="{340F4E5A-18FB-4068-A857-A2F7A598779A}" presName="tx1" presStyleLbl="revTx" presStyleIdx="1" presStyleCnt="3"/>
      <dgm:spPr/>
    </dgm:pt>
    <dgm:pt modelId="{4AFFD3A5-F081-4367-985C-E7736D7995FD}" type="pres">
      <dgm:prSet presAssocID="{340F4E5A-18FB-4068-A857-A2F7A598779A}" presName="vert1" presStyleCnt="0"/>
      <dgm:spPr/>
    </dgm:pt>
    <dgm:pt modelId="{D83E1469-3B4C-4A37-88FF-F3A5D6C4F52F}" type="pres">
      <dgm:prSet presAssocID="{7E928CAB-99D6-4D97-A648-97CF2BFCFE1D}" presName="thickLine" presStyleLbl="alignNode1" presStyleIdx="2" presStyleCnt="3"/>
      <dgm:spPr/>
    </dgm:pt>
    <dgm:pt modelId="{B7043DF7-A7A9-42D4-B2FA-4AA4528EFFAC}" type="pres">
      <dgm:prSet presAssocID="{7E928CAB-99D6-4D97-A648-97CF2BFCFE1D}" presName="horz1" presStyleCnt="0"/>
      <dgm:spPr/>
    </dgm:pt>
    <dgm:pt modelId="{E50A1126-BE5D-4374-B5BE-BC9DE8CE8014}" type="pres">
      <dgm:prSet presAssocID="{7E928CAB-99D6-4D97-A648-97CF2BFCFE1D}" presName="tx1" presStyleLbl="revTx" presStyleIdx="2" presStyleCnt="3"/>
      <dgm:spPr/>
    </dgm:pt>
    <dgm:pt modelId="{EDA21E81-F11E-4E0C-A785-B1A7C678657A}" type="pres">
      <dgm:prSet presAssocID="{7E928CAB-99D6-4D97-A648-97CF2BFCFE1D}" presName="vert1" presStyleCnt="0"/>
      <dgm:spPr/>
    </dgm:pt>
  </dgm:ptLst>
  <dgm:cxnLst>
    <dgm:cxn modelId="{9AC91801-6F2A-460A-ADE6-02F19DFA6B3C}" type="presOf" srcId="{1E2CFCC1-99FC-4E32-BBBB-14EC4B5CE2EE}" destId="{0293DB63-E065-4633-B46F-B630128A5058}" srcOrd="0" destOrd="0" presId="urn:microsoft.com/office/officeart/2008/layout/LinedList"/>
    <dgm:cxn modelId="{B9029B1C-E0E4-4218-9FFD-9EDAB66F31BE}" srcId="{1E2CFCC1-99FC-4E32-BBBB-14EC4B5CE2EE}" destId="{1F5E372C-107D-4504-8426-1065921FCCC2}" srcOrd="0" destOrd="0" parTransId="{DDECE7C5-2FA7-4DE3-A0D1-E14F4041F6BA}" sibTransId="{DA4101AB-C6C4-4280-BAAC-7C90B3A748D5}"/>
    <dgm:cxn modelId="{4EE49926-FFC0-4939-A2D8-8E20ED1AAC2C}" type="presOf" srcId="{340F4E5A-18FB-4068-A857-A2F7A598779A}" destId="{1DDAC68F-FCE6-4CE4-8466-2CB4504836BE}" srcOrd="0" destOrd="0" presId="urn:microsoft.com/office/officeart/2008/layout/LinedList"/>
    <dgm:cxn modelId="{44BAE66A-C55B-493E-A325-E8A41A0A21C8}" srcId="{1E2CFCC1-99FC-4E32-BBBB-14EC4B5CE2EE}" destId="{340F4E5A-18FB-4068-A857-A2F7A598779A}" srcOrd="1" destOrd="0" parTransId="{650165E2-FA36-497D-A360-86A3B5B2DAE8}" sibTransId="{10628C4D-0B9A-4E71-B714-B754375C5852}"/>
    <dgm:cxn modelId="{89223E4D-940C-413E-86C6-D6C8C98E3C7E}" type="presOf" srcId="{7E928CAB-99D6-4D97-A648-97CF2BFCFE1D}" destId="{E50A1126-BE5D-4374-B5BE-BC9DE8CE8014}" srcOrd="0" destOrd="0" presId="urn:microsoft.com/office/officeart/2008/layout/LinedList"/>
    <dgm:cxn modelId="{9B3C6AE5-574C-49CE-B4A0-EB56E55257A1}" srcId="{1E2CFCC1-99FC-4E32-BBBB-14EC4B5CE2EE}" destId="{7E928CAB-99D6-4D97-A648-97CF2BFCFE1D}" srcOrd="2" destOrd="0" parTransId="{E6AEBE6B-26FB-45BE-9971-94C5D4F2065E}" sibTransId="{0E7AF0FC-A1D1-47CD-9A63-4D92C5AC2BC4}"/>
    <dgm:cxn modelId="{7D96CEF1-3DB9-41C4-925B-C4EA7BA73DF0}" type="presOf" srcId="{1F5E372C-107D-4504-8426-1065921FCCC2}" destId="{FCF756D3-3998-43F0-8470-75433D5992C2}" srcOrd="0" destOrd="0" presId="urn:microsoft.com/office/officeart/2008/layout/LinedList"/>
    <dgm:cxn modelId="{4F6F8061-0C88-4062-8758-E54DCE2D4FE8}" type="presParOf" srcId="{0293DB63-E065-4633-B46F-B630128A5058}" destId="{890C063D-4FF0-450C-9F9F-08CB39AE2673}" srcOrd="0" destOrd="0" presId="urn:microsoft.com/office/officeart/2008/layout/LinedList"/>
    <dgm:cxn modelId="{343F7D86-E5D4-492D-97CF-4D70A80991AE}" type="presParOf" srcId="{0293DB63-E065-4633-B46F-B630128A5058}" destId="{CB56C2FB-D80B-40DC-801F-02BEB0E5E0C3}" srcOrd="1" destOrd="0" presId="urn:microsoft.com/office/officeart/2008/layout/LinedList"/>
    <dgm:cxn modelId="{17A7CC76-E1F3-4E9B-9CBB-7D775A5A8ECD}" type="presParOf" srcId="{CB56C2FB-D80B-40DC-801F-02BEB0E5E0C3}" destId="{FCF756D3-3998-43F0-8470-75433D5992C2}" srcOrd="0" destOrd="0" presId="urn:microsoft.com/office/officeart/2008/layout/LinedList"/>
    <dgm:cxn modelId="{4A7071F9-02D2-466B-AAE7-4FE81021AED1}" type="presParOf" srcId="{CB56C2FB-D80B-40DC-801F-02BEB0E5E0C3}" destId="{4CEF6AF6-AEFC-4F6B-9C5F-5D129088C096}" srcOrd="1" destOrd="0" presId="urn:microsoft.com/office/officeart/2008/layout/LinedList"/>
    <dgm:cxn modelId="{D210F93F-6D17-460F-B788-86FBFD32C306}" type="presParOf" srcId="{0293DB63-E065-4633-B46F-B630128A5058}" destId="{E9033BA2-5F83-467E-8F43-6A22C3B8BD3E}" srcOrd="2" destOrd="0" presId="urn:microsoft.com/office/officeart/2008/layout/LinedList"/>
    <dgm:cxn modelId="{0EFB08B6-180D-4C6E-9A5D-51C21534F232}" type="presParOf" srcId="{0293DB63-E065-4633-B46F-B630128A5058}" destId="{0C5CEE59-A629-4844-A016-C10B6AC19907}" srcOrd="3" destOrd="0" presId="urn:microsoft.com/office/officeart/2008/layout/LinedList"/>
    <dgm:cxn modelId="{B0035BE1-C58F-4033-8D6E-10853BE1328C}" type="presParOf" srcId="{0C5CEE59-A629-4844-A016-C10B6AC19907}" destId="{1DDAC68F-FCE6-4CE4-8466-2CB4504836BE}" srcOrd="0" destOrd="0" presId="urn:microsoft.com/office/officeart/2008/layout/LinedList"/>
    <dgm:cxn modelId="{4092D706-A37B-41EC-8CEB-69007F569996}" type="presParOf" srcId="{0C5CEE59-A629-4844-A016-C10B6AC19907}" destId="{4AFFD3A5-F081-4367-985C-E7736D7995FD}" srcOrd="1" destOrd="0" presId="urn:microsoft.com/office/officeart/2008/layout/LinedList"/>
    <dgm:cxn modelId="{3194A978-9E5F-4D2D-B64A-19910D6D965E}" type="presParOf" srcId="{0293DB63-E065-4633-B46F-B630128A5058}" destId="{D83E1469-3B4C-4A37-88FF-F3A5D6C4F52F}" srcOrd="4" destOrd="0" presId="urn:microsoft.com/office/officeart/2008/layout/LinedList"/>
    <dgm:cxn modelId="{93AC9D18-B844-4B3F-91D6-1215A08717C6}" type="presParOf" srcId="{0293DB63-E065-4633-B46F-B630128A5058}" destId="{B7043DF7-A7A9-42D4-B2FA-4AA4528EFFAC}" srcOrd="5" destOrd="0" presId="urn:microsoft.com/office/officeart/2008/layout/LinedList"/>
    <dgm:cxn modelId="{6BF80E95-74D8-45DB-91FB-CE78EF1FB5FD}" type="presParOf" srcId="{B7043DF7-A7A9-42D4-B2FA-4AA4528EFFAC}" destId="{E50A1126-BE5D-4374-B5BE-BC9DE8CE8014}" srcOrd="0" destOrd="0" presId="urn:microsoft.com/office/officeart/2008/layout/LinedList"/>
    <dgm:cxn modelId="{0F4B00F4-7714-4230-9746-B4A1541FCC96}" type="presParOf" srcId="{B7043DF7-A7A9-42D4-B2FA-4AA4528EFFAC}" destId="{EDA21E81-F11E-4E0C-A785-B1A7C678657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0CB3E-C385-4ED4-9701-529AA90BFD1A}">
      <dsp:nvSpPr>
        <dsp:cNvPr id="0" name=""/>
        <dsp:cNvSpPr/>
      </dsp:nvSpPr>
      <dsp:spPr>
        <a:xfrm>
          <a:off x="0" y="680"/>
          <a:ext cx="6305550" cy="159197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39FBD-1728-412E-B1C7-CC34D5624BCF}">
      <dsp:nvSpPr>
        <dsp:cNvPr id="0" name=""/>
        <dsp:cNvSpPr/>
      </dsp:nvSpPr>
      <dsp:spPr>
        <a:xfrm>
          <a:off x="481573" y="358875"/>
          <a:ext cx="875587" cy="8755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045F7-0D66-4AD5-90DF-4C30ED6D58AB}">
      <dsp:nvSpPr>
        <dsp:cNvPr id="0" name=""/>
        <dsp:cNvSpPr/>
      </dsp:nvSpPr>
      <dsp:spPr>
        <a:xfrm>
          <a:off x="1838734" y="680"/>
          <a:ext cx="4466815" cy="1591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84" tIns="168484" rIns="168484" bIns="16848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Kleuter en jonge schoolkind</a:t>
          </a:r>
        </a:p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Paragraaf 4.6 </a:t>
          </a:r>
          <a:endParaRPr lang="en-US" sz="2100" kern="1200" dirty="0"/>
        </a:p>
      </dsp:txBody>
      <dsp:txXfrm>
        <a:off x="1838734" y="680"/>
        <a:ext cx="4466815" cy="1591978"/>
      </dsp:txXfrm>
    </dsp:sp>
    <dsp:sp modelId="{121DD6E2-B90D-4820-92CB-C4D2B063F2F0}">
      <dsp:nvSpPr>
        <dsp:cNvPr id="0" name=""/>
        <dsp:cNvSpPr/>
      </dsp:nvSpPr>
      <dsp:spPr>
        <a:xfrm>
          <a:off x="0" y="1990652"/>
          <a:ext cx="6305550" cy="159197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D01CE-74A6-45A9-9199-7CBBF94A91A2}">
      <dsp:nvSpPr>
        <dsp:cNvPr id="0" name=""/>
        <dsp:cNvSpPr/>
      </dsp:nvSpPr>
      <dsp:spPr>
        <a:xfrm>
          <a:off x="481573" y="2348848"/>
          <a:ext cx="875587" cy="8755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E6B5E-E052-4081-AC41-9B68253308C2}">
      <dsp:nvSpPr>
        <dsp:cNvPr id="0" name=""/>
        <dsp:cNvSpPr/>
      </dsp:nvSpPr>
      <dsp:spPr>
        <a:xfrm>
          <a:off x="1838734" y="1990652"/>
          <a:ext cx="4466815" cy="1591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84" tIns="168484" rIns="168484" bIns="16848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bekijken het geheime leven van een 4-jarige</a:t>
          </a:r>
          <a:endParaRPr lang="en-US" sz="2100" kern="1200"/>
        </a:p>
      </dsp:txBody>
      <dsp:txXfrm>
        <a:off x="1838734" y="1990652"/>
        <a:ext cx="4466815" cy="1591978"/>
      </dsp:txXfrm>
    </dsp:sp>
    <dsp:sp modelId="{BAFCDDDA-7BB2-4F2F-B912-16CD298E2F1A}">
      <dsp:nvSpPr>
        <dsp:cNvPr id="0" name=""/>
        <dsp:cNvSpPr/>
      </dsp:nvSpPr>
      <dsp:spPr>
        <a:xfrm>
          <a:off x="0" y="3980625"/>
          <a:ext cx="6305550" cy="159197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561461-6990-45D8-A7F7-3FE5BF67B3D8}">
      <dsp:nvSpPr>
        <dsp:cNvPr id="0" name=""/>
        <dsp:cNvSpPr/>
      </dsp:nvSpPr>
      <dsp:spPr>
        <a:xfrm>
          <a:off x="481573" y="4338820"/>
          <a:ext cx="875587" cy="8755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CBE74-9344-41E1-891D-8A8A797CEE1F}">
      <dsp:nvSpPr>
        <dsp:cNvPr id="0" name=""/>
        <dsp:cNvSpPr/>
      </dsp:nvSpPr>
      <dsp:spPr>
        <a:xfrm>
          <a:off x="1838734" y="3980625"/>
          <a:ext cx="4466815" cy="1591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84" tIns="168484" rIns="168484" bIns="16848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Doel: Kunnen benoemen wat voor ontwikkeling een kleuter en jong schoolkind doormaakt en daarbij deze aspecten kunnen herkennen</a:t>
          </a:r>
          <a:endParaRPr lang="en-US" sz="2100" kern="1200" dirty="0"/>
        </a:p>
      </dsp:txBody>
      <dsp:txXfrm>
        <a:off x="1838734" y="3980625"/>
        <a:ext cx="4466815" cy="15919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F9661-72B0-4897-A27E-97FE654E2A32}">
      <dsp:nvSpPr>
        <dsp:cNvPr id="0" name=""/>
        <dsp:cNvSpPr/>
      </dsp:nvSpPr>
      <dsp:spPr>
        <a:xfrm>
          <a:off x="0" y="83067"/>
          <a:ext cx="10179050" cy="6464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Lichamelijke ontwikkeling: hoe je lichaam groeit en hoe het verandert.</a:t>
          </a:r>
          <a:endParaRPr lang="en-US" sz="1700" kern="1200"/>
        </a:p>
      </dsp:txBody>
      <dsp:txXfrm>
        <a:off x="31556" y="114623"/>
        <a:ext cx="10115938" cy="583313"/>
      </dsp:txXfrm>
    </dsp:sp>
    <dsp:sp modelId="{7CFFD8BE-3E41-48D0-9279-372967DE1AD9}">
      <dsp:nvSpPr>
        <dsp:cNvPr id="0" name=""/>
        <dsp:cNvSpPr/>
      </dsp:nvSpPr>
      <dsp:spPr>
        <a:xfrm>
          <a:off x="0" y="778452"/>
          <a:ext cx="10179050" cy="646425"/>
        </a:xfrm>
        <a:prstGeom prst="roundRect">
          <a:avLst/>
        </a:prstGeom>
        <a:solidFill>
          <a:schemeClr val="accent5">
            <a:hueOff val="4778670"/>
            <a:satOff val="-10209"/>
            <a:lumOff val="-4265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Motorische ontwikkeling: alles wat te maken heeft met bewegen en het daarbij gebruiken van je zintuigen.</a:t>
          </a:r>
          <a:endParaRPr lang="en-US" sz="1700" kern="1200"/>
        </a:p>
      </dsp:txBody>
      <dsp:txXfrm>
        <a:off x="31556" y="810008"/>
        <a:ext cx="10115938" cy="583313"/>
      </dsp:txXfrm>
    </dsp:sp>
    <dsp:sp modelId="{9047A696-446C-4AC4-95B2-3DB6A9789F79}">
      <dsp:nvSpPr>
        <dsp:cNvPr id="0" name=""/>
        <dsp:cNvSpPr/>
      </dsp:nvSpPr>
      <dsp:spPr>
        <a:xfrm>
          <a:off x="0" y="1473837"/>
          <a:ext cx="10179050" cy="646425"/>
        </a:xfrm>
        <a:prstGeom prst="roundRect">
          <a:avLst/>
        </a:prstGeom>
        <a:solidFill>
          <a:schemeClr val="accent5">
            <a:hueOff val="9557340"/>
            <a:satOff val="-20419"/>
            <a:lumOff val="-852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Cognitieve ontwikkeling: de ontwikkeling van het brein en naar de manier waarop mensen leren, denken en begrijpen.</a:t>
          </a:r>
          <a:endParaRPr lang="en-US" sz="1700" kern="1200"/>
        </a:p>
      </dsp:txBody>
      <dsp:txXfrm>
        <a:off x="31556" y="1505393"/>
        <a:ext cx="10115938" cy="583313"/>
      </dsp:txXfrm>
    </dsp:sp>
    <dsp:sp modelId="{D5BB84D6-27B9-4F77-BA04-B71A3D5C9815}">
      <dsp:nvSpPr>
        <dsp:cNvPr id="0" name=""/>
        <dsp:cNvSpPr/>
      </dsp:nvSpPr>
      <dsp:spPr>
        <a:xfrm>
          <a:off x="0" y="2169222"/>
          <a:ext cx="10179050" cy="646425"/>
        </a:xfrm>
        <a:prstGeom prst="roundRect">
          <a:avLst/>
        </a:prstGeom>
        <a:solidFill>
          <a:schemeClr val="accent5">
            <a:hueOff val="14336010"/>
            <a:satOff val="-30628"/>
            <a:lumOff val="-12794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Sociaal-emotionele ontwikkeling: gaat over gevoelsleven en de sociale omgang met elkaar.</a:t>
          </a:r>
          <a:endParaRPr lang="en-US" sz="1700" kern="1200"/>
        </a:p>
      </dsp:txBody>
      <dsp:txXfrm>
        <a:off x="31556" y="2200778"/>
        <a:ext cx="10115938" cy="583313"/>
      </dsp:txXfrm>
    </dsp:sp>
    <dsp:sp modelId="{D168AA21-4210-46C7-93BC-F18FCDAF7347}">
      <dsp:nvSpPr>
        <dsp:cNvPr id="0" name=""/>
        <dsp:cNvSpPr/>
      </dsp:nvSpPr>
      <dsp:spPr>
        <a:xfrm>
          <a:off x="0" y="2864607"/>
          <a:ext cx="10179050" cy="646425"/>
        </a:xfrm>
        <a:prstGeom prst="roundRect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Seksuele ontwikkeling: gaat over lustbevrediging en seksuele gevoelens </a:t>
          </a:r>
          <a:r>
            <a:rPr lang="nl-NL" sz="1700" kern="1200">
              <a:sym typeface="Wingdings" panose="05000000000000000000" pitchFamily="2" charset="2"/>
            </a:rPr>
            <a:t></a:t>
          </a:r>
          <a:r>
            <a:rPr lang="nl-NL" sz="1700" kern="1200"/>
            <a:t> sensuele ontwikkeling.</a:t>
          </a:r>
          <a:endParaRPr lang="en-US" sz="1700" kern="1200"/>
        </a:p>
      </dsp:txBody>
      <dsp:txXfrm>
        <a:off x="31556" y="2896163"/>
        <a:ext cx="10115938" cy="583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0C063D-4FF0-450C-9F9F-08CB39AE2673}">
      <dsp:nvSpPr>
        <dsp:cNvPr id="0" name=""/>
        <dsp:cNvSpPr/>
      </dsp:nvSpPr>
      <dsp:spPr>
        <a:xfrm>
          <a:off x="0" y="1754"/>
          <a:ext cx="1017905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756D3-3998-43F0-8470-75433D5992C2}">
      <dsp:nvSpPr>
        <dsp:cNvPr id="0" name=""/>
        <dsp:cNvSpPr/>
      </dsp:nvSpPr>
      <dsp:spPr>
        <a:xfrm>
          <a:off x="0" y="1754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Denk eens na……</a:t>
          </a:r>
          <a:endParaRPr lang="en-US" sz="3500" kern="1200"/>
        </a:p>
      </dsp:txBody>
      <dsp:txXfrm>
        <a:off x="0" y="1754"/>
        <a:ext cx="10179050" cy="1196863"/>
      </dsp:txXfrm>
    </dsp:sp>
    <dsp:sp modelId="{E9033BA2-5F83-467E-8F43-6A22C3B8BD3E}">
      <dsp:nvSpPr>
        <dsp:cNvPr id="0" name=""/>
        <dsp:cNvSpPr/>
      </dsp:nvSpPr>
      <dsp:spPr>
        <a:xfrm>
          <a:off x="0" y="1198618"/>
          <a:ext cx="10179050" cy="0"/>
        </a:xfrm>
        <a:prstGeom prst="line">
          <a:avLst/>
        </a:prstGeom>
        <a:solidFill>
          <a:schemeClr val="accent5">
            <a:hueOff val="9557340"/>
            <a:satOff val="-20419"/>
            <a:lumOff val="-8529"/>
            <a:alphaOff val="0"/>
          </a:schemeClr>
        </a:solidFill>
        <a:ln w="12700" cap="flat" cmpd="sng" algn="in">
          <a:solidFill>
            <a:schemeClr val="accent5">
              <a:hueOff val="9557340"/>
              <a:satOff val="-20419"/>
              <a:lumOff val="-8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AC68F-FCE6-4CE4-8466-2CB4504836BE}">
      <dsp:nvSpPr>
        <dsp:cNvPr id="0" name=""/>
        <dsp:cNvSpPr/>
      </dsp:nvSpPr>
      <dsp:spPr>
        <a:xfrm>
          <a:off x="0" y="1198618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Wat zijn belangrijke ontwikkelingen in het leven van de kleuter?</a:t>
          </a:r>
          <a:endParaRPr lang="en-US" sz="3500" kern="1200"/>
        </a:p>
      </dsp:txBody>
      <dsp:txXfrm>
        <a:off x="0" y="1198618"/>
        <a:ext cx="10179050" cy="1196863"/>
      </dsp:txXfrm>
    </dsp:sp>
    <dsp:sp modelId="{D83E1469-3B4C-4A37-88FF-F3A5D6C4F52F}">
      <dsp:nvSpPr>
        <dsp:cNvPr id="0" name=""/>
        <dsp:cNvSpPr/>
      </dsp:nvSpPr>
      <dsp:spPr>
        <a:xfrm>
          <a:off x="0" y="2395481"/>
          <a:ext cx="10179050" cy="0"/>
        </a:xfrm>
        <a:prstGeom prst="line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accent5">
              <a:hueOff val="19114680"/>
              <a:satOff val="-40837"/>
              <a:lumOff val="-1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A1126-BE5D-4374-B5BE-BC9DE8CE8014}">
      <dsp:nvSpPr>
        <dsp:cNvPr id="0" name=""/>
        <dsp:cNvSpPr/>
      </dsp:nvSpPr>
      <dsp:spPr>
        <a:xfrm>
          <a:off x="0" y="2395481"/>
          <a:ext cx="10179050" cy="1196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Hoe oud is een kleuter?</a:t>
          </a:r>
          <a:endParaRPr lang="en-US" sz="3500" kern="1200"/>
        </a:p>
      </dsp:txBody>
      <dsp:txXfrm>
        <a:off x="0" y="2395481"/>
        <a:ext cx="10179050" cy="1196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485DD-A3C6-4037-B48F-E5276BDDBF18}" type="datetimeFigureOut">
              <a:rPr lang="nl-NL" smtClean="0"/>
              <a:t>21-10-2019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A76D1-1486-477B-8830-92A161874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52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A76D1-1486-477B-8830-92A161874AB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4770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Magisch denken: het verklaren van onverklaarbare gebeurtenissen.</a:t>
            </a:r>
          </a:p>
          <a:p>
            <a:r>
              <a:rPr lang="nl-NL" dirty="0"/>
              <a:t>Animistisch denken: menselijke eigenschappen toekennen aan levenloze voorwerpen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6BBF-A546-4C54-BD43-6A90835719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660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A76D1-1486-477B-8830-92A161874AB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488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Lichamelijke ontwikkeling: en</a:t>
            </a:r>
            <a:r>
              <a:rPr lang="nl-NL" baseline="0" dirty="0"/>
              <a:t> ook hoe je je lichaam gezond houdt, het zijn allemaal lichamelijke aspecten. </a:t>
            </a:r>
          </a:p>
          <a:p>
            <a:r>
              <a:rPr lang="nl-NL" baseline="0" dirty="0"/>
              <a:t>Seksuele ontwikkeling: tot aan de puberteit is er van seksualiteit nog geen sprake. Daarom is het voor die tijd: sensuele ontwikkeling.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A76D1-1486-477B-8830-92A161874AB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283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8A76D1-1486-477B-8830-92A161874AB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455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Lichamelijk: Fijne en grove motoriek verbetert aanzienlijk door schoolgang. Leert lichaam beter onder controle te krijgen, door veel beweging. Knutselwerkjes op school zijn gericht op motorische ontwikkeling</a:t>
            </a:r>
          </a:p>
          <a:p>
            <a:r>
              <a:rPr lang="nl-NL" dirty="0"/>
              <a:t>Cognitief: Schoolrijpheid: dat de kleuter toe is aan leren en minder spelen. Voorwaarden: voldoende cognitieve ontwikkeling, fysiek krachtig zijn om hele dag op school te blijven, kunnen concentreren, spreek- en taalvaardig zijn, emotionele rijping om te kunnen functioneren in een klas.</a:t>
            </a:r>
          </a:p>
          <a:p>
            <a:r>
              <a:rPr lang="nl-NL" dirty="0"/>
              <a:t>Emotioneel: behoefte om bij een groep te horen, gedrag van anderen imiteren. Iemand aanstellen tot identificatiefiguur: op diegene willen lijken, hetzelfde willen zijn. voorbeeldrol van ouders is in deze fase erg belangrijk</a:t>
            </a:r>
          </a:p>
          <a:p>
            <a:r>
              <a:rPr lang="nl-NL" dirty="0"/>
              <a:t>Sociaal: snelle en grote ontwikkeling door dagelijks in contact te zijn met andere leeftijdsgenoten.</a:t>
            </a:r>
          </a:p>
          <a:p>
            <a:r>
              <a:rPr lang="nl-NL" dirty="0"/>
              <a:t>Seksueel: in grote mate geïnteresseerd in eigen geslachtsdelen, ‘doktertje’ en ‘vader en moedertje’ spelen hoort bij de seksuele ontwikkeling. Castratieangst: wanneer jongetjes zien dat een meisje geen penis heeft, kan hij denken dat ze die wel gehad hebben. Ze zijn dan bang dat die van hun ook weg gaan.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80D4-6AB7-4AE1-8EB6-CA22F35A0DE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184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Paar minuten soms even doorspoelen. En na het bekijken van de </a:t>
            </a:r>
            <a:r>
              <a:rPr lang="nl-NL" dirty="0" err="1"/>
              <a:t>docu</a:t>
            </a:r>
            <a:r>
              <a:rPr lang="nl-NL" dirty="0"/>
              <a:t> klassikaal bespreken.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E6BBF-A546-4C54-BD43-6A90835719B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1231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134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9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1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7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14337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965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303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6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04958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6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097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0L8oEabxc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het-geheime-leven-van-4-jarigen/10-07-2018/VPWON_129317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4</a:t>
            </a:r>
          </a:p>
        </p:txBody>
      </p:sp>
    </p:spTree>
    <p:extLst>
      <p:ext uri="{BB962C8B-B14F-4D97-AF65-F5344CB8AC3E}">
        <p14:creationId xmlns:p14="http://schemas.microsoft.com/office/powerpoint/2010/main" val="2261273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CCC518-0780-4AB4-98BF-6144EE81A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behaald?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CA51F2-CCB8-44BD-90EB-362B8077D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Doel: Kunnen benoemen wat voor ontwikkeling een kleuter en jong schoolkind doormaakt en daarbij deze aspecten kunnen herkennen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3208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E6D20-B898-4419-A184-CB987B885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74F014-5178-4C7C-9135-125E2385D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91987"/>
            <a:ext cx="10178322" cy="4687606"/>
          </a:xfrm>
        </p:spPr>
        <p:txBody>
          <a:bodyPr/>
          <a:lstStyle/>
          <a:p>
            <a:r>
              <a:rPr lang="nl-NL" dirty="0"/>
              <a:t>Zelf bestuderen van paragraaf 4.6</a:t>
            </a:r>
          </a:p>
          <a:p>
            <a:r>
              <a:rPr lang="nl-NL" dirty="0"/>
              <a:t>Volgende week schoolkind en oudere schoolkind</a:t>
            </a:r>
          </a:p>
        </p:txBody>
      </p:sp>
    </p:spTree>
    <p:extLst>
      <p:ext uri="{BB962C8B-B14F-4D97-AF65-F5344CB8AC3E}">
        <p14:creationId xmlns:p14="http://schemas.microsoft.com/office/powerpoint/2010/main" val="153056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1900">
                <a:solidFill>
                  <a:schemeClr val="accent1"/>
                </a:solidFill>
              </a:rPr>
              <a:t>terugblik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927" y="1266356"/>
            <a:ext cx="5978273" cy="401460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1600" dirty="0">
              <a:solidFill>
                <a:schemeClr val="bg1"/>
              </a:solidFill>
            </a:endParaRPr>
          </a:p>
          <a:p>
            <a:endParaRPr lang="nl-NL" sz="1600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Dreumes en peuter</a:t>
            </a:r>
          </a:p>
          <a:p>
            <a:r>
              <a:rPr lang="nl-NL" dirty="0">
                <a:solidFill>
                  <a:schemeClr val="bg1"/>
                </a:solidFill>
              </a:rPr>
              <a:t>Wat zijn vooral de kenmerken in de ontwikkeling van een dreumes?</a:t>
            </a:r>
          </a:p>
          <a:p>
            <a:r>
              <a:rPr lang="nl-NL" dirty="0">
                <a:solidFill>
                  <a:schemeClr val="bg1"/>
                </a:solidFill>
              </a:rPr>
              <a:t>En van een peuter?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Opdracht vorige week</a:t>
            </a:r>
          </a:p>
        </p:txBody>
      </p:sp>
    </p:spTree>
    <p:extLst>
      <p:ext uri="{BB962C8B-B14F-4D97-AF65-F5344CB8AC3E}">
        <p14:creationId xmlns:p14="http://schemas.microsoft.com/office/powerpoint/2010/main" val="251963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 dirty="0"/>
              <a:t>Opdrachten vorige week bespreken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600"/>
              <a:t>1. Het ‘denken’ staat centraal in de cognitieve ontwikkeling van een peuter. Bespreek met elkaar:</a:t>
            </a:r>
            <a:br>
              <a:rPr lang="nl-NL" sz="1600"/>
            </a:br>
            <a:r>
              <a:rPr lang="nl-NL" sz="1600"/>
              <a:t>Wat is magisch denken? En wat is animistisch denken?</a:t>
            </a:r>
          </a:p>
          <a:p>
            <a:r>
              <a:rPr lang="nl-NL" sz="1600">
                <a:hlinkClick r:id="rId3"/>
              </a:rPr>
              <a:t>https://www.youtube.com/watch?v=E0L8oEabxc0</a:t>
            </a:r>
            <a:endParaRPr lang="nl-NL" sz="1600"/>
          </a:p>
          <a:p>
            <a:pPr marL="0" indent="0">
              <a:buNone/>
            </a:pPr>
            <a:r>
              <a:rPr lang="nl-NL" sz="1600"/>
              <a:t>2. Ben je het met de volgende stellingen eens of oneens en waarom.</a:t>
            </a:r>
          </a:p>
          <a:p>
            <a:r>
              <a:rPr lang="nl-NL" sz="1600"/>
              <a:t>Stelling 1: De motorische ontwikkeling verloopt bij elke dreumes hetzelfde.</a:t>
            </a:r>
          </a:p>
          <a:p>
            <a:r>
              <a:rPr lang="nl-NL" sz="1600"/>
              <a:t>Stelling 2: Hoe de ontwikkeling verloopt ligt helemaal aan de opvoeding. </a:t>
            </a:r>
          </a:p>
          <a:p>
            <a:r>
              <a:rPr lang="nl-NL" sz="1600"/>
              <a:t>Stelling 3: De driftbuien van een peuter kan je voorkomen. </a:t>
            </a:r>
          </a:p>
          <a:p>
            <a:r>
              <a:rPr lang="nl-NL" sz="1600"/>
              <a:t>Stelling 4: Elke peuter komt in een fase van magisch denken. </a:t>
            </a:r>
          </a:p>
          <a:p>
            <a:pPr marL="0" indent="0">
              <a:buNone/>
            </a:pPr>
            <a:r>
              <a:rPr lang="nl-NL" sz="1600"/>
              <a:t>3. Wanneer begin je met zindelijkheidstraining en hoe pak je dit aan? </a:t>
            </a:r>
          </a:p>
          <a:p>
            <a:endParaRPr lang="nl-NL" sz="16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267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8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6957AC-F2C5-4EC0-8C7C-3A6B85230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0787" y="482321"/>
            <a:ext cx="3656581" cy="5571625"/>
          </a:xfrm>
        </p:spPr>
        <p:txBody>
          <a:bodyPr anchor="ctr">
            <a:normAutofit/>
          </a:bodyPr>
          <a:lstStyle/>
          <a:p>
            <a:r>
              <a:rPr lang="nl-NL" sz="5100"/>
              <a:t>Deze les: </a:t>
            </a:r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1" name="Rectangle 22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ABB3319-6CCC-4701-AC83-4380FAA092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329411"/>
              </p:ext>
            </p:extLst>
          </p:nvPr>
        </p:nvGraphicFramePr>
        <p:xfrm>
          <a:off x="765175" y="481013"/>
          <a:ext cx="6305550" cy="557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37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/>
              <a:t>Ontwikkelingsaspecten</a:t>
            </a:r>
            <a:endParaRPr lang="nl-NL" dirty="0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4EA1342-24F7-4F1C-A3C4-80E02317CC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152702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80891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6C9E2B-4760-42F0-8C88-8F321B2EF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Kleuter 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52C9F57-ADB4-45DE-9D54-2379107A83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687570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0773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82AB5C-6433-4D51-8FE6-2418BD686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933" y="1162940"/>
            <a:ext cx="4515598" cy="4532120"/>
          </a:xfrm>
        </p:spPr>
        <p:txBody>
          <a:bodyPr anchor="ctr">
            <a:normAutofit/>
          </a:bodyPr>
          <a:lstStyle/>
          <a:p>
            <a:r>
              <a:rPr lang="nl-NL" sz="4400" dirty="0">
                <a:solidFill>
                  <a:srgbClr val="2A1A00"/>
                </a:solidFill>
              </a:rPr>
              <a:t>Opdracht: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276649-B44C-45FF-A2AD-4D908A0C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9271" y="1128451"/>
            <a:ext cx="4680729" cy="456660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Zoek bij de volgende ontwikkelingsgebieden een aantal kenmerken op die passend bij een </a:t>
            </a:r>
            <a:r>
              <a:rPr lang="nl-NL" sz="2800" b="1" dirty="0"/>
              <a:t>kleuter</a:t>
            </a:r>
            <a:r>
              <a:rPr lang="nl-NL" sz="1900" dirty="0"/>
              <a:t> zijn.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Lichamelijk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Cognitief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Emotioneel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Sociaal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dirty="0"/>
              <a:t>Seksueel</a:t>
            </a:r>
          </a:p>
          <a:p>
            <a:pPr>
              <a:lnSpc>
                <a:spcPct val="100000"/>
              </a:lnSpc>
            </a:pPr>
            <a:endParaRPr lang="nl-NL" sz="19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900" i="1" dirty="0"/>
              <a:t>In duo’s opzoeken en klassikaal bespreken.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900" i="1" dirty="0"/>
              <a:t>15 min opzoeken</a:t>
            </a:r>
          </a:p>
        </p:txBody>
      </p:sp>
    </p:spTree>
    <p:extLst>
      <p:ext uri="{BB962C8B-B14F-4D97-AF65-F5344CB8AC3E}">
        <p14:creationId xmlns:p14="http://schemas.microsoft.com/office/powerpoint/2010/main" val="133369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05B4FF9-61BD-45D2-9DEA-D2F8C4A899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11" r="15066" b="-3"/>
          <a:stretch/>
        </p:blipFill>
        <p:spPr>
          <a:xfrm>
            <a:off x="7373816" y="2145636"/>
            <a:ext cx="4261588" cy="3954707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47F8A8B8-9430-4684-AA47-456455FF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05594"/>
          </a:xfrm>
        </p:spPr>
        <p:txBody>
          <a:bodyPr>
            <a:normAutofit fontScale="90000"/>
          </a:bodyPr>
          <a:lstStyle/>
          <a:p>
            <a:r>
              <a:rPr lang="nl-NL" dirty="0"/>
              <a:t>Het jonge schoolkind 4 tot 8 jaar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CBA85B1C-8413-4C7D-98D0-7956747EA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488559"/>
            <a:ext cx="6015897" cy="43910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Lichamelijk: </a:t>
            </a:r>
            <a:r>
              <a:rPr lang="nl-NL" sz="1700" dirty="0"/>
              <a:t>puppyvet maakt plaats voor spieren. Gevoelige fase voor obesitas. Melkgebit maakt plaats voor definitief gebit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7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Motorisch</a:t>
            </a:r>
            <a:r>
              <a:rPr lang="nl-NL" sz="1700" dirty="0"/>
              <a:t>: moeite met stil zitten.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Cognitief</a:t>
            </a:r>
            <a:r>
              <a:rPr lang="nl-NL" sz="1700" dirty="0"/>
              <a:t>: fantasie maakt plaats voor realiteit. Zicht op oorzaak en gevolg. Denkt meer intuïtief (aanvoelen) dan rationeel (verstand)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 b="1" dirty="0"/>
              <a:t> Egocentrisch</a:t>
            </a:r>
            <a:r>
              <a:rPr lang="nl-NL" sz="1700" dirty="0"/>
              <a:t>: eigen denken staat centraal</a:t>
            </a:r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>
              <a:lnSpc>
                <a:spcPct val="100000"/>
              </a:lnSpc>
            </a:pPr>
            <a:endParaRPr lang="nl-NL" sz="1700" b="1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 marL="342900" indent="-342900">
              <a:lnSpc>
                <a:spcPct val="100000"/>
              </a:lnSpc>
            </a:pPr>
            <a:endParaRPr lang="nl-NL" sz="1700" dirty="0"/>
          </a:p>
          <a:p>
            <a:pPr>
              <a:lnSpc>
                <a:spcPct val="100000"/>
              </a:lnSpc>
            </a:pPr>
            <a:endParaRPr lang="nl-NL" sz="17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49C214-D583-4DF7-88CA-1EE5EA0DD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6225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geheime leven van een 4 jarige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61536"/>
            <a:ext cx="9720073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We gaan een aflevering kijken van het geheime leven van een 4 jarige. (het geheim bekijken)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(ontwikkelings-)fasen en gebieden herken je bij de peuter?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schrijft minimaal 3 punten op die te maken hebben met ontwikkelingspsychologie.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herken je daarnaast nog meer?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https://www.npostart.nl/het-geheime-leven-van-4-jarigen/10-07-2018/VPWON_1293179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416987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1580</TotalTime>
  <Words>670</Words>
  <Application>Microsoft Office PowerPoint</Application>
  <PresentationFormat>Breedbeeld</PresentationFormat>
  <Paragraphs>123</Paragraphs>
  <Slides>11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 MT</vt:lpstr>
      <vt:lpstr>Impact</vt:lpstr>
      <vt:lpstr>Wingdings</vt:lpstr>
      <vt:lpstr>Badge</vt:lpstr>
      <vt:lpstr>Ontwikkelingspsychologie</vt:lpstr>
      <vt:lpstr>terugblik</vt:lpstr>
      <vt:lpstr>Opdrachten vorige week bespreken</vt:lpstr>
      <vt:lpstr>Deze les: </vt:lpstr>
      <vt:lpstr>Ontwikkelingsaspecten</vt:lpstr>
      <vt:lpstr>Kleuter </vt:lpstr>
      <vt:lpstr>Opdracht: </vt:lpstr>
      <vt:lpstr>Het jonge schoolkind 4 tot 8 jaar</vt:lpstr>
      <vt:lpstr>Het geheime leven van een 4 jarige </vt:lpstr>
      <vt:lpstr>Doel behaald? </vt:lpstr>
      <vt:lpstr>Vooruitblik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Tessa Boer</dc:creator>
  <cp:lastModifiedBy>Tessa Heeringa - Boer</cp:lastModifiedBy>
  <cp:revision>16</cp:revision>
  <dcterms:created xsi:type="dcterms:W3CDTF">2019-03-04T13:06:42Z</dcterms:created>
  <dcterms:modified xsi:type="dcterms:W3CDTF">2019-10-21T10:54:51Z</dcterms:modified>
</cp:coreProperties>
</file>