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
  </p:notesMasterIdLst>
  <p:handoutMasterIdLst>
    <p:handoutMasterId r:id="rId17"/>
  </p:handoutMasterIdLst>
  <p:sldIdLst>
    <p:sldId id="256" r:id="rId3"/>
    <p:sldId id="270" r:id="rId4"/>
    <p:sldId id="271" r:id="rId5"/>
    <p:sldId id="272" r:id="rId6"/>
    <p:sldId id="260" r:id="rId7"/>
    <p:sldId id="269" r:id="rId8"/>
    <p:sldId id="262" r:id="rId9"/>
    <p:sldId id="263" r:id="rId10"/>
    <p:sldId id="264" r:id="rId11"/>
    <p:sldId id="265" r:id="rId12"/>
    <p:sldId id="266" r:id="rId13"/>
    <p:sldId id="267" r:id="rId14"/>
    <p:sldId id="268" r:id="rId15"/>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333399"/>
    <a:srgbClr val="0000A4"/>
    <a:srgbClr val="BDDEFF"/>
    <a:srgbClr val="99CCFF"/>
    <a:srgbClr val="3E6FD2"/>
    <a:srgbClr val="0000B8"/>
    <a:srgbClr val="3166CF"/>
    <a:srgbClr val="2D5EC1"/>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1"/>
    <p:restoredTop sz="94660"/>
  </p:normalViewPr>
  <p:slideViewPr>
    <p:cSldViewPr>
      <p:cViewPr varScale="1">
        <p:scale>
          <a:sx n="105" d="100"/>
          <a:sy n="105" d="100"/>
        </p:scale>
        <p:origin x="40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10.21.0.51\groupshare\Delivery%20Management\FWC%202%20-%20PO_2016-20_A5\SC149%20%20-%20Daily%20maintenance%20-%20COMM%20C1\EU%20in%20slides\graphs\14_EU%20population_Brexit_edit_notyetfinishe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7030A0"/>
            </a:solidFill>
            <a:ln>
              <a:noFill/>
            </a:ln>
            <a:effectLst/>
          </c:spPr>
          <c:invertIfNegative val="0"/>
          <c:dLbls>
            <c:dLbl>
              <c:idx val="0"/>
              <c:layout/>
              <c:tx>
                <c:rich>
                  <a:bodyPr/>
                  <a:lstStyle/>
                  <a:p>
                    <a:r>
                      <a:rPr lang="en-US" smtClean="0"/>
                      <a:t>83,1</a:t>
                    </a:r>
                    <a:endParaRPr lang="en-US"/>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F72F-4D84-B434-5238A77A56A3}"/>
                </c:ext>
              </c:extLst>
            </c:dLbl>
            <c:dLbl>
              <c:idx val="1"/>
              <c:layout/>
              <c:tx>
                <c:rich>
                  <a:bodyPr/>
                  <a:lstStyle/>
                  <a:p>
                    <a:r>
                      <a:rPr lang="en-US" smtClean="0"/>
                      <a:t>67,4</a:t>
                    </a:r>
                    <a:endParaRPr lang="en-US"/>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F72F-4D84-B434-5238A77A56A3}"/>
                </c:ext>
              </c:extLst>
            </c:dLbl>
            <c:dLbl>
              <c:idx val="2"/>
              <c:layout/>
              <c:tx>
                <c:rich>
                  <a:bodyPr/>
                  <a:lstStyle/>
                  <a:p>
                    <a:r>
                      <a:rPr lang="en-US" smtClean="0"/>
                      <a:t>59,3</a:t>
                    </a:r>
                    <a:endParaRPr lang="en-US"/>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8-F72F-4D84-B434-5238A77A56A3}"/>
                </c:ext>
              </c:extLst>
            </c:dLbl>
            <c:dLbl>
              <c:idx val="3"/>
              <c:layout/>
              <c:tx>
                <c:rich>
                  <a:bodyPr/>
                  <a:lstStyle/>
                  <a:p>
                    <a:r>
                      <a:rPr lang="en-US" smtClean="0"/>
                      <a:t>47,4</a:t>
                    </a:r>
                    <a:endParaRPr lang="en-US" dirty="0"/>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F72F-4D84-B434-5238A77A56A3}"/>
                </c:ext>
              </c:extLst>
            </c:dLbl>
            <c:dLbl>
              <c:idx val="4"/>
              <c:layout/>
              <c:tx>
                <c:rich>
                  <a:bodyPr/>
                  <a:lstStyle/>
                  <a:p>
                    <a:r>
                      <a:rPr lang="en-US" dirty="0" smtClean="0"/>
                      <a:t>37,8</a:t>
                    </a:r>
                    <a:endParaRPr lang="en-US" dirty="0"/>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C-F72F-4D84-B434-5238A77A56A3}"/>
                </c:ext>
              </c:extLst>
            </c:dLbl>
            <c:dLbl>
              <c:idx val="5"/>
              <c:layout/>
              <c:tx>
                <c:rich>
                  <a:bodyPr/>
                  <a:lstStyle/>
                  <a:p>
                    <a:r>
                      <a:rPr lang="en-US" smtClean="0"/>
                      <a:t>19,2</a:t>
                    </a:r>
                    <a:endParaRPr lang="en-US"/>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D-F72F-4D84-B434-5238A77A56A3}"/>
                </c:ext>
              </c:extLst>
            </c:dLbl>
            <c:dLbl>
              <c:idx val="6"/>
              <c:layout/>
              <c:tx>
                <c:rich>
                  <a:bodyPr/>
                  <a:lstStyle/>
                  <a:p>
                    <a:r>
                      <a:rPr lang="en-US" smtClean="0"/>
                      <a:t>17,5</a:t>
                    </a:r>
                    <a:endParaRPr lang="en-US"/>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A-F72F-4D84-B434-5238A77A56A3}"/>
                </c:ext>
              </c:extLst>
            </c:dLbl>
            <c:dLbl>
              <c:idx val="7"/>
              <c:layout/>
              <c:tx>
                <c:rich>
                  <a:bodyPr/>
                  <a:lstStyle/>
                  <a:p>
                    <a:r>
                      <a:rPr lang="en-US" dirty="0" smtClean="0"/>
                      <a:t>11,6</a:t>
                    </a:r>
                    <a:endParaRPr lang="en-US" dirty="0"/>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0-F72F-4D84-B434-5238A77A56A3}"/>
                </c:ext>
              </c:extLst>
            </c:dLbl>
            <c:dLbl>
              <c:idx val="9"/>
              <c:layout/>
              <c:tx>
                <c:rich>
                  <a:bodyPr/>
                  <a:lstStyle/>
                  <a:p>
                    <a:r>
                      <a:rPr lang="en-US" smtClean="0"/>
                      <a:t>10,7</a:t>
                    </a:r>
                    <a:endParaRPr lang="en-US" dirty="0"/>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F72F-4D84-B434-5238A77A56A3}"/>
                </c:ext>
              </c:extLst>
            </c:dLbl>
            <c:dLbl>
              <c:idx val="11"/>
              <c:layout/>
              <c:tx>
                <c:rich>
                  <a:bodyPr/>
                  <a:lstStyle/>
                  <a:p>
                    <a:r>
                      <a:rPr lang="en-US" smtClean="0"/>
                      <a:t>10,3</a:t>
                    </a:r>
                    <a:endParaRPr lang="en-US"/>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10-F72F-4D84-B434-5238A77A56A3}"/>
                </c:ext>
              </c:extLst>
            </c:dLbl>
            <c:dLbl>
              <c:idx val="12"/>
              <c:layout/>
              <c:tx>
                <c:rich>
                  <a:bodyPr/>
                  <a:lstStyle/>
                  <a:p>
                    <a:r>
                      <a:rPr lang="en-US" smtClean="0"/>
                      <a:t>9,7</a:t>
                    </a:r>
                    <a:endParaRPr lang="en-US" dirty="0"/>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F72F-4D84-B434-5238A77A56A3}"/>
                </c:ext>
              </c:extLst>
            </c:dLbl>
            <c:dLbl>
              <c:idx val="13"/>
              <c:layout/>
              <c:tx>
                <c:rich>
                  <a:bodyPr/>
                  <a:lstStyle/>
                  <a:p>
                    <a:r>
                      <a:rPr lang="en-US" smtClean="0"/>
                      <a:t>8,9</a:t>
                    </a:r>
                    <a:endParaRPr lang="en-US"/>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B-F72F-4D84-B434-5238A77A56A3}"/>
                </c:ext>
              </c:extLst>
            </c:dLbl>
            <c:dLbl>
              <c:idx val="14"/>
              <c:layout/>
              <c:tx>
                <c:rich>
                  <a:bodyPr/>
                  <a:lstStyle/>
                  <a:p>
                    <a:r>
                      <a:rPr lang="en-US" smtClean="0"/>
                      <a:t>6,9</a:t>
                    </a:r>
                    <a:endParaRPr lang="en-US" dirty="0"/>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F72F-4D84-B434-5238A77A56A3}"/>
                </c:ext>
              </c:extLst>
            </c:dLbl>
            <c:dLbl>
              <c:idx val="17"/>
              <c:layout/>
              <c:tx>
                <c:rich>
                  <a:bodyPr/>
                  <a:lstStyle/>
                  <a:p>
                    <a:r>
                      <a:rPr lang="en-US" dirty="0" smtClean="0"/>
                      <a:t>5,4</a:t>
                    </a:r>
                    <a:endParaRPr lang="en-US" dirty="0"/>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F-F72F-4D84-B434-5238A77A56A3}"/>
                </c:ext>
              </c:extLst>
            </c:dLbl>
            <c:dLbl>
              <c:idx val="18"/>
              <c:layout/>
              <c:tx>
                <c:rich>
                  <a:bodyPr/>
                  <a:lstStyle/>
                  <a:p>
                    <a:r>
                      <a:rPr lang="en-US" smtClean="0"/>
                      <a:t>5,0</a:t>
                    </a:r>
                    <a:endParaRPr lang="en-US"/>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4-F72F-4D84-B434-5238A77A56A3}"/>
                </c:ext>
              </c:extLst>
            </c:dLbl>
            <c:dLbl>
              <c:idx val="19"/>
              <c:layout/>
              <c:tx>
                <c:rich>
                  <a:bodyPr/>
                  <a:lstStyle/>
                  <a:p>
                    <a:r>
                      <a:rPr lang="en-US" dirty="0" smtClean="0"/>
                      <a:t>4,0</a:t>
                    </a:r>
                    <a:endParaRPr lang="en-US" dirty="0"/>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F72F-4D84-B434-5238A77A56A3}"/>
                </c:ext>
              </c:extLst>
            </c:dLbl>
            <c:dLbl>
              <c:idx val="21"/>
              <c:layout/>
              <c:tx>
                <c:rich>
                  <a:bodyPr/>
                  <a:lstStyle/>
                  <a:p>
                    <a:r>
                      <a:rPr lang="en-US" smtClean="0"/>
                      <a:t>2,1</a:t>
                    </a:r>
                    <a:endParaRPr lang="en-US"/>
                  </a:p>
                </c:rich>
              </c:tx>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E-F72F-4D84-B434-5238A77A56A3}"/>
                </c:ext>
              </c:extLst>
            </c:dLbl>
            <c:spPr>
              <a:noFill/>
              <a:ln>
                <a:noFill/>
              </a:ln>
              <a:effectLst/>
            </c:spPr>
            <c:txPr>
              <a:bodyPr rot="-5400000" spcFirstLastPara="1" vertOverflow="ellipsis" wrap="square" lIns="38100" tIns="19050" rIns="38100" bIns="19050" anchor="ctr" anchorCtr="1">
                <a:spAutoFit/>
              </a:bodyPr>
              <a:lstStyle/>
              <a:p>
                <a:pPr>
                  <a:defRPr sz="1000" b="1" i="0" u="none" strike="noStrike" kern="1200" baseline="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pPr>
                <a:endParaRPr lang="nl-NL"/>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'[14_EU population_Brexit_edit_notyetfinished.xlsx]EN'!$A$1:$A$27</c:f>
              <c:strCache>
                <c:ptCount val="27"/>
                <c:pt idx="0">
                  <c:v>Germany</c:v>
                </c:pt>
                <c:pt idx="1">
                  <c:v>France</c:v>
                </c:pt>
                <c:pt idx="2">
                  <c:v>Italy</c:v>
                </c:pt>
                <c:pt idx="3">
                  <c:v>Spain</c:v>
                </c:pt>
                <c:pt idx="4">
                  <c:v>Poland</c:v>
                </c:pt>
                <c:pt idx="5">
                  <c:v>Romania</c:v>
                </c:pt>
                <c:pt idx="6">
                  <c:v>Netherlands</c:v>
                </c:pt>
                <c:pt idx="7">
                  <c:v>Belgium</c:v>
                </c:pt>
                <c:pt idx="8">
                  <c:v>Greece</c:v>
                </c:pt>
                <c:pt idx="9">
                  <c:v>Czechia</c:v>
                </c:pt>
                <c:pt idx="10">
                  <c:v>Portugal</c:v>
                </c:pt>
                <c:pt idx="11">
                  <c:v>Sweden</c:v>
                </c:pt>
                <c:pt idx="12">
                  <c:v>Hungary</c:v>
                </c:pt>
                <c:pt idx="13">
                  <c:v>Austria</c:v>
                </c:pt>
                <c:pt idx="14">
                  <c:v>Bulgaria</c:v>
                </c:pt>
                <c:pt idx="15">
                  <c:v>Denmark</c:v>
                </c:pt>
                <c:pt idx="16">
                  <c:v>Finland</c:v>
                </c:pt>
                <c:pt idx="17">
                  <c:v>Slovakia</c:v>
                </c:pt>
                <c:pt idx="18">
                  <c:v>Ireland</c:v>
                </c:pt>
                <c:pt idx="19">
                  <c:v>Croatia</c:v>
                </c:pt>
                <c:pt idx="20">
                  <c:v>Lithuania</c:v>
                </c:pt>
                <c:pt idx="21">
                  <c:v>Slovenia</c:v>
                </c:pt>
                <c:pt idx="22">
                  <c:v>Latvia</c:v>
                </c:pt>
                <c:pt idx="23">
                  <c:v>Estonia</c:v>
                </c:pt>
                <c:pt idx="24">
                  <c:v>Cyprus</c:v>
                </c:pt>
                <c:pt idx="25">
                  <c:v>Luxembourg</c:v>
                </c:pt>
                <c:pt idx="26">
                  <c:v>Malta</c:v>
                </c:pt>
              </c:strCache>
            </c:strRef>
          </c:cat>
          <c:val>
            <c:numRef>
              <c:f>'[14_EU population_Brexit_edit_notyetfinished.xlsx]EN'!$D$1:$D$27</c:f>
              <c:numCache>
                <c:formatCode>General</c:formatCode>
                <c:ptCount val="27"/>
                <c:pt idx="0">
                  <c:v>82.9</c:v>
                </c:pt>
                <c:pt idx="1">
                  <c:v>67.2</c:v>
                </c:pt>
                <c:pt idx="2">
                  <c:v>60.4</c:v>
                </c:pt>
                <c:pt idx="3">
                  <c:v>46.7</c:v>
                </c:pt>
                <c:pt idx="4">
                  <c:v>38</c:v>
                </c:pt>
                <c:pt idx="5">
                  <c:v>19.5</c:v>
                </c:pt>
                <c:pt idx="6">
                  <c:v>17.2</c:v>
                </c:pt>
                <c:pt idx="7">
                  <c:v>11.4</c:v>
                </c:pt>
                <c:pt idx="8">
                  <c:v>10.7</c:v>
                </c:pt>
                <c:pt idx="9">
                  <c:v>10.6</c:v>
                </c:pt>
                <c:pt idx="10">
                  <c:v>10.3</c:v>
                </c:pt>
                <c:pt idx="11">
                  <c:v>10.1</c:v>
                </c:pt>
                <c:pt idx="12">
                  <c:v>9.8000000000000007</c:v>
                </c:pt>
                <c:pt idx="13">
                  <c:v>8.8000000000000007</c:v>
                </c:pt>
                <c:pt idx="14">
                  <c:v>7.1</c:v>
                </c:pt>
                <c:pt idx="15">
                  <c:v>5.8</c:v>
                </c:pt>
                <c:pt idx="16">
                  <c:v>5.5</c:v>
                </c:pt>
                <c:pt idx="17">
                  <c:v>5.4</c:v>
                </c:pt>
                <c:pt idx="18">
                  <c:v>4.8</c:v>
                </c:pt>
                <c:pt idx="19">
                  <c:v>4.0999999999999996</c:v>
                </c:pt>
                <c:pt idx="20">
                  <c:v>2.8</c:v>
                </c:pt>
                <c:pt idx="21">
                  <c:v>2</c:v>
                </c:pt>
                <c:pt idx="22">
                  <c:v>1.9</c:v>
                </c:pt>
                <c:pt idx="23">
                  <c:v>1.3</c:v>
                </c:pt>
                <c:pt idx="24">
                  <c:v>0.9</c:v>
                </c:pt>
                <c:pt idx="25">
                  <c:v>0.6</c:v>
                </c:pt>
                <c:pt idx="26">
                  <c:v>0.5</c:v>
                </c:pt>
              </c:numCache>
            </c:numRef>
          </c:val>
          <c:extLst>
            <c:ext xmlns:c16="http://schemas.microsoft.com/office/drawing/2014/chart" uri="{C3380CC4-5D6E-409C-BE32-E72D297353CC}">
              <c16:uniqueId val="{00000000-4E86-45A8-A598-C6CDB77BBF22}"/>
            </c:ext>
          </c:extLst>
        </c:ser>
        <c:dLbls>
          <c:showLegendKey val="0"/>
          <c:showVal val="0"/>
          <c:showCatName val="0"/>
          <c:showSerName val="0"/>
          <c:showPercent val="0"/>
          <c:showBubbleSize val="0"/>
        </c:dLbls>
        <c:gapWidth val="58"/>
        <c:overlap val="-27"/>
        <c:axId val="477093656"/>
        <c:axId val="477099536"/>
      </c:barChart>
      <c:catAx>
        <c:axId val="477093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defRPr>
            </a:pPr>
            <a:endParaRPr lang="nl-NL"/>
          </a:p>
        </c:txPr>
        <c:crossAx val="477099536"/>
        <c:crosses val="autoZero"/>
        <c:auto val="1"/>
        <c:lblAlgn val="ctr"/>
        <c:lblOffset val="100"/>
        <c:noMultiLvlLbl val="0"/>
      </c:catAx>
      <c:valAx>
        <c:axId val="477099536"/>
        <c:scaling>
          <c:orientation val="minMax"/>
        </c:scaling>
        <c:delete val="1"/>
        <c:axPos val="l"/>
        <c:numFmt formatCode="General" sourceLinked="1"/>
        <c:majorTickMark val="none"/>
        <c:minorTickMark val="none"/>
        <c:tickLblPos val="nextTo"/>
        <c:crossAx val="4770936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l-NL"/>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1"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635ACB6C-767C-4B22-BC43-9DB3E65AB86A}" type="slidenum">
              <a:rPr lang="en-GB" altLang="en-US"/>
              <a:pPr/>
              <a:t>‹#›</a:t>
            </a:fld>
            <a:endParaRPr lang="en-GB" altLang="en-US"/>
          </a:p>
        </p:txBody>
      </p:sp>
    </p:spTree>
    <p:extLst>
      <p:ext uri="{BB962C8B-B14F-4D97-AF65-F5344CB8AC3E}">
        <p14:creationId xmlns:p14="http://schemas.microsoft.com/office/powerpoint/2010/main" val="16269763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686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6868"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4A6993BD-CAEA-419E-9673-8AC33B85B1FF}" type="slidenum">
              <a:rPr lang="en-GB" altLang="en-US"/>
              <a:pPr/>
              <a:t>‹#›</a:t>
            </a:fld>
            <a:endParaRPr lang="en-GB" altLang="en-US"/>
          </a:p>
        </p:txBody>
      </p:sp>
    </p:spTree>
    <p:extLst>
      <p:ext uri="{BB962C8B-B14F-4D97-AF65-F5344CB8AC3E}">
        <p14:creationId xmlns:p14="http://schemas.microsoft.com/office/powerpoint/2010/main" val="288725872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charset="0"/>
              </a:defRPr>
            </a:lvl1pPr>
            <a:lvl2pPr marL="742950" indent="-285750" algn="l" eaLnBrk="0" hangingPunct="0">
              <a:spcBef>
                <a:spcPct val="30000"/>
              </a:spcBef>
              <a:defRPr sz="1200">
                <a:solidFill>
                  <a:schemeClr val="tx1"/>
                </a:solidFill>
                <a:latin typeface="Arial" charset="0"/>
              </a:defRPr>
            </a:lvl2pPr>
            <a:lvl3pPr marL="1143000" indent="-228600" algn="l" eaLnBrk="0" hangingPunct="0">
              <a:spcBef>
                <a:spcPct val="30000"/>
              </a:spcBef>
              <a:defRPr sz="1200">
                <a:solidFill>
                  <a:schemeClr val="tx1"/>
                </a:solidFill>
                <a:latin typeface="Arial" charset="0"/>
              </a:defRPr>
            </a:lvl3pPr>
            <a:lvl4pPr marL="1600200" indent="-228600" algn="l" eaLnBrk="0" hangingPunct="0">
              <a:spcBef>
                <a:spcPct val="30000"/>
              </a:spcBef>
              <a:defRPr sz="1200">
                <a:solidFill>
                  <a:schemeClr val="tx1"/>
                </a:solidFill>
                <a:latin typeface="Arial" charset="0"/>
              </a:defRPr>
            </a:lvl4pPr>
            <a:lvl5pPr marL="2057400" indent="-228600" algn="l"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93FC2C9D-7281-4C7B-8694-342C62252E06}" type="slidenum">
              <a:rPr lang="fr-FR" altLang="en-US" smtClean="0"/>
              <a:pPr algn="r" eaLnBrk="1" hangingPunct="1">
                <a:spcBef>
                  <a:spcPct val="0"/>
                </a:spcBef>
              </a:pPr>
              <a:t>5</a:t>
            </a:fld>
            <a:endParaRPr lang="fr-FR"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charset="0"/>
              </a:defRPr>
            </a:lvl1pPr>
            <a:lvl2pPr marL="742950" indent="-285750" algn="l" eaLnBrk="0" hangingPunct="0">
              <a:spcBef>
                <a:spcPct val="30000"/>
              </a:spcBef>
              <a:defRPr sz="1200">
                <a:solidFill>
                  <a:schemeClr val="tx1"/>
                </a:solidFill>
                <a:latin typeface="Arial" charset="0"/>
              </a:defRPr>
            </a:lvl2pPr>
            <a:lvl3pPr marL="1143000" indent="-228600" algn="l" eaLnBrk="0" hangingPunct="0">
              <a:spcBef>
                <a:spcPct val="30000"/>
              </a:spcBef>
              <a:defRPr sz="1200">
                <a:solidFill>
                  <a:schemeClr val="tx1"/>
                </a:solidFill>
                <a:latin typeface="Arial" charset="0"/>
              </a:defRPr>
            </a:lvl3pPr>
            <a:lvl4pPr marL="1600200" indent="-228600" algn="l" eaLnBrk="0" hangingPunct="0">
              <a:spcBef>
                <a:spcPct val="30000"/>
              </a:spcBef>
              <a:defRPr sz="1200">
                <a:solidFill>
                  <a:schemeClr val="tx1"/>
                </a:solidFill>
                <a:latin typeface="Arial" charset="0"/>
              </a:defRPr>
            </a:lvl4pPr>
            <a:lvl5pPr marL="2057400" indent="-228600" algn="l"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7462E9D1-969F-4D34-AA45-6F4754FCF8B1}" type="slidenum">
              <a:rPr lang="fr-FR" altLang="en-US" smtClean="0"/>
              <a:pPr algn="r" eaLnBrk="1" hangingPunct="1">
                <a:spcBef>
                  <a:spcPct val="0"/>
                </a:spcBef>
              </a:pPr>
              <a:t>6</a:t>
            </a:fld>
            <a:endParaRPr lang="fr-FR" alt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en-US" dirty="0">
              <a:latin typeface="Arial" charset="0"/>
            </a:endParaRPr>
          </a:p>
        </p:txBody>
      </p:sp>
    </p:spTree>
    <p:extLst>
      <p:ext uri="{BB962C8B-B14F-4D97-AF65-F5344CB8AC3E}">
        <p14:creationId xmlns:p14="http://schemas.microsoft.com/office/powerpoint/2010/main" val="3327815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charset="0"/>
              </a:defRPr>
            </a:lvl1pPr>
            <a:lvl2pPr marL="742950" indent="-285750" algn="l" eaLnBrk="0" hangingPunct="0">
              <a:spcBef>
                <a:spcPct val="30000"/>
              </a:spcBef>
              <a:defRPr sz="1200">
                <a:solidFill>
                  <a:schemeClr val="tx1"/>
                </a:solidFill>
                <a:latin typeface="Arial" charset="0"/>
              </a:defRPr>
            </a:lvl2pPr>
            <a:lvl3pPr marL="1143000" indent="-228600" algn="l" eaLnBrk="0" hangingPunct="0">
              <a:spcBef>
                <a:spcPct val="30000"/>
              </a:spcBef>
              <a:defRPr sz="1200">
                <a:solidFill>
                  <a:schemeClr val="tx1"/>
                </a:solidFill>
                <a:latin typeface="Arial" charset="0"/>
              </a:defRPr>
            </a:lvl3pPr>
            <a:lvl4pPr marL="1600200" indent="-228600" algn="l" eaLnBrk="0" hangingPunct="0">
              <a:spcBef>
                <a:spcPct val="30000"/>
              </a:spcBef>
              <a:defRPr sz="1200">
                <a:solidFill>
                  <a:schemeClr val="tx1"/>
                </a:solidFill>
                <a:latin typeface="Arial" charset="0"/>
              </a:defRPr>
            </a:lvl4pPr>
            <a:lvl5pPr marL="2057400" indent="-228600" algn="l"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25CC2954-69BC-4AB9-B7D2-D453AC4959A6}" type="slidenum">
              <a:rPr lang="fr-FR" altLang="en-US" smtClean="0"/>
              <a:pPr algn="r" eaLnBrk="1" hangingPunct="1">
                <a:spcBef>
                  <a:spcPct val="0"/>
                </a:spcBef>
              </a:pPr>
              <a:t>7</a:t>
            </a:fld>
            <a:endParaRPr lang="fr-FR" alt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charset="0"/>
              </a:defRPr>
            </a:lvl1pPr>
            <a:lvl2pPr marL="742950" indent="-285750" algn="l" eaLnBrk="0" hangingPunct="0">
              <a:spcBef>
                <a:spcPct val="30000"/>
              </a:spcBef>
              <a:defRPr sz="1200">
                <a:solidFill>
                  <a:schemeClr val="tx1"/>
                </a:solidFill>
                <a:latin typeface="Arial" charset="0"/>
              </a:defRPr>
            </a:lvl2pPr>
            <a:lvl3pPr marL="1143000" indent="-228600" algn="l" eaLnBrk="0" hangingPunct="0">
              <a:spcBef>
                <a:spcPct val="30000"/>
              </a:spcBef>
              <a:defRPr sz="1200">
                <a:solidFill>
                  <a:schemeClr val="tx1"/>
                </a:solidFill>
                <a:latin typeface="Arial" charset="0"/>
              </a:defRPr>
            </a:lvl3pPr>
            <a:lvl4pPr marL="1600200" indent="-228600" algn="l" eaLnBrk="0" hangingPunct="0">
              <a:spcBef>
                <a:spcPct val="30000"/>
              </a:spcBef>
              <a:defRPr sz="1200">
                <a:solidFill>
                  <a:schemeClr val="tx1"/>
                </a:solidFill>
                <a:latin typeface="Arial" charset="0"/>
              </a:defRPr>
            </a:lvl4pPr>
            <a:lvl5pPr marL="2057400" indent="-228600" algn="l"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7462E9D1-969F-4D34-AA45-6F4754FCF8B1}" type="slidenum">
              <a:rPr lang="fr-FR" altLang="en-US" smtClean="0"/>
              <a:pPr algn="r" eaLnBrk="1" hangingPunct="1">
                <a:spcBef>
                  <a:spcPct val="0"/>
                </a:spcBef>
              </a:pPr>
              <a:t>8</a:t>
            </a:fld>
            <a:endParaRPr lang="fr-FR" alt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charset="0"/>
              </a:defRPr>
            </a:lvl1pPr>
            <a:lvl2pPr marL="742950" indent="-285750" algn="l" eaLnBrk="0" hangingPunct="0">
              <a:spcBef>
                <a:spcPct val="30000"/>
              </a:spcBef>
              <a:defRPr sz="1200">
                <a:solidFill>
                  <a:schemeClr val="tx1"/>
                </a:solidFill>
                <a:latin typeface="Arial" charset="0"/>
              </a:defRPr>
            </a:lvl2pPr>
            <a:lvl3pPr marL="1143000" indent="-228600" algn="l" eaLnBrk="0" hangingPunct="0">
              <a:spcBef>
                <a:spcPct val="30000"/>
              </a:spcBef>
              <a:defRPr sz="1200">
                <a:solidFill>
                  <a:schemeClr val="tx1"/>
                </a:solidFill>
                <a:latin typeface="Arial" charset="0"/>
              </a:defRPr>
            </a:lvl3pPr>
            <a:lvl4pPr marL="1600200" indent="-228600" algn="l" eaLnBrk="0" hangingPunct="0">
              <a:spcBef>
                <a:spcPct val="30000"/>
              </a:spcBef>
              <a:defRPr sz="1200">
                <a:solidFill>
                  <a:schemeClr val="tx1"/>
                </a:solidFill>
                <a:latin typeface="Arial" charset="0"/>
              </a:defRPr>
            </a:lvl4pPr>
            <a:lvl5pPr marL="2057400" indent="-228600" algn="l"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F1F7CC54-657E-46B7-9454-55E83C3BDDCA}" type="slidenum">
              <a:rPr lang="fr-FR" altLang="en-US" smtClean="0"/>
              <a:pPr algn="r" eaLnBrk="1" hangingPunct="1">
                <a:spcBef>
                  <a:spcPct val="0"/>
                </a:spcBef>
              </a:pPr>
              <a:t>9</a:t>
            </a:fld>
            <a:endParaRPr lang="fr-FR" altLang="en-US"/>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2813" eaLnBrk="0" hangingPunct="0">
              <a:spcBef>
                <a:spcPct val="30000"/>
              </a:spcBef>
              <a:defRPr sz="1200">
                <a:solidFill>
                  <a:schemeClr val="tx1"/>
                </a:solidFill>
                <a:latin typeface="Arial" charset="0"/>
              </a:defRPr>
            </a:lvl1pPr>
            <a:lvl2pPr marL="742950" indent="-285750" algn="l" defTabSz="912813" eaLnBrk="0" hangingPunct="0">
              <a:spcBef>
                <a:spcPct val="30000"/>
              </a:spcBef>
              <a:defRPr sz="1200">
                <a:solidFill>
                  <a:schemeClr val="tx1"/>
                </a:solidFill>
                <a:latin typeface="Arial" charset="0"/>
              </a:defRPr>
            </a:lvl2pPr>
            <a:lvl3pPr marL="1143000" indent="-228600" algn="l" defTabSz="912813" eaLnBrk="0" hangingPunct="0">
              <a:spcBef>
                <a:spcPct val="30000"/>
              </a:spcBef>
              <a:defRPr sz="1200">
                <a:solidFill>
                  <a:schemeClr val="tx1"/>
                </a:solidFill>
                <a:latin typeface="Arial" charset="0"/>
              </a:defRPr>
            </a:lvl3pPr>
            <a:lvl4pPr marL="1600200" indent="-228600" algn="l" defTabSz="912813" eaLnBrk="0" hangingPunct="0">
              <a:spcBef>
                <a:spcPct val="30000"/>
              </a:spcBef>
              <a:defRPr sz="1200">
                <a:solidFill>
                  <a:schemeClr val="tx1"/>
                </a:solidFill>
                <a:latin typeface="Arial" charset="0"/>
              </a:defRPr>
            </a:lvl4pPr>
            <a:lvl5pPr marL="2057400" indent="-228600" algn="l" defTabSz="912813" eaLnBrk="0" hangingPunct="0">
              <a:spcBef>
                <a:spcPct val="30000"/>
              </a:spcBef>
              <a:defRPr sz="1200">
                <a:solidFill>
                  <a:schemeClr val="tx1"/>
                </a:solidFill>
                <a:latin typeface="Arial" charset="0"/>
              </a:defRPr>
            </a:lvl5pPr>
            <a:lvl6pPr marL="2514600" indent="-228600" defTabSz="912813" eaLnBrk="0" fontAlgn="base" hangingPunct="0">
              <a:spcBef>
                <a:spcPct val="30000"/>
              </a:spcBef>
              <a:spcAft>
                <a:spcPct val="0"/>
              </a:spcAft>
              <a:defRPr sz="1200">
                <a:solidFill>
                  <a:schemeClr val="tx1"/>
                </a:solidFill>
                <a:latin typeface="Arial" charset="0"/>
              </a:defRPr>
            </a:lvl6pPr>
            <a:lvl7pPr marL="2971800" indent="-228600" defTabSz="912813" eaLnBrk="0" fontAlgn="base" hangingPunct="0">
              <a:spcBef>
                <a:spcPct val="30000"/>
              </a:spcBef>
              <a:spcAft>
                <a:spcPct val="0"/>
              </a:spcAft>
              <a:defRPr sz="1200">
                <a:solidFill>
                  <a:schemeClr val="tx1"/>
                </a:solidFill>
                <a:latin typeface="Arial" charset="0"/>
              </a:defRPr>
            </a:lvl7pPr>
            <a:lvl8pPr marL="3429000" indent="-228600" defTabSz="912813" eaLnBrk="0" fontAlgn="base" hangingPunct="0">
              <a:spcBef>
                <a:spcPct val="30000"/>
              </a:spcBef>
              <a:spcAft>
                <a:spcPct val="0"/>
              </a:spcAft>
              <a:defRPr sz="1200">
                <a:solidFill>
                  <a:schemeClr val="tx1"/>
                </a:solidFill>
                <a:latin typeface="Arial" charset="0"/>
              </a:defRPr>
            </a:lvl8pPr>
            <a:lvl9pPr marL="3886200" indent="-228600" defTabSz="912813"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856032D5-2CE6-469B-B722-F0722D7208FF}" type="slidenum">
              <a:rPr lang="en-GB" altLang="en-US" smtClean="0"/>
              <a:pPr algn="r" eaLnBrk="1" hangingPunct="1">
                <a:spcBef>
                  <a:spcPct val="0"/>
                </a:spcBef>
              </a:pPr>
              <a:t>10</a:t>
            </a:fld>
            <a:endParaRPr lang="en-GB" alt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2813" eaLnBrk="0" hangingPunct="0">
              <a:spcBef>
                <a:spcPct val="30000"/>
              </a:spcBef>
              <a:defRPr sz="1200">
                <a:solidFill>
                  <a:schemeClr val="tx1"/>
                </a:solidFill>
                <a:latin typeface="Arial" charset="0"/>
              </a:defRPr>
            </a:lvl1pPr>
            <a:lvl2pPr marL="742950" indent="-285750" algn="l" defTabSz="912813" eaLnBrk="0" hangingPunct="0">
              <a:spcBef>
                <a:spcPct val="30000"/>
              </a:spcBef>
              <a:defRPr sz="1200">
                <a:solidFill>
                  <a:schemeClr val="tx1"/>
                </a:solidFill>
                <a:latin typeface="Arial" charset="0"/>
              </a:defRPr>
            </a:lvl2pPr>
            <a:lvl3pPr marL="1143000" indent="-228600" algn="l" defTabSz="912813" eaLnBrk="0" hangingPunct="0">
              <a:spcBef>
                <a:spcPct val="30000"/>
              </a:spcBef>
              <a:defRPr sz="1200">
                <a:solidFill>
                  <a:schemeClr val="tx1"/>
                </a:solidFill>
                <a:latin typeface="Arial" charset="0"/>
              </a:defRPr>
            </a:lvl3pPr>
            <a:lvl4pPr marL="1600200" indent="-228600" algn="l" defTabSz="912813" eaLnBrk="0" hangingPunct="0">
              <a:spcBef>
                <a:spcPct val="30000"/>
              </a:spcBef>
              <a:defRPr sz="1200">
                <a:solidFill>
                  <a:schemeClr val="tx1"/>
                </a:solidFill>
                <a:latin typeface="Arial" charset="0"/>
              </a:defRPr>
            </a:lvl4pPr>
            <a:lvl5pPr marL="2057400" indent="-228600" algn="l" defTabSz="912813" eaLnBrk="0" hangingPunct="0">
              <a:spcBef>
                <a:spcPct val="30000"/>
              </a:spcBef>
              <a:defRPr sz="1200">
                <a:solidFill>
                  <a:schemeClr val="tx1"/>
                </a:solidFill>
                <a:latin typeface="Arial" charset="0"/>
              </a:defRPr>
            </a:lvl5pPr>
            <a:lvl6pPr marL="2514600" indent="-228600" defTabSz="912813" eaLnBrk="0" fontAlgn="base" hangingPunct="0">
              <a:spcBef>
                <a:spcPct val="30000"/>
              </a:spcBef>
              <a:spcAft>
                <a:spcPct val="0"/>
              </a:spcAft>
              <a:defRPr sz="1200">
                <a:solidFill>
                  <a:schemeClr val="tx1"/>
                </a:solidFill>
                <a:latin typeface="Arial" charset="0"/>
              </a:defRPr>
            </a:lvl6pPr>
            <a:lvl7pPr marL="2971800" indent="-228600" defTabSz="912813" eaLnBrk="0" fontAlgn="base" hangingPunct="0">
              <a:spcBef>
                <a:spcPct val="30000"/>
              </a:spcBef>
              <a:spcAft>
                <a:spcPct val="0"/>
              </a:spcAft>
              <a:defRPr sz="1200">
                <a:solidFill>
                  <a:schemeClr val="tx1"/>
                </a:solidFill>
                <a:latin typeface="Arial" charset="0"/>
              </a:defRPr>
            </a:lvl7pPr>
            <a:lvl8pPr marL="3429000" indent="-228600" defTabSz="912813" eaLnBrk="0" fontAlgn="base" hangingPunct="0">
              <a:spcBef>
                <a:spcPct val="30000"/>
              </a:spcBef>
              <a:spcAft>
                <a:spcPct val="0"/>
              </a:spcAft>
              <a:defRPr sz="1200">
                <a:solidFill>
                  <a:schemeClr val="tx1"/>
                </a:solidFill>
                <a:latin typeface="Arial" charset="0"/>
              </a:defRPr>
            </a:lvl8pPr>
            <a:lvl9pPr marL="3886200" indent="-228600" defTabSz="912813"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74D45270-0CFF-4F83-B8C4-0DB5B4E2902F}" type="slidenum">
              <a:rPr lang="en-GB" altLang="en-US" smtClean="0"/>
              <a:pPr algn="r" eaLnBrk="1" hangingPunct="1">
                <a:spcBef>
                  <a:spcPct val="0"/>
                </a:spcBef>
              </a:pPr>
              <a:t>11</a:t>
            </a:fld>
            <a:endParaRPr lang="en-GB" alt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2813" eaLnBrk="0" hangingPunct="0">
              <a:spcBef>
                <a:spcPct val="30000"/>
              </a:spcBef>
              <a:defRPr sz="1200">
                <a:solidFill>
                  <a:schemeClr val="tx1"/>
                </a:solidFill>
                <a:latin typeface="Arial" charset="0"/>
              </a:defRPr>
            </a:lvl1pPr>
            <a:lvl2pPr marL="742950" indent="-285750" algn="l" defTabSz="912813" eaLnBrk="0" hangingPunct="0">
              <a:spcBef>
                <a:spcPct val="30000"/>
              </a:spcBef>
              <a:defRPr sz="1200">
                <a:solidFill>
                  <a:schemeClr val="tx1"/>
                </a:solidFill>
                <a:latin typeface="Arial" charset="0"/>
              </a:defRPr>
            </a:lvl2pPr>
            <a:lvl3pPr marL="1143000" indent="-228600" algn="l" defTabSz="912813" eaLnBrk="0" hangingPunct="0">
              <a:spcBef>
                <a:spcPct val="30000"/>
              </a:spcBef>
              <a:defRPr sz="1200">
                <a:solidFill>
                  <a:schemeClr val="tx1"/>
                </a:solidFill>
                <a:latin typeface="Arial" charset="0"/>
              </a:defRPr>
            </a:lvl3pPr>
            <a:lvl4pPr marL="1600200" indent="-228600" algn="l" defTabSz="912813" eaLnBrk="0" hangingPunct="0">
              <a:spcBef>
                <a:spcPct val="30000"/>
              </a:spcBef>
              <a:defRPr sz="1200">
                <a:solidFill>
                  <a:schemeClr val="tx1"/>
                </a:solidFill>
                <a:latin typeface="Arial" charset="0"/>
              </a:defRPr>
            </a:lvl4pPr>
            <a:lvl5pPr marL="2057400" indent="-228600" algn="l" defTabSz="912813" eaLnBrk="0" hangingPunct="0">
              <a:spcBef>
                <a:spcPct val="30000"/>
              </a:spcBef>
              <a:defRPr sz="1200">
                <a:solidFill>
                  <a:schemeClr val="tx1"/>
                </a:solidFill>
                <a:latin typeface="Arial" charset="0"/>
              </a:defRPr>
            </a:lvl5pPr>
            <a:lvl6pPr marL="2514600" indent="-228600" defTabSz="912813" eaLnBrk="0" fontAlgn="base" hangingPunct="0">
              <a:spcBef>
                <a:spcPct val="30000"/>
              </a:spcBef>
              <a:spcAft>
                <a:spcPct val="0"/>
              </a:spcAft>
              <a:defRPr sz="1200">
                <a:solidFill>
                  <a:schemeClr val="tx1"/>
                </a:solidFill>
                <a:latin typeface="Arial" charset="0"/>
              </a:defRPr>
            </a:lvl6pPr>
            <a:lvl7pPr marL="2971800" indent="-228600" defTabSz="912813" eaLnBrk="0" fontAlgn="base" hangingPunct="0">
              <a:spcBef>
                <a:spcPct val="30000"/>
              </a:spcBef>
              <a:spcAft>
                <a:spcPct val="0"/>
              </a:spcAft>
              <a:defRPr sz="1200">
                <a:solidFill>
                  <a:schemeClr val="tx1"/>
                </a:solidFill>
                <a:latin typeface="Arial" charset="0"/>
              </a:defRPr>
            </a:lvl7pPr>
            <a:lvl8pPr marL="3429000" indent="-228600" defTabSz="912813" eaLnBrk="0" fontAlgn="base" hangingPunct="0">
              <a:spcBef>
                <a:spcPct val="30000"/>
              </a:spcBef>
              <a:spcAft>
                <a:spcPct val="0"/>
              </a:spcAft>
              <a:defRPr sz="1200">
                <a:solidFill>
                  <a:schemeClr val="tx1"/>
                </a:solidFill>
                <a:latin typeface="Arial" charset="0"/>
              </a:defRPr>
            </a:lvl8pPr>
            <a:lvl9pPr marL="3886200" indent="-228600" defTabSz="912813"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0C2B9F05-6E46-4C4F-918F-8998E803100D}" type="slidenum">
              <a:rPr lang="en-GB" altLang="en-US" smtClean="0"/>
              <a:pPr algn="r" eaLnBrk="1" hangingPunct="1">
                <a:spcBef>
                  <a:spcPct val="0"/>
                </a:spcBef>
              </a:pPr>
              <a:t>12</a:t>
            </a:fld>
            <a:endParaRPr lang="en-GB" alt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2813" eaLnBrk="0" hangingPunct="0">
              <a:spcBef>
                <a:spcPct val="30000"/>
              </a:spcBef>
              <a:defRPr sz="1200">
                <a:solidFill>
                  <a:schemeClr val="tx1"/>
                </a:solidFill>
                <a:latin typeface="Arial" charset="0"/>
              </a:defRPr>
            </a:lvl1pPr>
            <a:lvl2pPr marL="742950" indent="-285750" algn="l" defTabSz="912813" eaLnBrk="0" hangingPunct="0">
              <a:spcBef>
                <a:spcPct val="30000"/>
              </a:spcBef>
              <a:defRPr sz="1200">
                <a:solidFill>
                  <a:schemeClr val="tx1"/>
                </a:solidFill>
                <a:latin typeface="Arial" charset="0"/>
              </a:defRPr>
            </a:lvl2pPr>
            <a:lvl3pPr marL="1143000" indent="-228600" algn="l" defTabSz="912813" eaLnBrk="0" hangingPunct="0">
              <a:spcBef>
                <a:spcPct val="30000"/>
              </a:spcBef>
              <a:defRPr sz="1200">
                <a:solidFill>
                  <a:schemeClr val="tx1"/>
                </a:solidFill>
                <a:latin typeface="Arial" charset="0"/>
              </a:defRPr>
            </a:lvl3pPr>
            <a:lvl4pPr marL="1600200" indent="-228600" algn="l" defTabSz="912813" eaLnBrk="0" hangingPunct="0">
              <a:spcBef>
                <a:spcPct val="30000"/>
              </a:spcBef>
              <a:defRPr sz="1200">
                <a:solidFill>
                  <a:schemeClr val="tx1"/>
                </a:solidFill>
                <a:latin typeface="Arial" charset="0"/>
              </a:defRPr>
            </a:lvl4pPr>
            <a:lvl5pPr marL="2057400" indent="-228600" algn="l" defTabSz="912813" eaLnBrk="0" hangingPunct="0">
              <a:spcBef>
                <a:spcPct val="30000"/>
              </a:spcBef>
              <a:defRPr sz="1200">
                <a:solidFill>
                  <a:schemeClr val="tx1"/>
                </a:solidFill>
                <a:latin typeface="Arial" charset="0"/>
              </a:defRPr>
            </a:lvl5pPr>
            <a:lvl6pPr marL="2514600" indent="-228600" defTabSz="912813" eaLnBrk="0" fontAlgn="base" hangingPunct="0">
              <a:spcBef>
                <a:spcPct val="30000"/>
              </a:spcBef>
              <a:spcAft>
                <a:spcPct val="0"/>
              </a:spcAft>
              <a:defRPr sz="1200">
                <a:solidFill>
                  <a:schemeClr val="tx1"/>
                </a:solidFill>
                <a:latin typeface="Arial" charset="0"/>
              </a:defRPr>
            </a:lvl6pPr>
            <a:lvl7pPr marL="2971800" indent="-228600" defTabSz="912813" eaLnBrk="0" fontAlgn="base" hangingPunct="0">
              <a:spcBef>
                <a:spcPct val="30000"/>
              </a:spcBef>
              <a:spcAft>
                <a:spcPct val="0"/>
              </a:spcAft>
              <a:defRPr sz="1200">
                <a:solidFill>
                  <a:schemeClr val="tx1"/>
                </a:solidFill>
                <a:latin typeface="Arial" charset="0"/>
              </a:defRPr>
            </a:lvl7pPr>
            <a:lvl8pPr marL="3429000" indent="-228600" defTabSz="912813" eaLnBrk="0" fontAlgn="base" hangingPunct="0">
              <a:spcBef>
                <a:spcPct val="30000"/>
              </a:spcBef>
              <a:spcAft>
                <a:spcPct val="0"/>
              </a:spcAft>
              <a:defRPr sz="1200">
                <a:solidFill>
                  <a:schemeClr val="tx1"/>
                </a:solidFill>
                <a:latin typeface="Arial" charset="0"/>
              </a:defRPr>
            </a:lvl8pPr>
            <a:lvl9pPr marL="3886200" indent="-228600" defTabSz="912813" eaLnBrk="0" fontAlgn="base" hangingPunct="0">
              <a:spcBef>
                <a:spcPct val="30000"/>
              </a:spcBef>
              <a:spcAft>
                <a:spcPct val="0"/>
              </a:spcAft>
              <a:defRPr sz="1200">
                <a:solidFill>
                  <a:schemeClr val="tx1"/>
                </a:solidFill>
                <a:latin typeface="Arial" charset="0"/>
              </a:defRPr>
            </a:lvl9pPr>
          </a:lstStyle>
          <a:p>
            <a:pPr algn="r" eaLnBrk="1" hangingPunct="1">
              <a:spcBef>
                <a:spcPct val="0"/>
              </a:spcBef>
            </a:pPr>
            <a:fld id="{119EF572-0C7C-47B4-8638-2925EAA49C6F}" type="slidenum">
              <a:rPr lang="en-GB" altLang="en-US" smtClean="0"/>
              <a:pPr algn="r" eaLnBrk="1" hangingPunct="1">
                <a:spcBef>
                  <a:spcPct val="0"/>
                </a:spcBef>
              </a:pPr>
              <a:t>13</a:t>
            </a:fld>
            <a:endParaRPr lang="en-GB" altLang="en-US"/>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a:t>Click to edit Master title style</a:t>
            </a:r>
            <a:endParaRPr lang="en-GB" altLang="en-US" noProof="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a:t>Click to edit Master subtitle style</a:t>
            </a:r>
            <a:endParaRPr lang="en-GB" altLang="en-US" noProof="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0BD94B30-E39F-45CD-9524-A12DB183DA61}" type="slidenum">
              <a:rPr lang="en-GB" altLang="en-US"/>
              <a:pPr/>
              <a:t>‹#›</a:t>
            </a:fld>
            <a:endParaRPr lang="en-GB" altLang="en-US"/>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8C9E4952-A9D9-4EB4-94C9-2ECCA112C55F}" type="slidenum">
              <a:rPr lang="en-GB" altLang="en-US"/>
              <a:pPr/>
              <a:t>‹#›</a:t>
            </a:fld>
            <a:endParaRPr lang="en-GB" altLang="en-US"/>
          </a:p>
        </p:txBody>
      </p:sp>
    </p:spTree>
    <p:extLst>
      <p:ext uri="{BB962C8B-B14F-4D97-AF65-F5344CB8AC3E}">
        <p14:creationId xmlns:p14="http://schemas.microsoft.com/office/powerpoint/2010/main" val="1809469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F8C6EC6-2D07-4312-9A71-D743D235DD4B}" type="slidenum">
              <a:rPr lang="en-GB" altLang="en-US"/>
              <a:pPr/>
              <a:t>‹#›</a:t>
            </a:fld>
            <a:endParaRPr lang="en-GB" altLang="en-US"/>
          </a:p>
        </p:txBody>
      </p:sp>
    </p:spTree>
    <p:extLst>
      <p:ext uri="{BB962C8B-B14F-4D97-AF65-F5344CB8AC3E}">
        <p14:creationId xmlns:p14="http://schemas.microsoft.com/office/powerpoint/2010/main" val="23080254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a:solidFill>
                <a:srgbClr val="FFFFFF"/>
              </a:solidFill>
              <a:latin typeface="Verdana"/>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smtClean="0"/>
              <a:t>Click to edit Master title style</a:t>
            </a:r>
            <a:endParaRPr lang="en-GB" altLang="en-US"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smtClean="0"/>
              <a:t>Click to edit Master subtitle style</a:t>
            </a:r>
            <a:endParaRPr lang="en-GB" altLang="en-US" noProof="0" smtClean="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solidFill>
                <a:srgbClr val="FFFFFF"/>
              </a:solidFill>
            </a:endParaRPr>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solidFill>
                <a:srgbClr val="FFFFFF"/>
              </a:solidFill>
            </a:endParaRPr>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0BD94B30-E39F-45CD-9524-A12DB183DA61}" type="slidenum">
              <a:rPr lang="en-GB" altLang="en-US">
                <a:solidFill>
                  <a:srgbClr val="FFFFFF"/>
                </a:solidFill>
              </a:rPr>
              <a:pPr/>
              <a:t>‹#›</a:t>
            </a:fld>
            <a:endParaRPr lang="en-GB" altLang="en-US">
              <a:solidFill>
                <a:srgbClr val="FFFFFF"/>
              </a:solidFill>
            </a:endParaRPr>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srgbClr val="FFFFFF"/>
              </a:solidFill>
            </a:endParaRPr>
          </a:p>
        </p:txBody>
      </p:sp>
    </p:spTree>
    <p:extLst>
      <p:ext uri="{BB962C8B-B14F-4D97-AF65-F5344CB8AC3E}">
        <p14:creationId xmlns:p14="http://schemas.microsoft.com/office/powerpoint/2010/main" val="29210649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4CCB65C-64B3-46EF-B947-D3DB7B52B672}"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9971181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0A5080F-8E91-4E91-ABBB-64607E8E5185}"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5732319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8BAF519-93CD-4A73-96B9-0AF8870FC157}"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098015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GB" alt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000E6193-8BFE-415D-A78E-AF8486BDD666}"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13683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GB" alt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7901C49F-E2FC-418E-BE51-4DE1B9C8A11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5827036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GB" alt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45D497D7-7414-4C39-8818-4D4311414B31}"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39659205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FB3CB81E-E199-4F76-95D2-06146E7B8A2D}"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241749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24CCB65C-64B3-46EF-B947-D3DB7B52B672}" type="slidenum">
              <a:rPr lang="en-GB" altLang="en-US"/>
              <a:pPr/>
              <a:t>‹#›</a:t>
            </a:fld>
            <a:endParaRPr lang="en-GB" altLang="en-US"/>
          </a:p>
        </p:txBody>
      </p:sp>
    </p:spTree>
    <p:extLst>
      <p:ext uri="{BB962C8B-B14F-4D97-AF65-F5344CB8AC3E}">
        <p14:creationId xmlns:p14="http://schemas.microsoft.com/office/powerpoint/2010/main" val="18616899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GB" alt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62551B3-B498-4BD2-BEA6-9B27114AF26E}"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27956128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C9E4952-A9D9-4EB4-94C9-2ECCA112C55F}"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1875504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GB" alt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F8C6EC6-2D07-4312-9A71-D743D235DD4B}" type="slidenum">
              <a:rPr lang="en-GB" altLang="en-US">
                <a:solidFill>
                  <a:srgbClr val="000000"/>
                </a:solidFill>
              </a:rPr>
              <a:pPr/>
              <a:t>‹#›</a:t>
            </a:fld>
            <a:endParaRPr lang="en-GB" altLang="en-US">
              <a:solidFill>
                <a:srgbClr val="000000"/>
              </a:solidFill>
            </a:endParaRPr>
          </a:p>
        </p:txBody>
      </p:sp>
    </p:spTree>
    <p:extLst>
      <p:ext uri="{BB962C8B-B14F-4D97-AF65-F5344CB8AC3E}">
        <p14:creationId xmlns:p14="http://schemas.microsoft.com/office/powerpoint/2010/main" val="4252327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D0A5080F-8E91-4E91-ABBB-64607E8E5185}" type="slidenum">
              <a:rPr lang="en-GB" altLang="en-US"/>
              <a:pPr/>
              <a:t>‹#›</a:t>
            </a:fld>
            <a:endParaRPr lang="en-GB" altLang="en-US"/>
          </a:p>
        </p:txBody>
      </p:sp>
    </p:spTree>
    <p:extLst>
      <p:ext uri="{BB962C8B-B14F-4D97-AF65-F5344CB8AC3E}">
        <p14:creationId xmlns:p14="http://schemas.microsoft.com/office/powerpoint/2010/main" val="1246462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18BAF519-93CD-4A73-96B9-0AF8870FC157}" type="slidenum">
              <a:rPr lang="en-GB" altLang="en-US"/>
              <a:pPr/>
              <a:t>‹#›</a:t>
            </a:fld>
            <a:endParaRPr lang="en-GB" altLang="en-US"/>
          </a:p>
        </p:txBody>
      </p:sp>
    </p:spTree>
    <p:extLst>
      <p:ext uri="{BB962C8B-B14F-4D97-AF65-F5344CB8AC3E}">
        <p14:creationId xmlns:p14="http://schemas.microsoft.com/office/powerpoint/2010/main" val="214759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000E6193-8BFE-415D-A78E-AF8486BDD666}" type="slidenum">
              <a:rPr lang="en-GB" altLang="en-US"/>
              <a:pPr/>
              <a:t>‹#›</a:t>
            </a:fld>
            <a:endParaRPr lang="en-GB" altLang="en-US"/>
          </a:p>
        </p:txBody>
      </p:sp>
    </p:spTree>
    <p:extLst>
      <p:ext uri="{BB962C8B-B14F-4D97-AF65-F5344CB8AC3E}">
        <p14:creationId xmlns:p14="http://schemas.microsoft.com/office/powerpoint/2010/main" val="954614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7901C49F-E2FC-418E-BE51-4DE1B9C8A11D}" type="slidenum">
              <a:rPr lang="en-GB" altLang="en-US"/>
              <a:pPr/>
              <a:t>‹#›</a:t>
            </a:fld>
            <a:endParaRPr lang="en-GB" altLang="en-US"/>
          </a:p>
        </p:txBody>
      </p:sp>
    </p:spTree>
    <p:extLst>
      <p:ext uri="{BB962C8B-B14F-4D97-AF65-F5344CB8AC3E}">
        <p14:creationId xmlns:p14="http://schemas.microsoft.com/office/powerpoint/2010/main" val="2042253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45D497D7-7414-4C39-8818-4D4311414B31}" type="slidenum">
              <a:rPr lang="en-GB" altLang="en-US"/>
              <a:pPr/>
              <a:t>‹#›</a:t>
            </a:fld>
            <a:endParaRPr lang="en-GB" altLang="en-US"/>
          </a:p>
        </p:txBody>
      </p:sp>
    </p:spTree>
    <p:extLst>
      <p:ext uri="{BB962C8B-B14F-4D97-AF65-F5344CB8AC3E}">
        <p14:creationId xmlns:p14="http://schemas.microsoft.com/office/powerpoint/2010/main" val="192992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FB3CB81E-E199-4F76-95D2-06146E7B8A2D}" type="slidenum">
              <a:rPr lang="en-GB" altLang="en-US"/>
              <a:pPr/>
              <a:t>‹#›</a:t>
            </a:fld>
            <a:endParaRPr lang="en-GB" altLang="en-US"/>
          </a:p>
        </p:txBody>
      </p:sp>
    </p:spTree>
    <p:extLst>
      <p:ext uri="{BB962C8B-B14F-4D97-AF65-F5344CB8AC3E}">
        <p14:creationId xmlns:p14="http://schemas.microsoft.com/office/powerpoint/2010/main" val="4287280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162551B3-B498-4BD2-BEA6-9B27114AF26E}" type="slidenum">
              <a:rPr lang="en-GB" altLang="en-US"/>
              <a:pPr/>
              <a:t>‹#›</a:t>
            </a:fld>
            <a:endParaRPr lang="en-GB" altLang="en-US"/>
          </a:p>
        </p:txBody>
      </p:sp>
    </p:spTree>
    <p:extLst>
      <p:ext uri="{BB962C8B-B14F-4D97-AF65-F5344CB8AC3E}">
        <p14:creationId xmlns:p14="http://schemas.microsoft.com/office/powerpoint/2010/main" val="1413034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B4EB64F9-2D1B-4BB4-B68C-D5F1A92C1152}" type="slidenum">
              <a:rPr lang="en-GB" altLang="en-US"/>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B4EB64F9-2D1B-4BB4-B68C-D5F1A92C1152}" type="slidenum">
              <a:rPr lang="en-GB" altLang="en-US">
                <a:solidFill>
                  <a:srgbClr val="000000"/>
                </a:solidFill>
              </a:rPr>
              <a:pPr/>
              <a:t>‹#›</a:t>
            </a:fld>
            <a:endParaRPr lang="en-GB" altLang="en-US">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a:solidFill>
                <a:srgbClr val="FFFFFF"/>
              </a:solidFill>
            </a:endParaRPr>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339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5"/>
          <p:cNvSpPr>
            <a:spLocks noGrp="1" noChangeArrowheads="1"/>
          </p:cNvSpPr>
          <p:nvPr>
            <p:ph type="ctrTitle"/>
          </p:nvPr>
        </p:nvSpPr>
        <p:spPr>
          <a:xfrm>
            <a:off x="683568" y="2132856"/>
            <a:ext cx="7704856" cy="2736304"/>
          </a:xfrm>
        </p:spPr>
        <p:txBody>
          <a:bodyPr/>
          <a:lstStyle/>
          <a:p>
            <a:pPr algn="ctr"/>
            <a:r>
              <a:rPr lang="en-GB" altLang="en-US" sz="6000" dirty="0"/>
              <a:t>Role-play on EU</a:t>
            </a:r>
            <a:br>
              <a:rPr lang="en-GB" altLang="en-US" sz="6000" dirty="0"/>
            </a:br>
            <a:r>
              <a:rPr lang="en-GB" altLang="en-US" sz="1000" dirty="0"/>
              <a:t/>
            </a:r>
            <a:br>
              <a:rPr lang="en-GB" altLang="en-US" sz="1000" dirty="0"/>
            </a:br>
            <a:r>
              <a:rPr lang="en-GB" altLang="en-US" sz="6000" dirty="0" smtClean="0"/>
              <a:t>decision-making</a:t>
            </a:r>
            <a:r>
              <a:rPr lang="en-GB" altLang="en-US" sz="6000" dirty="0"/>
              <a:t/>
            </a:r>
            <a:br>
              <a:rPr lang="en-GB" altLang="en-US" sz="6000" dirty="0"/>
            </a:br>
            <a:r>
              <a:rPr lang="en-GB" altLang="en-US" sz="1000" dirty="0"/>
              <a:t>https://www.youtube.com/watch?v=zHjILxl9E6U</a:t>
            </a:r>
            <a:r>
              <a:rPr lang="en-GB" altLang="en-US" sz="6000" dirty="0"/>
              <a:t/>
            </a:r>
            <a:br>
              <a:rPr lang="en-GB" altLang="en-US" sz="6000" dirty="0"/>
            </a:br>
            <a:endParaRPr lang="en-GB" altLang="en-US" sz="1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european-council-tab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1414" y="3212976"/>
            <a:ext cx="5173662"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2"/>
          <p:cNvSpPr txBox="1">
            <a:spLocks noChangeArrowheads="1"/>
          </p:cNvSpPr>
          <p:nvPr/>
        </p:nvSpPr>
        <p:spPr bwMode="auto">
          <a:xfrm>
            <a:off x="457200" y="-243408"/>
            <a:ext cx="74279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nl-NL" altLang="en-US" sz="2000" dirty="0">
              <a:solidFill>
                <a:srgbClr val="0F5494"/>
              </a:solidFill>
            </a:endParaRPr>
          </a:p>
        </p:txBody>
      </p:sp>
      <p:sp>
        <p:nvSpPr>
          <p:cNvPr id="2" name="TextBox 1"/>
          <p:cNvSpPr txBox="1"/>
          <p:nvPr/>
        </p:nvSpPr>
        <p:spPr>
          <a:xfrm>
            <a:off x="1957811" y="1485528"/>
            <a:ext cx="5173661" cy="1107996"/>
          </a:xfrm>
          <a:prstGeom prst="rect">
            <a:avLst/>
          </a:prstGeom>
          <a:noFill/>
        </p:spPr>
        <p:txBody>
          <a:bodyPr wrap="square" rtlCol="0">
            <a:spAutoFit/>
          </a:bodyPr>
          <a:lstStyle/>
          <a:p>
            <a:pPr algn="ctr"/>
            <a:r>
              <a:rPr lang="nl-NL" altLang="en-US" sz="2800" b="1" dirty="0" err="1"/>
              <a:t>Role-play</a:t>
            </a:r>
            <a:r>
              <a:rPr lang="nl-NL" altLang="en-US" sz="2800" b="1" dirty="0"/>
              <a:t> </a:t>
            </a:r>
          </a:p>
          <a:p>
            <a:pPr algn="ctr"/>
            <a:endParaRPr lang="nl-NL" altLang="en-US" sz="1000" b="1" dirty="0"/>
          </a:p>
          <a:p>
            <a:pPr algn="ctr"/>
            <a:r>
              <a:rPr lang="nl-NL" altLang="en-US" sz="2800" b="1" dirty="0"/>
              <a:t>EU </a:t>
            </a:r>
            <a:r>
              <a:rPr lang="nl-NL" altLang="en-US" sz="2800" b="1" dirty="0" err="1"/>
              <a:t>decision</a:t>
            </a:r>
            <a:r>
              <a:rPr lang="nl-NL" altLang="en-US" sz="2800" b="1" dirty="0"/>
              <a:t>-making</a:t>
            </a:r>
          </a:p>
        </p:txBody>
      </p:sp>
    </p:spTree>
    <p:extLst>
      <p:ext uri="{BB962C8B-B14F-4D97-AF65-F5344CB8AC3E}">
        <p14:creationId xmlns:p14="http://schemas.microsoft.com/office/powerpoint/2010/main" val="1630227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idx="4294967295"/>
          </p:nvPr>
        </p:nvSpPr>
        <p:spPr>
          <a:xfrm>
            <a:off x="0" y="2636912"/>
            <a:ext cx="8497888" cy="3459212"/>
          </a:xfrm>
        </p:spPr>
        <p:txBody>
          <a:bodyPr/>
          <a:lstStyle/>
          <a:p>
            <a:pPr algn="ctr">
              <a:defRPr/>
            </a:pPr>
            <a:r>
              <a:rPr lang="nl-NL" altLang="en-US" sz="1600" kern="1200" dirty="0">
                <a:solidFill>
                  <a:srgbClr val="333399"/>
                </a:solidFill>
                <a:ea typeface="+mn-ea"/>
                <a:cs typeface="+mn-cs"/>
              </a:rPr>
              <a:t/>
            </a:r>
            <a:br>
              <a:rPr lang="nl-NL" altLang="en-US" sz="1600" kern="1200" dirty="0">
                <a:solidFill>
                  <a:srgbClr val="333399"/>
                </a:solidFill>
                <a:ea typeface="+mn-ea"/>
                <a:cs typeface="+mn-cs"/>
              </a:rPr>
            </a:br>
            <a:r>
              <a:rPr lang="nl-NL" altLang="en-US" sz="1600" kern="1200" dirty="0">
                <a:solidFill>
                  <a:srgbClr val="333399"/>
                </a:solidFill>
                <a:ea typeface="+mn-ea"/>
                <a:cs typeface="+mn-cs"/>
              </a:rPr>
              <a:t/>
            </a:r>
            <a:br>
              <a:rPr lang="nl-NL" altLang="en-US" sz="1600" kern="1200" dirty="0">
                <a:solidFill>
                  <a:srgbClr val="333399"/>
                </a:solidFill>
                <a:ea typeface="+mn-ea"/>
                <a:cs typeface="+mn-cs"/>
              </a:rPr>
            </a:br>
            <a:r>
              <a:rPr lang="nl-NL" altLang="en-US" sz="2000" kern="1200" dirty="0" err="1">
                <a:solidFill>
                  <a:srgbClr val="333399"/>
                </a:solidFill>
                <a:ea typeface="+mn-ea"/>
                <a:cs typeface="+mn-cs"/>
              </a:rPr>
              <a:t>Problem</a:t>
            </a:r>
            <a:r>
              <a:rPr lang="nl-NL" altLang="en-US" sz="2000" kern="1200" dirty="0">
                <a:solidFill>
                  <a:srgbClr val="333399"/>
                </a:solidFill>
                <a:ea typeface="+mn-ea"/>
                <a:cs typeface="+mn-cs"/>
              </a:rPr>
              <a:t> European Commission: </a:t>
            </a:r>
            <a:br>
              <a:rPr lang="nl-NL" altLang="en-US" sz="2000" kern="1200" dirty="0">
                <a:solidFill>
                  <a:srgbClr val="333399"/>
                </a:solidFill>
                <a:ea typeface="+mn-ea"/>
                <a:cs typeface="+mn-cs"/>
              </a:rPr>
            </a:br>
            <a:r>
              <a:rPr lang="nl-NL" altLang="en-US" sz="2000" kern="1200" dirty="0">
                <a:solidFill>
                  <a:srgbClr val="333399"/>
                </a:solidFill>
                <a:ea typeface="+mn-ea"/>
                <a:cs typeface="+mn-cs"/>
              </a:rPr>
              <a:t/>
            </a:r>
            <a:br>
              <a:rPr lang="nl-NL" altLang="en-US" sz="2000" kern="1200" dirty="0">
                <a:solidFill>
                  <a:srgbClr val="333399"/>
                </a:solidFill>
                <a:ea typeface="+mn-ea"/>
                <a:cs typeface="+mn-cs"/>
              </a:rPr>
            </a:br>
            <a:r>
              <a:rPr lang="nl-NL" altLang="en-US" sz="2000" kern="1200" dirty="0" err="1">
                <a:solidFill>
                  <a:srgbClr val="333399"/>
                </a:solidFill>
                <a:ea typeface="+mn-ea"/>
                <a:cs typeface="+mn-cs"/>
              </a:rPr>
              <a:t>Difference</a:t>
            </a:r>
            <a:r>
              <a:rPr lang="nl-NL" altLang="en-US" sz="2000" kern="1200" dirty="0">
                <a:solidFill>
                  <a:srgbClr val="333399"/>
                </a:solidFill>
                <a:ea typeface="+mn-ea"/>
                <a:cs typeface="+mn-cs"/>
              </a:rPr>
              <a:t> in chocolate </a:t>
            </a:r>
            <a:r>
              <a:rPr lang="nl-NL" altLang="en-US" sz="2000" kern="1200" dirty="0" err="1">
                <a:solidFill>
                  <a:srgbClr val="333399"/>
                </a:solidFill>
                <a:ea typeface="+mn-ea"/>
                <a:cs typeface="+mn-cs"/>
              </a:rPr>
              <a:t>production</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between</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countries</a:t>
            </a:r>
            <a:r>
              <a:rPr lang="nl-NL" altLang="en-US" sz="2000" kern="1200" dirty="0">
                <a:solidFill>
                  <a:srgbClr val="333399"/>
                </a:solidFill>
                <a:ea typeface="+mn-ea"/>
                <a:cs typeface="+mn-cs"/>
              </a:rPr>
              <a:t>:</a:t>
            </a:r>
            <a:br>
              <a:rPr lang="nl-NL" altLang="en-US" sz="2000" kern="1200" dirty="0">
                <a:solidFill>
                  <a:srgbClr val="333399"/>
                </a:solidFill>
                <a:ea typeface="+mn-ea"/>
                <a:cs typeface="+mn-cs"/>
              </a:rPr>
            </a:br>
            <a:r>
              <a:rPr lang="nl-NL" altLang="en-US" sz="2000" kern="1200" dirty="0" err="1">
                <a:solidFill>
                  <a:srgbClr val="333399"/>
                </a:solidFill>
                <a:ea typeface="+mn-ea"/>
                <a:cs typeface="+mn-cs"/>
              </a:rPr>
              <a:t>cocoa</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butter</a:t>
            </a:r>
            <a:r>
              <a:rPr lang="nl-NL" altLang="en-US" sz="2000" kern="1200" dirty="0">
                <a:solidFill>
                  <a:srgbClr val="333399"/>
                </a:solidFill>
                <a:ea typeface="+mn-ea"/>
                <a:cs typeface="+mn-cs"/>
              </a:rPr>
              <a:t> vs. </a:t>
            </a:r>
            <a:r>
              <a:rPr lang="nl-NL" altLang="en-US" sz="2000" kern="1200" dirty="0" err="1">
                <a:solidFill>
                  <a:srgbClr val="333399"/>
                </a:solidFill>
                <a:ea typeface="+mn-ea"/>
                <a:cs typeface="+mn-cs"/>
              </a:rPr>
              <a:t>other</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vegetable</a:t>
            </a:r>
            <a:r>
              <a:rPr lang="nl-NL" altLang="en-US" sz="2000" kern="1200" dirty="0">
                <a:solidFill>
                  <a:srgbClr val="333399"/>
                </a:solidFill>
                <a:ea typeface="+mn-ea"/>
                <a:cs typeface="+mn-cs"/>
              </a:rPr>
              <a:t> fats</a:t>
            </a:r>
            <a:br>
              <a:rPr lang="nl-NL" altLang="en-US" sz="2000" kern="1200" dirty="0">
                <a:solidFill>
                  <a:srgbClr val="333399"/>
                </a:solidFill>
                <a:ea typeface="+mn-ea"/>
                <a:cs typeface="+mn-cs"/>
              </a:rPr>
            </a:br>
            <a:r>
              <a:rPr lang="nl-NL" altLang="en-US" sz="2000" kern="1200" dirty="0">
                <a:solidFill>
                  <a:srgbClr val="333399"/>
                </a:solidFill>
                <a:ea typeface="+mn-ea"/>
                <a:cs typeface="+mn-cs"/>
              </a:rPr>
              <a:t/>
            </a:r>
            <a:br>
              <a:rPr lang="nl-NL" altLang="en-US" sz="2000" kern="1200" dirty="0">
                <a:solidFill>
                  <a:srgbClr val="333399"/>
                </a:solidFill>
                <a:ea typeface="+mn-ea"/>
                <a:cs typeface="+mn-cs"/>
              </a:rPr>
            </a:br>
            <a:r>
              <a:rPr lang="nl-NL" altLang="en-US" sz="2000" kern="1200" dirty="0">
                <a:solidFill>
                  <a:srgbClr val="333399"/>
                </a:solidFill>
                <a:ea typeface="+mn-ea"/>
                <a:cs typeface="+mn-cs"/>
              </a:rPr>
              <a:t>Chocolate </a:t>
            </a:r>
            <a:r>
              <a:rPr lang="nl-NL" altLang="en-US" sz="2000" kern="1200" dirty="0" err="1">
                <a:solidFill>
                  <a:srgbClr val="333399"/>
                </a:solidFill>
                <a:ea typeface="+mn-ea"/>
                <a:cs typeface="+mn-cs"/>
              </a:rPr>
              <a:t>that</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contains</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vegetable</a:t>
            </a:r>
            <a:r>
              <a:rPr lang="nl-NL" altLang="en-US" sz="2000" kern="1200" dirty="0">
                <a:solidFill>
                  <a:srgbClr val="333399"/>
                </a:solidFill>
                <a:ea typeface="+mn-ea"/>
                <a:cs typeface="+mn-cs"/>
              </a:rPr>
              <a:t> fats </a:t>
            </a:r>
            <a:r>
              <a:rPr lang="nl-NL" altLang="en-US" sz="2000" kern="1200" dirty="0" err="1">
                <a:solidFill>
                  <a:srgbClr val="333399"/>
                </a:solidFill>
                <a:ea typeface="+mn-ea"/>
                <a:cs typeface="+mn-cs"/>
              </a:rPr>
              <a:t>that</a:t>
            </a:r>
            <a:r>
              <a:rPr lang="nl-NL" altLang="en-US" sz="2000" kern="1200" dirty="0">
                <a:solidFill>
                  <a:srgbClr val="333399"/>
                </a:solidFill>
                <a:ea typeface="+mn-ea"/>
                <a:cs typeface="+mn-cs"/>
              </a:rPr>
              <a:t> do </a:t>
            </a:r>
            <a:r>
              <a:rPr lang="nl-NL" altLang="en-US" sz="2000" kern="1200" dirty="0" err="1">
                <a:solidFill>
                  <a:srgbClr val="333399"/>
                </a:solidFill>
                <a:ea typeface="+mn-ea"/>
                <a:cs typeface="+mn-cs"/>
              </a:rPr>
              <a:t>not</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originate</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from</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cocoa</a:t>
            </a:r>
            <a:r>
              <a:rPr lang="nl-NL" altLang="en-US" sz="2000" kern="1200" dirty="0">
                <a:solidFill>
                  <a:srgbClr val="333399"/>
                </a:solidFill>
                <a:ea typeface="+mn-ea"/>
                <a:cs typeface="+mn-cs"/>
              </a:rPr>
              <a:t>, is </a:t>
            </a:r>
            <a:r>
              <a:rPr lang="nl-NL" altLang="en-US" sz="2000" kern="1200" dirty="0" err="1">
                <a:solidFill>
                  <a:srgbClr val="333399"/>
                </a:solidFill>
                <a:ea typeface="+mn-ea"/>
                <a:cs typeface="+mn-cs"/>
              </a:rPr>
              <a:t>not</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allowed</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to</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be</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called</a:t>
            </a:r>
            <a:r>
              <a:rPr lang="nl-NL" altLang="en-US" sz="2000" kern="1200" dirty="0">
                <a:solidFill>
                  <a:srgbClr val="333399"/>
                </a:solidFill>
                <a:ea typeface="+mn-ea"/>
                <a:cs typeface="+mn-cs"/>
              </a:rPr>
              <a:t> ‘chocolate’ in </a:t>
            </a:r>
            <a:r>
              <a:rPr lang="nl-NL" altLang="en-US" sz="2000" kern="1200" dirty="0" err="1">
                <a:solidFill>
                  <a:srgbClr val="333399"/>
                </a:solidFill>
                <a:ea typeface="+mn-ea"/>
                <a:cs typeface="+mn-cs"/>
              </a:rPr>
              <a:t>some</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countries</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and</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may</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therefore</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not</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be</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sold</a:t>
            </a:r>
            <a:r>
              <a:rPr lang="nl-NL" altLang="en-US" sz="2000" kern="1200" dirty="0">
                <a:solidFill>
                  <a:srgbClr val="333399"/>
                </a:solidFill>
                <a:ea typeface="+mn-ea"/>
                <a:cs typeface="+mn-cs"/>
              </a:rPr>
              <a:t> in these </a:t>
            </a:r>
            <a:r>
              <a:rPr lang="nl-NL" altLang="en-US" sz="2000" kern="1200" dirty="0" err="1">
                <a:solidFill>
                  <a:srgbClr val="333399"/>
                </a:solidFill>
                <a:ea typeface="+mn-ea"/>
                <a:cs typeface="+mn-cs"/>
              </a:rPr>
              <a:t>countries</a:t>
            </a:r>
            <a:r>
              <a:rPr lang="nl-NL" altLang="en-US" sz="2000" kern="1200" dirty="0">
                <a:solidFill>
                  <a:srgbClr val="333399"/>
                </a:solidFill>
                <a:ea typeface="+mn-ea"/>
                <a:cs typeface="+mn-cs"/>
              </a:rPr>
              <a:t>.</a:t>
            </a:r>
            <a:br>
              <a:rPr lang="nl-NL" altLang="en-US" sz="2000" kern="1200" dirty="0">
                <a:solidFill>
                  <a:srgbClr val="333399"/>
                </a:solidFill>
                <a:ea typeface="+mn-ea"/>
                <a:cs typeface="+mn-cs"/>
              </a:rPr>
            </a:br>
            <a:r>
              <a:rPr lang="nl-NL" altLang="en-US" sz="2000" dirty="0">
                <a:solidFill>
                  <a:srgbClr val="333399"/>
                </a:solidFill>
              </a:rPr>
              <a:t/>
            </a:r>
            <a:br>
              <a:rPr lang="nl-NL" altLang="en-US" sz="2000" dirty="0">
                <a:solidFill>
                  <a:srgbClr val="333399"/>
                </a:solidFill>
              </a:rPr>
            </a:br>
            <a:endParaRPr lang="en-GB" altLang="en-US" sz="2000" dirty="0">
              <a:solidFill>
                <a:srgbClr val="333399"/>
              </a:solidFill>
            </a:endParaRPr>
          </a:p>
        </p:txBody>
      </p:sp>
      <p:sp>
        <p:nvSpPr>
          <p:cNvPr id="10243" name="Rectangle 2"/>
          <p:cNvSpPr txBox="1">
            <a:spLocks noChangeArrowheads="1"/>
          </p:cNvSpPr>
          <p:nvPr/>
        </p:nvSpPr>
        <p:spPr bwMode="auto">
          <a:xfrm>
            <a:off x="312439" y="1493912"/>
            <a:ext cx="74279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nl-NL" altLang="en-US" sz="2800" dirty="0">
                <a:solidFill>
                  <a:srgbClr val="0F5494"/>
                </a:solidFill>
              </a:rPr>
              <a:t>EU </a:t>
            </a:r>
            <a:r>
              <a:rPr lang="nl-NL" altLang="en-US" sz="2800" dirty="0" err="1">
                <a:solidFill>
                  <a:srgbClr val="0F5494"/>
                </a:solidFill>
              </a:rPr>
              <a:t>Internal</a:t>
            </a:r>
            <a:r>
              <a:rPr lang="nl-NL" altLang="en-US" sz="2800" dirty="0">
                <a:solidFill>
                  <a:srgbClr val="0F5494"/>
                </a:solidFill>
              </a:rPr>
              <a:t> Market : </a:t>
            </a:r>
            <a:br>
              <a:rPr lang="nl-NL" altLang="en-US" sz="2800" dirty="0">
                <a:solidFill>
                  <a:srgbClr val="0F5494"/>
                </a:solidFill>
              </a:rPr>
            </a:br>
            <a:r>
              <a:rPr lang="nl-NL" altLang="en-US" sz="2800" dirty="0">
                <a:solidFill>
                  <a:srgbClr val="0F5494"/>
                </a:solidFill>
              </a:rPr>
              <a:t>free </a:t>
            </a:r>
            <a:r>
              <a:rPr lang="nl-NL" altLang="en-US" sz="2800" dirty="0" err="1">
                <a:solidFill>
                  <a:srgbClr val="0F5494"/>
                </a:solidFill>
              </a:rPr>
              <a:t>movement</a:t>
            </a:r>
            <a:r>
              <a:rPr lang="nl-NL" altLang="en-US" sz="2800" dirty="0">
                <a:solidFill>
                  <a:srgbClr val="0F5494"/>
                </a:solidFill>
              </a:rPr>
              <a:t> of </a:t>
            </a:r>
            <a:r>
              <a:rPr lang="nl-NL" altLang="en-US" sz="2800" dirty="0" err="1">
                <a:solidFill>
                  <a:srgbClr val="0F5494"/>
                </a:solidFill>
              </a:rPr>
              <a:t>goods</a:t>
            </a:r>
            <a:endParaRPr lang="nl-NL" altLang="en-US" sz="2800" dirty="0">
              <a:solidFill>
                <a:srgbClr val="0F5494"/>
              </a:solidFill>
            </a:endParaRPr>
          </a:p>
        </p:txBody>
      </p:sp>
    </p:spTree>
    <p:extLst>
      <p:ext uri="{BB962C8B-B14F-4D97-AF65-F5344CB8AC3E}">
        <p14:creationId xmlns:p14="http://schemas.microsoft.com/office/powerpoint/2010/main" val="1838818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idx="4294967295"/>
          </p:nvPr>
        </p:nvSpPr>
        <p:spPr>
          <a:xfrm>
            <a:off x="179512" y="2700039"/>
            <a:ext cx="8174360" cy="4041329"/>
          </a:xfrm>
        </p:spPr>
        <p:txBody>
          <a:bodyPr/>
          <a:lstStyle/>
          <a:p>
            <a:pPr algn="ctr">
              <a:defRPr/>
            </a:pPr>
            <a:r>
              <a:rPr lang="nl-NL" altLang="en-US" dirty="0">
                <a:solidFill>
                  <a:srgbClr val="663300"/>
                </a:solidFill>
              </a:rPr>
              <a:t/>
            </a:r>
            <a:br>
              <a:rPr lang="nl-NL" altLang="en-US" dirty="0">
                <a:solidFill>
                  <a:srgbClr val="663300"/>
                </a:solidFill>
              </a:rPr>
            </a:br>
            <a:r>
              <a:rPr lang="nl-NL" altLang="en-US" dirty="0">
                <a:solidFill>
                  <a:srgbClr val="663300"/>
                </a:solidFill>
              </a:rPr>
              <a:t/>
            </a:r>
            <a:br>
              <a:rPr lang="nl-NL" altLang="en-US" dirty="0">
                <a:solidFill>
                  <a:srgbClr val="663300"/>
                </a:solidFill>
              </a:rPr>
            </a:br>
            <a:r>
              <a:rPr lang="nl-NL" altLang="en-US" dirty="0">
                <a:solidFill>
                  <a:srgbClr val="663300"/>
                </a:solidFill>
              </a:rPr>
              <a:t/>
            </a:r>
            <a:br>
              <a:rPr lang="nl-NL" altLang="en-US" dirty="0">
                <a:solidFill>
                  <a:srgbClr val="663300"/>
                </a:solidFill>
              </a:rPr>
            </a:br>
            <a:r>
              <a:rPr lang="nl-NL" altLang="nl-NL" sz="2000" dirty="0">
                <a:solidFill>
                  <a:srgbClr val="333399"/>
                </a:solidFill>
              </a:rPr>
              <a:t>- </a:t>
            </a:r>
            <a:r>
              <a:rPr lang="nl-NL" altLang="en-US" sz="2000" kern="1200" dirty="0">
                <a:solidFill>
                  <a:srgbClr val="333399"/>
                </a:solidFill>
                <a:ea typeface="+mn-ea"/>
                <a:cs typeface="+mn-cs"/>
              </a:rPr>
              <a:t>Companies </a:t>
            </a:r>
            <a:r>
              <a:rPr lang="nl-NL" altLang="en-US" sz="2000" kern="1200" dirty="0" err="1">
                <a:solidFill>
                  <a:srgbClr val="333399"/>
                </a:solidFill>
                <a:ea typeface="+mn-ea"/>
                <a:cs typeface="+mn-cs"/>
              </a:rPr>
              <a:t>from</a:t>
            </a:r>
            <a:r>
              <a:rPr lang="nl-NL" altLang="en-US" sz="2000" kern="1200" dirty="0">
                <a:solidFill>
                  <a:srgbClr val="333399"/>
                </a:solidFill>
                <a:ea typeface="+mn-ea"/>
                <a:cs typeface="+mn-cs"/>
              </a:rPr>
              <a:t> Member </a:t>
            </a:r>
            <a:r>
              <a:rPr lang="nl-NL" altLang="en-US" sz="2000" kern="1200" dirty="0" err="1">
                <a:solidFill>
                  <a:srgbClr val="333399"/>
                </a:solidFill>
                <a:ea typeface="+mn-ea"/>
                <a:cs typeface="+mn-cs"/>
              </a:rPr>
              <a:t>States</a:t>
            </a:r>
            <a:r>
              <a:rPr lang="nl-NL" altLang="en-US" sz="2000" kern="1200" dirty="0">
                <a:solidFill>
                  <a:srgbClr val="333399"/>
                </a:solidFill>
                <a:ea typeface="+mn-ea"/>
                <a:cs typeface="+mn-cs"/>
              </a:rPr>
              <a:t> are </a:t>
            </a:r>
            <a:r>
              <a:rPr lang="nl-NL" altLang="en-US" sz="2000" kern="1200" dirty="0" err="1">
                <a:solidFill>
                  <a:srgbClr val="333399"/>
                </a:solidFill>
                <a:ea typeface="+mn-ea"/>
                <a:cs typeface="+mn-cs"/>
              </a:rPr>
              <a:t>allowed</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to</a:t>
            </a:r>
            <a:r>
              <a:rPr lang="nl-NL" altLang="en-US" sz="2000" kern="1200" dirty="0">
                <a:solidFill>
                  <a:srgbClr val="333399"/>
                </a:solidFill>
                <a:ea typeface="+mn-ea"/>
                <a:cs typeface="+mn-cs"/>
              </a:rPr>
              <a:t> make chocolate </a:t>
            </a:r>
            <a:r>
              <a:rPr lang="nl-NL" altLang="en-US" sz="2000" kern="1200" dirty="0" err="1">
                <a:solidFill>
                  <a:srgbClr val="333399"/>
                </a:solidFill>
                <a:ea typeface="+mn-ea"/>
                <a:cs typeface="+mn-cs"/>
              </a:rPr>
              <a:t>with</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other</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vegetable</a:t>
            </a:r>
            <a:r>
              <a:rPr lang="nl-NL" altLang="en-US" sz="2000" kern="1200" dirty="0">
                <a:solidFill>
                  <a:srgbClr val="333399"/>
                </a:solidFill>
                <a:ea typeface="+mn-ea"/>
                <a:cs typeface="+mn-cs"/>
              </a:rPr>
              <a:t> fats</a:t>
            </a:r>
            <a:br>
              <a:rPr lang="nl-NL" altLang="en-US" sz="2000" kern="1200" dirty="0">
                <a:solidFill>
                  <a:srgbClr val="333399"/>
                </a:solidFill>
                <a:ea typeface="+mn-ea"/>
                <a:cs typeface="+mn-cs"/>
              </a:rPr>
            </a:br>
            <a:r>
              <a:rPr lang="nl-NL" altLang="en-US" sz="2000" kern="1200" dirty="0">
                <a:solidFill>
                  <a:srgbClr val="333399"/>
                </a:solidFill>
                <a:ea typeface="+mn-ea"/>
                <a:cs typeface="+mn-cs"/>
              </a:rPr>
              <a:t/>
            </a:r>
            <a:br>
              <a:rPr lang="nl-NL" altLang="en-US" sz="2000" kern="1200" dirty="0">
                <a:solidFill>
                  <a:srgbClr val="333399"/>
                </a:solidFill>
                <a:ea typeface="+mn-ea"/>
                <a:cs typeface="+mn-cs"/>
              </a:rPr>
            </a:br>
            <a:r>
              <a:rPr lang="nl-NL" altLang="en-US" sz="1600" kern="1200" dirty="0">
                <a:solidFill>
                  <a:srgbClr val="3E6FD2"/>
                </a:solidFill>
                <a:ea typeface="+mn-ea"/>
                <a:cs typeface="+mn-cs"/>
              </a:rPr>
              <a:t>(</a:t>
            </a:r>
            <a:r>
              <a:rPr lang="nl-NL" altLang="en-US" sz="1600" i="1" kern="1200" dirty="0" err="1">
                <a:solidFill>
                  <a:srgbClr val="3E6FD2"/>
                </a:solidFill>
                <a:ea typeface="+mn-ea"/>
                <a:cs typeface="+mn-cs"/>
              </a:rPr>
              <a:t>meaning</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they</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may</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replace</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cocoa</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butter</a:t>
            </a:r>
            <a:r>
              <a:rPr lang="nl-NL" altLang="en-US" sz="1600" kern="1200" dirty="0">
                <a:solidFill>
                  <a:srgbClr val="3E6FD2"/>
                </a:solidFill>
                <a:ea typeface="+mn-ea"/>
                <a:cs typeface="+mn-cs"/>
              </a:rPr>
              <a:t>)</a:t>
            </a:r>
            <a:br>
              <a:rPr lang="nl-NL" altLang="en-US" sz="1600" kern="1200" dirty="0">
                <a:solidFill>
                  <a:srgbClr val="3E6FD2"/>
                </a:solidFill>
                <a:ea typeface="+mn-ea"/>
                <a:cs typeface="+mn-cs"/>
              </a:rPr>
            </a:br>
            <a:r>
              <a:rPr lang="nl-NL" altLang="en-US" sz="1600" kern="1200" dirty="0">
                <a:solidFill>
                  <a:srgbClr val="333399"/>
                </a:solidFill>
                <a:ea typeface="+mn-ea"/>
                <a:cs typeface="+mn-cs"/>
              </a:rPr>
              <a:t/>
            </a:r>
            <a:br>
              <a:rPr lang="nl-NL" altLang="en-US" sz="1600" kern="1200" dirty="0">
                <a:solidFill>
                  <a:srgbClr val="333399"/>
                </a:solidFill>
                <a:ea typeface="+mn-ea"/>
                <a:cs typeface="+mn-cs"/>
              </a:rPr>
            </a:br>
            <a:r>
              <a:rPr lang="nl-NL" altLang="en-US" sz="1600" kern="1200" dirty="0">
                <a:solidFill>
                  <a:srgbClr val="333399"/>
                </a:solidFill>
                <a:ea typeface="+mn-ea"/>
                <a:cs typeface="+mn-cs"/>
              </a:rPr>
              <a:t/>
            </a:r>
            <a:br>
              <a:rPr lang="nl-NL" altLang="en-US" sz="1600" kern="1200" dirty="0">
                <a:solidFill>
                  <a:srgbClr val="333399"/>
                </a:solidFill>
                <a:ea typeface="+mn-ea"/>
                <a:cs typeface="+mn-cs"/>
              </a:rPr>
            </a:br>
            <a:r>
              <a:rPr lang="nl-NL" altLang="nl-NL" sz="2000" dirty="0">
                <a:solidFill>
                  <a:srgbClr val="333399"/>
                </a:solidFill>
              </a:rPr>
              <a:t>- </a:t>
            </a:r>
            <a:r>
              <a:rPr lang="nl-NL" altLang="en-US" sz="2000" kern="1200" dirty="0">
                <a:solidFill>
                  <a:srgbClr val="333399"/>
                </a:solidFill>
                <a:ea typeface="+mn-ea"/>
                <a:cs typeface="+mn-cs"/>
              </a:rPr>
              <a:t>Member </a:t>
            </a:r>
            <a:r>
              <a:rPr lang="nl-NL" altLang="en-US" sz="2000" kern="1200" dirty="0" err="1">
                <a:solidFill>
                  <a:srgbClr val="333399"/>
                </a:solidFill>
                <a:ea typeface="+mn-ea"/>
                <a:cs typeface="+mn-cs"/>
              </a:rPr>
              <a:t>States</a:t>
            </a:r>
            <a:r>
              <a:rPr lang="nl-NL" altLang="en-US" sz="2000" kern="1200" dirty="0">
                <a:solidFill>
                  <a:srgbClr val="333399"/>
                </a:solidFill>
                <a:ea typeface="+mn-ea"/>
                <a:cs typeface="+mn-cs"/>
              </a:rPr>
              <a:t> must </a:t>
            </a:r>
            <a:r>
              <a:rPr lang="nl-NL" altLang="en-US" sz="2000" kern="1200" dirty="0" err="1">
                <a:solidFill>
                  <a:srgbClr val="333399"/>
                </a:solidFill>
                <a:ea typeface="+mn-ea"/>
                <a:cs typeface="+mn-cs"/>
              </a:rPr>
              <a:t>allow</a:t>
            </a:r>
            <a:r>
              <a:rPr lang="nl-NL" altLang="en-US" sz="2000" kern="1200" dirty="0">
                <a:solidFill>
                  <a:srgbClr val="333399"/>
                </a:solidFill>
                <a:ea typeface="+mn-ea"/>
                <a:cs typeface="+mn-cs"/>
              </a:rPr>
              <a:t> chocolate in </a:t>
            </a:r>
            <a:r>
              <a:rPr lang="nl-NL" altLang="en-US" sz="2000" kern="1200" dirty="0" err="1">
                <a:solidFill>
                  <a:srgbClr val="333399"/>
                </a:solidFill>
                <a:ea typeface="+mn-ea"/>
                <a:cs typeface="+mn-cs"/>
              </a:rPr>
              <a:t>their</a:t>
            </a:r>
            <a:r>
              <a:rPr lang="nl-NL" altLang="en-US" sz="2000" kern="1200" dirty="0">
                <a:solidFill>
                  <a:srgbClr val="333399"/>
                </a:solidFill>
                <a:ea typeface="+mn-ea"/>
                <a:cs typeface="+mn-cs"/>
              </a:rPr>
              <a:t> market </a:t>
            </a:r>
            <a:r>
              <a:rPr lang="nl-NL" altLang="en-US" sz="2000" kern="1200" dirty="0" err="1">
                <a:solidFill>
                  <a:srgbClr val="333399"/>
                </a:solidFill>
                <a:ea typeface="+mn-ea"/>
                <a:cs typeface="+mn-cs"/>
              </a:rPr>
              <a:t>that</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contains</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other</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vegetable</a:t>
            </a:r>
            <a:r>
              <a:rPr lang="nl-NL" altLang="en-US" sz="2000" kern="1200" dirty="0">
                <a:solidFill>
                  <a:srgbClr val="333399"/>
                </a:solidFill>
                <a:ea typeface="+mn-ea"/>
                <a:cs typeface="+mn-cs"/>
              </a:rPr>
              <a:t> fats </a:t>
            </a:r>
            <a:r>
              <a:rPr lang="nl-NL" altLang="en-US" sz="2000" kern="1200" dirty="0" err="1">
                <a:solidFill>
                  <a:srgbClr val="333399"/>
                </a:solidFill>
                <a:ea typeface="+mn-ea"/>
                <a:cs typeface="+mn-cs"/>
              </a:rPr>
              <a:t>than</a:t>
            </a:r>
            <a:r>
              <a:rPr lang="nl-NL" altLang="en-US" sz="2000" kern="1200" dirty="0">
                <a:solidFill>
                  <a:srgbClr val="333399"/>
                </a:solidFill>
                <a:ea typeface="+mn-ea"/>
                <a:cs typeface="+mn-cs"/>
              </a:rPr>
              <a:t> </a:t>
            </a:r>
            <a:br>
              <a:rPr lang="nl-NL" altLang="en-US" sz="2000" kern="1200" dirty="0">
                <a:solidFill>
                  <a:srgbClr val="333399"/>
                </a:solidFill>
                <a:ea typeface="+mn-ea"/>
                <a:cs typeface="+mn-cs"/>
              </a:rPr>
            </a:br>
            <a:r>
              <a:rPr lang="nl-NL" altLang="en-US" sz="2000" kern="1200" dirty="0" err="1">
                <a:solidFill>
                  <a:srgbClr val="333399"/>
                </a:solidFill>
                <a:ea typeface="+mn-ea"/>
                <a:cs typeface="+mn-cs"/>
              </a:rPr>
              <a:t>cocoa</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butter</a:t>
            </a:r>
            <a:r>
              <a:rPr lang="nl-NL" altLang="en-US" sz="2000" kern="1200" dirty="0">
                <a:solidFill>
                  <a:srgbClr val="333399"/>
                </a:solidFill>
                <a:ea typeface="+mn-ea"/>
                <a:cs typeface="+mn-cs"/>
              </a:rPr>
              <a:t/>
            </a:r>
            <a:br>
              <a:rPr lang="nl-NL" altLang="en-US" sz="2000" kern="1200" dirty="0">
                <a:solidFill>
                  <a:srgbClr val="333399"/>
                </a:solidFill>
                <a:ea typeface="+mn-ea"/>
                <a:cs typeface="+mn-cs"/>
              </a:rPr>
            </a:br>
            <a:r>
              <a:rPr lang="nl-NL" altLang="en-US" sz="2000" kern="1200" dirty="0">
                <a:solidFill>
                  <a:srgbClr val="333399"/>
                </a:solidFill>
                <a:ea typeface="+mn-ea"/>
                <a:cs typeface="+mn-cs"/>
              </a:rPr>
              <a:t/>
            </a:r>
            <a:br>
              <a:rPr lang="nl-NL" altLang="en-US" sz="2000" kern="1200" dirty="0">
                <a:solidFill>
                  <a:srgbClr val="333399"/>
                </a:solidFill>
                <a:ea typeface="+mn-ea"/>
                <a:cs typeface="+mn-cs"/>
              </a:rPr>
            </a:br>
            <a:r>
              <a:rPr lang="nl-NL" altLang="en-US" sz="2000" kern="1200" dirty="0">
                <a:solidFill>
                  <a:srgbClr val="333399"/>
                </a:solidFill>
                <a:ea typeface="+mn-ea"/>
                <a:cs typeface="+mn-cs"/>
              </a:rPr>
              <a:t>	</a:t>
            </a:r>
            <a:r>
              <a:rPr lang="nl-NL" altLang="en-US" sz="1600" kern="1200" dirty="0">
                <a:solidFill>
                  <a:srgbClr val="3E6FD2"/>
                </a:solidFill>
                <a:ea typeface="+mn-ea"/>
                <a:cs typeface="+mn-cs"/>
              </a:rPr>
              <a:t>(</a:t>
            </a:r>
            <a:r>
              <a:rPr lang="nl-NL" altLang="en-US" sz="1600" i="1" kern="1200" dirty="0" err="1">
                <a:solidFill>
                  <a:srgbClr val="3E6FD2"/>
                </a:solidFill>
                <a:ea typeface="+mn-ea"/>
                <a:cs typeface="+mn-cs"/>
              </a:rPr>
              <a:t>meaning</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they</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may</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sell</a:t>
            </a:r>
            <a:r>
              <a:rPr lang="nl-NL" altLang="en-US" sz="1600" i="1" kern="1200" dirty="0">
                <a:solidFill>
                  <a:srgbClr val="3E6FD2"/>
                </a:solidFill>
                <a:ea typeface="+mn-ea"/>
                <a:cs typeface="+mn-cs"/>
              </a:rPr>
              <a:t> chocolate </a:t>
            </a:r>
            <a:r>
              <a:rPr lang="nl-NL" altLang="en-US" sz="1600" i="1" kern="1200" dirty="0" err="1">
                <a:solidFill>
                  <a:srgbClr val="3E6FD2"/>
                </a:solidFill>
                <a:ea typeface="+mn-ea"/>
                <a:cs typeface="+mn-cs"/>
              </a:rPr>
              <a:t>with</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other</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ingredients</a:t>
            </a:r>
            <a:r>
              <a:rPr lang="nl-NL" altLang="en-US" sz="1600" i="1" kern="1200" dirty="0">
                <a:solidFill>
                  <a:srgbClr val="3E6FD2"/>
                </a:solidFill>
                <a:ea typeface="+mn-ea"/>
                <a:cs typeface="+mn-cs"/>
              </a:rPr>
              <a:t> in </a:t>
            </a:r>
            <a:r>
              <a:rPr lang="nl-NL" altLang="en-US" sz="1600" i="1" kern="1200" dirty="0" err="1">
                <a:solidFill>
                  <a:srgbClr val="3E6FD2"/>
                </a:solidFill>
                <a:ea typeface="+mn-ea"/>
                <a:cs typeface="+mn-cs"/>
              </a:rPr>
              <a:t>other</a:t>
            </a:r>
            <a:r>
              <a:rPr lang="nl-NL" altLang="en-US" sz="1600" i="1" kern="1200" dirty="0">
                <a:solidFill>
                  <a:srgbClr val="3E6FD2"/>
                </a:solidFill>
                <a:ea typeface="+mn-ea"/>
                <a:cs typeface="+mn-cs"/>
              </a:rPr>
              <a:t> Member </a:t>
            </a:r>
            <a:r>
              <a:rPr lang="nl-NL" altLang="en-US" sz="1600" i="1" kern="1200" dirty="0" err="1">
                <a:solidFill>
                  <a:srgbClr val="3E6FD2"/>
                </a:solidFill>
                <a:ea typeface="+mn-ea"/>
                <a:cs typeface="+mn-cs"/>
              </a:rPr>
              <a:t>States</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and</a:t>
            </a:r>
            <a:r>
              <a:rPr lang="nl-NL" altLang="en-US" sz="1600" i="1" kern="1200" dirty="0">
                <a:solidFill>
                  <a:srgbClr val="3E6FD2"/>
                </a:solidFill>
                <a:ea typeface="+mn-ea"/>
                <a:cs typeface="+mn-cs"/>
              </a:rPr>
              <a:t> </a:t>
            </a:r>
            <a:r>
              <a:rPr lang="nl-NL" altLang="en-US" sz="1600" i="1" kern="1200" dirty="0" err="1">
                <a:solidFill>
                  <a:srgbClr val="3E6FD2"/>
                </a:solidFill>
                <a:ea typeface="+mn-ea"/>
                <a:cs typeface="+mn-cs"/>
              </a:rPr>
              <a:t>still</a:t>
            </a:r>
            <a:r>
              <a:rPr lang="nl-NL" altLang="en-US" sz="1600" i="1" kern="1200" dirty="0">
                <a:solidFill>
                  <a:srgbClr val="3E6FD2"/>
                </a:solidFill>
                <a:ea typeface="+mn-ea"/>
                <a:cs typeface="+mn-cs"/>
              </a:rPr>
              <a:t> call </a:t>
            </a:r>
            <a:r>
              <a:rPr lang="nl-NL" altLang="en-US" sz="1600" i="1" kern="1200" dirty="0" err="1">
                <a:solidFill>
                  <a:srgbClr val="3E6FD2"/>
                </a:solidFill>
                <a:ea typeface="+mn-ea"/>
                <a:cs typeface="+mn-cs"/>
              </a:rPr>
              <a:t>it</a:t>
            </a:r>
            <a:r>
              <a:rPr lang="nl-NL" altLang="en-US" sz="1600" i="1" kern="1200" dirty="0">
                <a:solidFill>
                  <a:srgbClr val="3E6FD2"/>
                </a:solidFill>
                <a:ea typeface="+mn-ea"/>
                <a:cs typeface="+mn-cs"/>
              </a:rPr>
              <a:t> chocolate</a:t>
            </a:r>
            <a:r>
              <a:rPr lang="nl-NL" altLang="en-US" sz="1600" kern="1200" dirty="0">
                <a:solidFill>
                  <a:srgbClr val="3E6FD2"/>
                </a:solidFill>
                <a:ea typeface="+mn-ea"/>
                <a:cs typeface="+mn-cs"/>
              </a:rPr>
              <a:t>)</a:t>
            </a:r>
            <a:r>
              <a:rPr lang="nl-NL" altLang="en-US" sz="1600" dirty="0">
                <a:solidFill>
                  <a:srgbClr val="333399"/>
                </a:solidFill>
              </a:rPr>
              <a:t/>
            </a:r>
            <a:br>
              <a:rPr lang="nl-NL" altLang="en-US" sz="1600" dirty="0">
                <a:solidFill>
                  <a:srgbClr val="333399"/>
                </a:solidFill>
              </a:rPr>
            </a:br>
            <a:r>
              <a:rPr lang="nl-NL" altLang="en-US" sz="1600" b="0" dirty="0">
                <a:solidFill>
                  <a:srgbClr val="333399"/>
                </a:solidFill>
              </a:rPr>
              <a:t/>
            </a:r>
            <a:br>
              <a:rPr lang="nl-NL" altLang="en-US" sz="1600" b="0" dirty="0">
                <a:solidFill>
                  <a:srgbClr val="333399"/>
                </a:solidFill>
              </a:rPr>
            </a:br>
            <a:r>
              <a:rPr lang="nl-NL" altLang="en-US" sz="2800" b="0" dirty="0">
                <a:solidFill>
                  <a:srgbClr val="663300"/>
                </a:solidFill>
              </a:rPr>
              <a:t/>
            </a:r>
            <a:br>
              <a:rPr lang="nl-NL" altLang="en-US" sz="2800" b="0" dirty="0">
                <a:solidFill>
                  <a:srgbClr val="663300"/>
                </a:solidFill>
              </a:rPr>
            </a:br>
            <a:r>
              <a:rPr lang="nl-NL" altLang="en-US" b="0" dirty="0">
                <a:solidFill>
                  <a:srgbClr val="663300"/>
                </a:solidFill>
              </a:rPr>
              <a:t/>
            </a:r>
            <a:br>
              <a:rPr lang="nl-NL" altLang="en-US" b="0" dirty="0">
                <a:solidFill>
                  <a:srgbClr val="663300"/>
                </a:solidFill>
              </a:rPr>
            </a:br>
            <a:r>
              <a:rPr lang="nl-NL" altLang="en-US" dirty="0">
                <a:solidFill>
                  <a:srgbClr val="663300"/>
                </a:solidFill>
              </a:rPr>
              <a:t/>
            </a:r>
            <a:br>
              <a:rPr lang="nl-NL" altLang="en-US" dirty="0">
                <a:solidFill>
                  <a:srgbClr val="663300"/>
                </a:solidFill>
              </a:rPr>
            </a:br>
            <a:endParaRPr lang="en-GB" altLang="en-US" dirty="0">
              <a:solidFill>
                <a:srgbClr val="663300"/>
              </a:solidFill>
            </a:endParaRPr>
          </a:p>
        </p:txBody>
      </p:sp>
      <p:sp>
        <p:nvSpPr>
          <p:cNvPr id="11267" name="Rectangle 2"/>
          <p:cNvSpPr txBox="1">
            <a:spLocks noChangeArrowheads="1"/>
          </p:cNvSpPr>
          <p:nvPr/>
        </p:nvSpPr>
        <p:spPr bwMode="auto">
          <a:xfrm>
            <a:off x="312439" y="1493912"/>
            <a:ext cx="74279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r>
              <a:rPr lang="nl-NL" altLang="en-US" sz="2600" dirty="0">
                <a:solidFill>
                  <a:srgbClr val="0F5494"/>
                </a:solidFill>
              </a:rPr>
              <a:t>EC </a:t>
            </a:r>
            <a:r>
              <a:rPr lang="nl-NL" altLang="en-US" sz="2600" dirty="0" err="1">
                <a:solidFill>
                  <a:srgbClr val="0F5494"/>
                </a:solidFill>
              </a:rPr>
              <a:t>proposal</a:t>
            </a:r>
            <a:r>
              <a:rPr lang="nl-NL" altLang="en-US" sz="2600" dirty="0">
                <a:solidFill>
                  <a:srgbClr val="0F5494"/>
                </a:solidFill>
              </a:rPr>
              <a:t> for a Chocolate Directive</a:t>
            </a:r>
          </a:p>
        </p:txBody>
      </p:sp>
    </p:spTree>
    <p:extLst>
      <p:ext uri="{BB962C8B-B14F-4D97-AF65-F5344CB8AC3E}">
        <p14:creationId xmlns:p14="http://schemas.microsoft.com/office/powerpoint/2010/main" val="1565696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idx="4294967295"/>
          </p:nvPr>
        </p:nvSpPr>
        <p:spPr>
          <a:xfrm>
            <a:off x="34552" y="1475903"/>
            <a:ext cx="8497888" cy="3897313"/>
          </a:xfrm>
        </p:spPr>
        <p:txBody>
          <a:bodyPr/>
          <a:lstStyle/>
          <a:p>
            <a:pPr algn="ctr">
              <a:defRPr/>
            </a:pPr>
            <a:r>
              <a:rPr lang="nl-NL" altLang="en-US" sz="2000" kern="1200" dirty="0" err="1">
                <a:solidFill>
                  <a:srgbClr val="333399"/>
                </a:solidFill>
                <a:ea typeface="+mn-ea"/>
                <a:cs typeface="+mn-cs"/>
              </a:rPr>
              <a:t>You</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will</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now</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receive</a:t>
            </a:r>
            <a:r>
              <a:rPr lang="nl-NL" altLang="en-US" sz="2000" kern="1200" dirty="0">
                <a:solidFill>
                  <a:srgbClr val="333399"/>
                </a:solidFill>
                <a:ea typeface="+mn-ea"/>
                <a:cs typeface="+mn-cs"/>
              </a:rPr>
              <a:t> briefings - </a:t>
            </a:r>
            <a:br>
              <a:rPr lang="nl-NL" altLang="en-US" sz="2000" kern="1200" dirty="0">
                <a:solidFill>
                  <a:srgbClr val="333399"/>
                </a:solidFill>
                <a:ea typeface="+mn-ea"/>
                <a:cs typeface="+mn-cs"/>
              </a:rPr>
            </a:br>
            <a:r>
              <a:rPr lang="nl-NL" altLang="en-US" sz="2000" kern="1200" dirty="0">
                <a:solidFill>
                  <a:srgbClr val="333399"/>
                </a:solidFill>
                <a:ea typeface="+mn-ea"/>
                <a:cs typeface="+mn-cs"/>
              </a:rPr>
              <a:t/>
            </a:r>
            <a:br>
              <a:rPr lang="nl-NL" altLang="en-US" sz="2000" kern="1200" dirty="0">
                <a:solidFill>
                  <a:srgbClr val="333399"/>
                </a:solidFill>
                <a:ea typeface="+mn-ea"/>
                <a:cs typeface="+mn-cs"/>
              </a:rPr>
            </a:br>
            <a:r>
              <a:rPr lang="nl-NL" altLang="en-US" sz="2000" kern="1200" dirty="0" err="1">
                <a:solidFill>
                  <a:srgbClr val="333399"/>
                </a:solidFill>
                <a:ea typeface="+mn-ea"/>
                <a:cs typeface="+mn-cs"/>
              </a:rPr>
              <a:t>please</a:t>
            </a:r>
            <a:r>
              <a:rPr lang="nl-NL" altLang="en-US" sz="2000" kern="1200" dirty="0">
                <a:solidFill>
                  <a:srgbClr val="333399"/>
                </a:solidFill>
                <a:ea typeface="+mn-ea"/>
                <a:cs typeface="+mn-cs"/>
              </a:rPr>
              <a:t> take a few minutes </a:t>
            </a:r>
            <a:r>
              <a:rPr lang="nl-NL" altLang="en-US" sz="2000" kern="1200" dirty="0" err="1">
                <a:solidFill>
                  <a:srgbClr val="333399"/>
                </a:solidFill>
                <a:ea typeface="+mn-ea"/>
                <a:cs typeface="+mn-cs"/>
              </a:rPr>
              <a:t>to</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read</a:t>
            </a:r>
            <a:r>
              <a:rPr lang="nl-NL" altLang="en-US" sz="2000" kern="1200" dirty="0">
                <a:solidFill>
                  <a:srgbClr val="333399"/>
                </a:solidFill>
                <a:ea typeface="+mn-ea"/>
                <a:cs typeface="+mn-cs"/>
              </a:rPr>
              <a:t> </a:t>
            </a:r>
            <a:r>
              <a:rPr lang="nl-NL" altLang="en-US" sz="2000" kern="1200" dirty="0" err="1">
                <a:solidFill>
                  <a:srgbClr val="333399"/>
                </a:solidFill>
                <a:ea typeface="+mn-ea"/>
                <a:cs typeface="+mn-cs"/>
              </a:rPr>
              <a:t>them</a:t>
            </a:r>
            <a:r>
              <a:rPr lang="nl-NL" altLang="en-US" sz="2000" kern="1200" dirty="0">
                <a:solidFill>
                  <a:srgbClr val="333399"/>
                </a:solidFill>
                <a:ea typeface="+mn-ea"/>
                <a:cs typeface="+mn-cs"/>
              </a:rPr>
              <a:t>.</a:t>
            </a:r>
            <a:br>
              <a:rPr lang="nl-NL" altLang="en-US" sz="2000" kern="1200" dirty="0">
                <a:solidFill>
                  <a:srgbClr val="333399"/>
                </a:solidFill>
                <a:ea typeface="+mn-ea"/>
                <a:cs typeface="+mn-cs"/>
              </a:rPr>
            </a:br>
            <a:r>
              <a:rPr lang="nl-NL" altLang="en-US" sz="2000" kern="1200" dirty="0">
                <a:solidFill>
                  <a:srgbClr val="333399"/>
                </a:solidFill>
                <a:ea typeface="+mn-ea"/>
                <a:cs typeface="+mn-cs"/>
              </a:rPr>
              <a:t/>
            </a:r>
            <a:br>
              <a:rPr lang="nl-NL" altLang="en-US" sz="2000" kern="1200" dirty="0">
                <a:solidFill>
                  <a:srgbClr val="333399"/>
                </a:solidFill>
                <a:ea typeface="+mn-ea"/>
                <a:cs typeface="+mn-cs"/>
              </a:rPr>
            </a:br>
            <a:r>
              <a:rPr lang="nl-NL" altLang="en-US" sz="2000" kern="1200" dirty="0">
                <a:solidFill>
                  <a:srgbClr val="333399"/>
                </a:solidFill>
                <a:ea typeface="+mn-ea"/>
                <a:cs typeface="+mn-cs"/>
              </a:rPr>
              <a:t/>
            </a:r>
            <a:br>
              <a:rPr lang="nl-NL" altLang="en-US" sz="2000" kern="1200" dirty="0">
                <a:solidFill>
                  <a:srgbClr val="333399"/>
                </a:solidFill>
                <a:ea typeface="+mn-ea"/>
                <a:cs typeface="+mn-cs"/>
              </a:rPr>
            </a:br>
            <a:r>
              <a:rPr lang="nl-NL" altLang="en-US" sz="3600" kern="1200" dirty="0" err="1">
                <a:solidFill>
                  <a:srgbClr val="333399"/>
                </a:solidFill>
                <a:ea typeface="+mn-ea"/>
                <a:cs typeface="+mn-cs"/>
              </a:rPr>
              <a:t>Good</a:t>
            </a:r>
            <a:r>
              <a:rPr lang="nl-NL" altLang="en-US" sz="3600" kern="1200" dirty="0">
                <a:solidFill>
                  <a:srgbClr val="333399"/>
                </a:solidFill>
                <a:ea typeface="+mn-ea"/>
                <a:cs typeface="+mn-cs"/>
              </a:rPr>
              <a:t> </a:t>
            </a:r>
            <a:r>
              <a:rPr lang="nl-NL" altLang="en-US" sz="3600" kern="1200" dirty="0" err="1">
                <a:solidFill>
                  <a:srgbClr val="333399"/>
                </a:solidFill>
                <a:ea typeface="+mn-ea"/>
                <a:cs typeface="+mn-cs"/>
              </a:rPr>
              <a:t>luck</a:t>
            </a:r>
            <a:r>
              <a:rPr lang="nl-NL" altLang="en-US" sz="3600" kern="1200" dirty="0">
                <a:solidFill>
                  <a:srgbClr val="333399"/>
                </a:solidFill>
                <a:ea typeface="+mn-ea"/>
                <a:cs typeface="+mn-cs"/>
              </a:rPr>
              <a:t>!</a:t>
            </a:r>
            <a:br>
              <a:rPr lang="nl-NL" altLang="en-US" sz="3600" kern="1200" dirty="0">
                <a:solidFill>
                  <a:srgbClr val="333399"/>
                </a:solidFill>
                <a:ea typeface="+mn-ea"/>
                <a:cs typeface="+mn-cs"/>
              </a:rPr>
            </a:br>
            <a:r>
              <a:rPr lang="nl-NL" altLang="en-US" sz="2000" b="0" dirty="0">
                <a:solidFill>
                  <a:srgbClr val="333399"/>
                </a:solidFill>
              </a:rPr>
              <a:t/>
            </a:r>
            <a:br>
              <a:rPr lang="nl-NL" altLang="en-US" sz="2000" b="0" dirty="0">
                <a:solidFill>
                  <a:srgbClr val="333399"/>
                </a:solidFill>
              </a:rPr>
            </a:br>
            <a:r>
              <a:rPr lang="nl-NL" altLang="en-US" sz="2000" dirty="0">
                <a:solidFill>
                  <a:srgbClr val="663300"/>
                </a:solidFill>
              </a:rPr>
              <a:t/>
            </a:r>
            <a:br>
              <a:rPr lang="nl-NL" altLang="en-US" sz="2000" dirty="0">
                <a:solidFill>
                  <a:srgbClr val="663300"/>
                </a:solidFill>
              </a:rPr>
            </a:br>
            <a:endParaRPr lang="en-GB" altLang="en-US" sz="2000" dirty="0">
              <a:solidFill>
                <a:srgbClr val="663300"/>
              </a:solidFill>
            </a:endParaRPr>
          </a:p>
        </p:txBody>
      </p:sp>
      <p:pic>
        <p:nvPicPr>
          <p:cNvPr id="12291" name="Picture 3" descr="chocolad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914900"/>
            <a:ext cx="91440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Rectangle 2"/>
          <p:cNvSpPr txBox="1">
            <a:spLocks noChangeArrowheads="1"/>
          </p:cNvSpPr>
          <p:nvPr/>
        </p:nvSpPr>
        <p:spPr bwMode="auto">
          <a:xfrm>
            <a:off x="457200" y="115888"/>
            <a:ext cx="74279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nl-NL" altLang="en-US" sz="2000">
              <a:solidFill>
                <a:schemeClr val="bg1"/>
              </a:solidFill>
            </a:endParaRPr>
          </a:p>
        </p:txBody>
      </p:sp>
    </p:spTree>
    <p:extLst>
      <p:ext uri="{BB962C8B-B14F-4D97-AF65-F5344CB8AC3E}">
        <p14:creationId xmlns:p14="http://schemas.microsoft.com/office/powerpoint/2010/main" val="2957685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988840"/>
            <a:ext cx="2376512" cy="1441078"/>
          </a:xfrm>
        </p:spPr>
        <p:txBody>
          <a:bodyPr/>
          <a:lstStyle/>
          <a:p>
            <a:pPr marL="0" lvl="0" algn="ctr">
              <a:lnSpc>
                <a:spcPct val="90000"/>
              </a:lnSpc>
              <a:defRPr/>
            </a:pPr>
            <a:r>
              <a:rPr lang="nl-NL" altLang="en-US" sz="2000" kern="1200" dirty="0" smtClean="0">
                <a:latin typeface="Verdana" panose="020B0604030504040204" pitchFamily="34" charset="0"/>
                <a:ea typeface="Verdana" panose="020B0604030504040204" pitchFamily="34" charset="0"/>
                <a:cs typeface="Verdana" panose="020B0604030504040204" pitchFamily="34" charset="0"/>
              </a:rPr>
              <a:t>European Union:</a:t>
            </a:r>
            <a:r>
              <a:rPr lang="nl-NL" altLang="en-US" sz="2000" kern="1200" dirty="0">
                <a:latin typeface="Verdana" panose="020B0604030504040204" pitchFamily="34" charset="0"/>
                <a:ea typeface="Verdana" panose="020B0604030504040204" pitchFamily="34" charset="0"/>
                <a:cs typeface="Verdana" panose="020B0604030504040204" pitchFamily="34" charset="0"/>
              </a:rPr>
              <a:t/>
            </a:r>
            <a:br>
              <a:rPr lang="nl-NL" altLang="en-US" sz="2000" kern="1200" dirty="0">
                <a:latin typeface="Verdana" panose="020B0604030504040204" pitchFamily="34" charset="0"/>
                <a:ea typeface="Verdana" panose="020B0604030504040204" pitchFamily="34" charset="0"/>
                <a:cs typeface="Verdana" panose="020B0604030504040204" pitchFamily="34" charset="0"/>
              </a:rPr>
            </a:br>
            <a:r>
              <a:rPr lang="nl-NL" altLang="en-US" sz="2000" kern="1200" dirty="0">
                <a:latin typeface="Verdana" panose="020B0604030504040204" pitchFamily="34" charset="0"/>
                <a:ea typeface="Verdana" panose="020B0604030504040204" pitchFamily="34" charset="0"/>
                <a:cs typeface="Verdana" panose="020B0604030504040204" pitchFamily="34" charset="0"/>
              </a:rPr>
              <a:t>27 </a:t>
            </a:r>
            <a:r>
              <a:rPr lang="nl-NL" altLang="en-US" sz="2000" kern="1200" dirty="0" err="1" smtClean="0">
                <a:latin typeface="Verdana" panose="020B0604030504040204" pitchFamily="34" charset="0"/>
                <a:ea typeface="Verdana" panose="020B0604030504040204" pitchFamily="34" charset="0"/>
                <a:cs typeface="Verdana" panose="020B0604030504040204" pitchFamily="34" charset="0"/>
              </a:rPr>
              <a:t>countries</a:t>
            </a:r>
            <a:r>
              <a:rPr lang="nl-NL" altLang="en-US" sz="2000" kern="1200" dirty="0" smtClean="0">
                <a:latin typeface="Verdana" panose="020B0604030504040204" pitchFamily="34" charset="0"/>
                <a:ea typeface="Verdana" panose="020B0604030504040204" pitchFamily="34" charset="0"/>
                <a:cs typeface="Verdana" panose="020B0604030504040204" pitchFamily="34" charset="0"/>
              </a:rPr>
              <a:t/>
            </a:r>
            <a:br>
              <a:rPr lang="nl-NL" altLang="en-US" sz="2000" kern="1200" dirty="0" smtClean="0">
                <a:latin typeface="Verdana" panose="020B0604030504040204" pitchFamily="34" charset="0"/>
                <a:ea typeface="Verdana" panose="020B0604030504040204" pitchFamily="34" charset="0"/>
                <a:cs typeface="Verdana" panose="020B0604030504040204" pitchFamily="34" charset="0"/>
              </a:rPr>
            </a:br>
            <a:r>
              <a:rPr lang="nl-BE" altLang="en-US" sz="2000" kern="1200" dirty="0">
                <a:latin typeface="Verdana" panose="020B0604030504040204" pitchFamily="34" charset="0"/>
                <a:ea typeface="Verdana" panose="020B0604030504040204" pitchFamily="34" charset="0"/>
                <a:cs typeface="Verdana" panose="020B0604030504040204" pitchFamily="34" charset="0"/>
              </a:rPr>
              <a:t/>
            </a:r>
            <a:br>
              <a:rPr lang="nl-BE" altLang="en-US" sz="2000" kern="1200" dirty="0">
                <a:latin typeface="Verdana" panose="020B0604030504040204" pitchFamily="34" charset="0"/>
                <a:ea typeface="Verdana" panose="020B0604030504040204" pitchFamily="34" charset="0"/>
                <a:cs typeface="Verdana" panose="020B0604030504040204" pitchFamily="34" charset="0"/>
              </a:rPr>
            </a:br>
            <a:endParaRPr lang="nl-NL" sz="2000" dirty="0"/>
          </a:p>
        </p:txBody>
      </p:sp>
      <p:pic>
        <p:nvPicPr>
          <p:cNvPr id="5" name="Content Placeholder 4"/>
          <p:cNvPicPr>
            <a:picLocks noGrp="1" noChangeAspect="1"/>
          </p:cNvPicPr>
          <p:nvPr>
            <p:ph idx="1"/>
          </p:nvPr>
        </p:nvPicPr>
        <p:blipFill>
          <a:blip r:embed="rId2"/>
          <a:stretch>
            <a:fillRect/>
          </a:stretch>
        </p:blipFill>
        <p:spPr>
          <a:xfrm>
            <a:off x="3347864" y="1347597"/>
            <a:ext cx="5548209" cy="5249755"/>
          </a:xfrm>
          <a:prstGeom prst="rect">
            <a:avLst/>
          </a:prstGeom>
        </p:spPr>
      </p:pic>
    </p:spTree>
    <p:extLst>
      <p:ext uri="{BB962C8B-B14F-4D97-AF65-F5344CB8AC3E}">
        <p14:creationId xmlns:p14="http://schemas.microsoft.com/office/powerpoint/2010/main" val="807759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799633"/>
            <a:ext cx="8229600" cy="462175"/>
          </a:xfrm>
        </p:spPr>
        <p:txBody>
          <a:bodyPr/>
          <a:lstStyle/>
          <a:p>
            <a:pPr algn="ctr">
              <a:lnSpc>
                <a:spcPct val="150000"/>
              </a:lnSpc>
              <a:spcBef>
                <a:spcPct val="50000"/>
              </a:spcBef>
            </a:pPr>
            <a:r>
              <a:rPr lang="en-US" altLang="en-US" sz="1800" dirty="0">
                <a:latin typeface="Verdana" panose="020B0604030504040204" pitchFamily="34" charset="0"/>
              </a:rPr>
              <a:t>Population in millions (</a:t>
            </a:r>
            <a:r>
              <a:rPr lang="en-US" altLang="en-US" sz="1800" dirty="0" smtClean="0">
                <a:latin typeface="Verdana" panose="020B0604030504040204" pitchFamily="34" charset="0"/>
              </a:rPr>
              <a:t>2021)</a:t>
            </a:r>
            <a:r>
              <a:rPr lang="en-US" altLang="en-US" sz="1800" dirty="0">
                <a:latin typeface="Verdana" panose="020B0604030504040204" pitchFamily="34" charset="0"/>
              </a:rPr>
              <a:t/>
            </a:r>
            <a:br>
              <a:rPr lang="en-US" altLang="en-US" sz="1800" dirty="0">
                <a:latin typeface="Verdana" panose="020B0604030504040204" pitchFamily="34" charset="0"/>
              </a:rPr>
            </a:br>
            <a:r>
              <a:rPr lang="en-US" altLang="en-US" sz="1800" dirty="0" smtClean="0">
                <a:latin typeface="Verdana" panose="020B0604030504040204" pitchFamily="34" charset="0"/>
              </a:rPr>
              <a:t>447 </a:t>
            </a:r>
            <a:r>
              <a:rPr lang="en-US" altLang="en-US" sz="1800" dirty="0">
                <a:latin typeface="Verdana" panose="020B0604030504040204" pitchFamily="34" charset="0"/>
              </a:rPr>
              <a:t>million in </a:t>
            </a:r>
            <a:r>
              <a:rPr lang="en-US" altLang="en-US" sz="1800" dirty="0" smtClean="0">
                <a:latin typeface="Verdana" panose="020B0604030504040204" pitchFamily="34" charset="0"/>
              </a:rPr>
              <a:t>total</a:t>
            </a:r>
            <a:r>
              <a:rPr lang="en-US" altLang="en-US" sz="3200" dirty="0">
                <a:solidFill>
                  <a:srgbClr val="359AC2"/>
                </a:solidFill>
                <a:latin typeface="Verdana" panose="020B0604030504040204" pitchFamily="34" charset="0"/>
              </a:rPr>
              <a:t/>
            </a:r>
            <a:br>
              <a:rPr lang="en-US" altLang="en-US" sz="3200" dirty="0">
                <a:solidFill>
                  <a:srgbClr val="359AC2"/>
                </a:solidFill>
                <a:latin typeface="Verdana" panose="020B0604030504040204" pitchFamily="34" charset="0"/>
              </a:rPr>
            </a:br>
            <a:endParaRPr lang="nl-NL" dirty="0"/>
          </a:p>
        </p:txBody>
      </p:sp>
      <p:graphicFrame>
        <p:nvGraphicFramePr>
          <p:cNvPr id="4" name="Chart 3"/>
          <p:cNvGraphicFramePr>
            <a:graphicFrameLocks/>
          </p:cNvGraphicFramePr>
          <p:nvPr>
            <p:extLst>
              <p:ext uri="{D42A27DB-BD31-4B8C-83A1-F6EECF244321}">
                <p14:modId xmlns:p14="http://schemas.microsoft.com/office/powerpoint/2010/main" val="4280362240"/>
              </p:ext>
            </p:extLst>
          </p:nvPr>
        </p:nvGraphicFramePr>
        <p:xfrm>
          <a:off x="749644" y="2030721"/>
          <a:ext cx="8110539" cy="447008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54675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475" y="517525"/>
            <a:ext cx="7450138" cy="554038"/>
          </a:xfrm>
        </p:spPr>
        <p:txBody>
          <a:bodyPr/>
          <a:lstStyle/>
          <a:p>
            <a:pPr>
              <a:defRPr/>
            </a:pPr>
            <a:r>
              <a:rPr lang="nl-NL" sz="2400" dirty="0">
                <a:solidFill>
                  <a:schemeClr val="bg1"/>
                </a:solidFill>
              </a:rPr>
              <a:t>Three </a:t>
            </a:r>
            <a:r>
              <a:rPr lang="en-US" sz="2400" dirty="0" smtClean="0">
                <a:solidFill>
                  <a:schemeClr val="bg1"/>
                </a:solidFill>
              </a:rPr>
              <a:t>Presidents</a:t>
            </a:r>
            <a:endParaRPr lang="en-US" sz="2400" dirty="0">
              <a:solidFill>
                <a:schemeClr val="bg1"/>
              </a:solidFill>
            </a:endParaRPr>
          </a:p>
        </p:txBody>
      </p:sp>
      <p:sp>
        <p:nvSpPr>
          <p:cNvPr id="6" name="TextBox 5"/>
          <p:cNvSpPr txBox="1">
            <a:spLocks noChangeArrowheads="1"/>
          </p:cNvSpPr>
          <p:nvPr/>
        </p:nvSpPr>
        <p:spPr bwMode="auto">
          <a:xfrm>
            <a:off x="957263" y="5554041"/>
            <a:ext cx="2286000" cy="738187"/>
          </a:xfrm>
          <a:prstGeom prst="rect">
            <a:avLst/>
          </a:prstGeom>
          <a:solidFill>
            <a:srgbClr val="0000FF"/>
          </a:solidFill>
          <a:ln>
            <a:noFill/>
          </a:ln>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ts val="1200"/>
              </a:spcBef>
              <a:spcAft>
                <a:spcPct val="0"/>
              </a:spcAft>
              <a:buClrTx/>
              <a:buSzTx/>
              <a:buFontTx/>
              <a:buNone/>
              <a:tabLst/>
              <a:defRPr/>
            </a:pPr>
            <a:r>
              <a:rPr kumimoji="0" lang="nl-NL" altLang="nl-NL" sz="1600" b="0" i="0" u="none" strike="noStrike" kern="1200" cap="none" spc="0" normalizeH="0" baseline="0" noProof="0" dirty="0" smtClean="0">
                <a:ln>
                  <a:noFill/>
                </a:ln>
                <a:solidFill>
                  <a:srgbClr val="FFFFFF"/>
                </a:solidFill>
                <a:effectLst/>
                <a:uLnTx/>
                <a:uFillTx/>
                <a:latin typeface="Arial" panose="020B0604020202020204" pitchFamily="34" charset="0"/>
                <a:ea typeface="ＭＳ Ｐゴシック" panose="020B0600070205080204" pitchFamily="34" charset="-128"/>
                <a:cs typeface="+mn-cs"/>
              </a:rPr>
              <a:t>Ursula </a:t>
            </a:r>
            <a:r>
              <a:rPr kumimoji="0" lang="nl-NL" altLang="nl-NL" sz="1600" b="0" i="0" u="none" strike="noStrike" kern="1200" cap="none" spc="0" normalizeH="0" baseline="0" noProof="0" dirty="0" err="1" smtClean="0">
                <a:ln>
                  <a:noFill/>
                </a:ln>
                <a:solidFill>
                  <a:srgbClr val="FFFFFF"/>
                </a:solidFill>
                <a:effectLst/>
                <a:uLnTx/>
                <a:uFillTx/>
                <a:latin typeface="Arial" panose="020B0604020202020204" pitchFamily="34" charset="0"/>
                <a:ea typeface="ＭＳ Ｐゴシック" panose="020B0600070205080204" pitchFamily="34" charset="-128"/>
                <a:cs typeface="+mn-cs"/>
              </a:rPr>
              <a:t>von</a:t>
            </a:r>
            <a:r>
              <a:rPr kumimoji="0" lang="nl-NL" altLang="nl-NL" sz="1600" b="0" i="0" u="none" strike="noStrike" kern="1200" cap="none" spc="0" normalizeH="0" baseline="0" noProof="0" dirty="0" smtClean="0">
                <a:ln>
                  <a:noFill/>
                </a:ln>
                <a:solidFill>
                  <a:srgbClr val="FFFFFF"/>
                </a:solidFill>
                <a:effectLst/>
                <a:uLnTx/>
                <a:uFillTx/>
                <a:latin typeface="Arial" panose="020B0604020202020204" pitchFamily="34" charset="0"/>
                <a:ea typeface="ＭＳ Ｐゴシック" panose="020B0600070205080204" pitchFamily="34" charset="-128"/>
                <a:cs typeface="+mn-cs"/>
              </a:rPr>
              <a:t> der Leyen</a:t>
            </a:r>
            <a:endParaRPr kumimoji="0" lang="nl-NL" altLang="nl-NL"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1" fontAlgn="base" latinLnBrk="0" hangingPunct="1">
              <a:lnSpc>
                <a:spcPct val="100000"/>
              </a:lnSpc>
              <a:spcBef>
                <a:spcPts val="1200"/>
              </a:spcBef>
              <a:spcAft>
                <a:spcPct val="0"/>
              </a:spcAft>
              <a:buClrTx/>
              <a:buSzTx/>
              <a:buFontTx/>
              <a:buNone/>
              <a:tabLst/>
              <a:defRPr/>
            </a:pPr>
            <a:r>
              <a:rPr kumimoji="0" lang="nl-NL" altLang="nl-NL"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rPr>
              <a:t>European </a:t>
            </a:r>
            <a:r>
              <a:rPr kumimoji="0" lang="nl-NL" altLang="nl-NL" sz="1600" b="0" i="0" u="none" strike="noStrike" kern="1200" cap="none" spc="0" normalizeH="0" baseline="0" noProof="0" dirty="0" err="1">
                <a:ln>
                  <a:noFill/>
                </a:ln>
                <a:solidFill>
                  <a:srgbClr val="FFFFFF"/>
                </a:solidFill>
                <a:effectLst/>
                <a:uLnTx/>
                <a:uFillTx/>
                <a:latin typeface="Arial" panose="020B0604020202020204" pitchFamily="34" charset="0"/>
                <a:ea typeface="ＭＳ Ｐゴシック" panose="020B0600070205080204" pitchFamily="34" charset="-128"/>
                <a:cs typeface="+mn-cs"/>
              </a:rPr>
              <a:t>Commission</a:t>
            </a:r>
            <a:endParaRPr kumimoji="0" lang="nl-NL" altLang="nl-NL"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sp>
        <p:nvSpPr>
          <p:cNvPr id="7" name="TextBox 6"/>
          <p:cNvSpPr txBox="1">
            <a:spLocks noChangeArrowheads="1"/>
          </p:cNvSpPr>
          <p:nvPr/>
        </p:nvSpPr>
        <p:spPr bwMode="auto">
          <a:xfrm>
            <a:off x="3751178" y="5539710"/>
            <a:ext cx="2088232" cy="738664"/>
          </a:xfrm>
          <a:prstGeom prst="rect">
            <a:avLst/>
          </a:prstGeom>
          <a:solidFill>
            <a:srgbClr val="0000FF"/>
          </a:solidFill>
          <a:ln>
            <a:noFill/>
          </a:ln>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ts val="1200"/>
              </a:spcBef>
              <a:spcAft>
                <a:spcPct val="0"/>
              </a:spcAft>
              <a:buClrTx/>
              <a:buSzTx/>
              <a:buFontTx/>
              <a:buNone/>
              <a:tabLst/>
              <a:defRPr/>
            </a:pPr>
            <a:r>
              <a:rPr kumimoji="0" lang="nl-NL" altLang="nl-NL" sz="1600" b="0" i="0" u="none" strike="noStrike" kern="1200" cap="none" spc="0" normalizeH="0" baseline="0" noProof="0" dirty="0" smtClean="0">
                <a:ln>
                  <a:noFill/>
                </a:ln>
                <a:solidFill>
                  <a:srgbClr val="FFFFFF"/>
                </a:solidFill>
                <a:effectLst/>
                <a:uLnTx/>
                <a:uFillTx/>
                <a:latin typeface="Arial" panose="020B0604020202020204" pitchFamily="34" charset="0"/>
                <a:ea typeface="ＭＳ Ｐゴシック" panose="020B0600070205080204" pitchFamily="34" charset="-128"/>
                <a:cs typeface="+mn-cs"/>
              </a:rPr>
              <a:t>Charles Michel</a:t>
            </a:r>
            <a:endParaRPr kumimoji="0" lang="nl-NL" altLang="nl-NL"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1" fontAlgn="base" latinLnBrk="0" hangingPunct="1">
              <a:lnSpc>
                <a:spcPct val="100000"/>
              </a:lnSpc>
              <a:spcBef>
                <a:spcPts val="1200"/>
              </a:spcBef>
              <a:spcAft>
                <a:spcPct val="0"/>
              </a:spcAft>
              <a:buClrTx/>
              <a:buSzTx/>
              <a:buFontTx/>
              <a:buNone/>
              <a:tabLst/>
              <a:defRPr/>
            </a:pPr>
            <a:r>
              <a:rPr kumimoji="0" lang="nl-NL" altLang="nl-NL"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rPr>
              <a:t>European Council</a:t>
            </a:r>
          </a:p>
        </p:txBody>
      </p:sp>
      <p:sp>
        <p:nvSpPr>
          <p:cNvPr id="8" name="TextBox 7"/>
          <p:cNvSpPr txBox="1">
            <a:spLocks noChangeArrowheads="1"/>
          </p:cNvSpPr>
          <p:nvPr/>
        </p:nvSpPr>
        <p:spPr bwMode="auto">
          <a:xfrm>
            <a:off x="6274904" y="5543828"/>
            <a:ext cx="2181361" cy="738664"/>
          </a:xfrm>
          <a:prstGeom prst="rect">
            <a:avLst/>
          </a:prstGeom>
          <a:solidFill>
            <a:srgbClr val="0000FF"/>
          </a:solidFill>
          <a:ln>
            <a:noFill/>
          </a:ln>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ts val="1200"/>
              </a:spcBef>
              <a:spcAft>
                <a:spcPct val="0"/>
              </a:spcAft>
              <a:buClrTx/>
              <a:buSzTx/>
              <a:buFontTx/>
              <a:buNone/>
              <a:tabLst/>
              <a:defRPr/>
            </a:pPr>
            <a:r>
              <a:rPr kumimoji="0" lang="nl-NL" altLang="nl-NL" sz="1600" b="0" i="0" u="none" strike="noStrike" kern="1200" cap="none" spc="0" normalizeH="0" baseline="0" noProof="0" dirty="0" smtClean="0">
                <a:ln>
                  <a:noFill/>
                </a:ln>
                <a:solidFill>
                  <a:srgbClr val="FFFFFF"/>
                </a:solidFill>
                <a:effectLst/>
                <a:uLnTx/>
                <a:uFillTx/>
                <a:latin typeface="Arial" panose="020B0604020202020204" pitchFamily="34" charset="0"/>
                <a:ea typeface="ＭＳ Ｐゴシック" panose="020B0600070205080204" pitchFamily="34" charset="-128"/>
                <a:cs typeface="+mn-cs"/>
              </a:rPr>
              <a:t>Roberta </a:t>
            </a:r>
            <a:r>
              <a:rPr kumimoji="0" lang="nl-NL" altLang="nl-NL" sz="1600" b="0" i="0" u="none" strike="noStrike" kern="1200" cap="none" spc="0" normalizeH="0" baseline="0" noProof="0" dirty="0" err="1" smtClean="0">
                <a:ln>
                  <a:noFill/>
                </a:ln>
                <a:solidFill>
                  <a:srgbClr val="FFFFFF"/>
                </a:solidFill>
                <a:effectLst/>
                <a:uLnTx/>
                <a:uFillTx/>
                <a:latin typeface="Arial" panose="020B0604020202020204" pitchFamily="34" charset="0"/>
                <a:ea typeface="ＭＳ Ｐゴシック" panose="020B0600070205080204" pitchFamily="34" charset="-128"/>
                <a:cs typeface="+mn-cs"/>
              </a:rPr>
              <a:t>Metsola</a:t>
            </a:r>
            <a:endParaRPr kumimoji="0" lang="nl-NL" altLang="nl-NL"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1" fontAlgn="base" latinLnBrk="0" hangingPunct="1">
              <a:lnSpc>
                <a:spcPct val="100000"/>
              </a:lnSpc>
              <a:spcBef>
                <a:spcPts val="1200"/>
              </a:spcBef>
              <a:spcAft>
                <a:spcPct val="0"/>
              </a:spcAft>
              <a:buClrTx/>
              <a:buSzTx/>
              <a:buFontTx/>
              <a:buNone/>
              <a:tabLst/>
              <a:defRPr/>
            </a:pPr>
            <a:r>
              <a:rPr kumimoji="0" lang="nl-NL" altLang="nl-NL" sz="16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rPr>
              <a:t>European Parliament</a:t>
            </a:r>
          </a:p>
        </p:txBody>
      </p:sp>
      <p:pic>
        <p:nvPicPr>
          <p:cNvPr id="9" name="Picture 8"/>
          <p:cNvPicPr>
            <a:picLocks noChangeAspect="1"/>
          </p:cNvPicPr>
          <p:nvPr/>
        </p:nvPicPr>
        <p:blipFill>
          <a:blip r:embed="rId2"/>
          <a:stretch>
            <a:fillRect/>
          </a:stretch>
        </p:blipFill>
        <p:spPr>
          <a:xfrm>
            <a:off x="833438" y="2219808"/>
            <a:ext cx="2533650" cy="2924175"/>
          </a:xfrm>
          <a:prstGeom prst="rect">
            <a:avLst/>
          </a:prstGeom>
        </p:spPr>
      </p:pic>
      <p:pic>
        <p:nvPicPr>
          <p:cNvPr id="11" name="Picture 10"/>
          <p:cNvPicPr>
            <a:picLocks noChangeAspect="1"/>
          </p:cNvPicPr>
          <p:nvPr/>
        </p:nvPicPr>
        <p:blipFill>
          <a:blip r:embed="rId3"/>
          <a:stretch>
            <a:fillRect/>
          </a:stretch>
        </p:blipFill>
        <p:spPr>
          <a:xfrm>
            <a:off x="3596054" y="2219808"/>
            <a:ext cx="2398481" cy="2924176"/>
          </a:xfrm>
          <a:prstGeom prst="rect">
            <a:avLst/>
          </a:prstGeom>
        </p:spPr>
      </p:pic>
      <p:pic>
        <p:nvPicPr>
          <p:cNvPr id="15" name="Picture 14"/>
          <p:cNvPicPr>
            <a:picLocks noChangeAspect="1"/>
          </p:cNvPicPr>
          <p:nvPr/>
        </p:nvPicPr>
        <p:blipFill>
          <a:blip r:embed="rId4"/>
          <a:stretch>
            <a:fillRect/>
          </a:stretch>
        </p:blipFill>
        <p:spPr>
          <a:xfrm>
            <a:off x="6223501" y="2219808"/>
            <a:ext cx="2284169" cy="2914439"/>
          </a:xfrm>
          <a:prstGeom prst="rect">
            <a:avLst/>
          </a:prstGeom>
        </p:spPr>
      </p:pic>
    </p:spTree>
    <p:extLst>
      <p:ext uri="{BB962C8B-B14F-4D97-AF65-F5344CB8AC3E}">
        <p14:creationId xmlns:p14="http://schemas.microsoft.com/office/powerpoint/2010/main" val="2469605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subTitle" idx="4294967295"/>
          </p:nvPr>
        </p:nvSpPr>
        <p:spPr>
          <a:xfrm>
            <a:off x="838200" y="3340224"/>
            <a:ext cx="2160240" cy="533400"/>
          </a:xfrm>
          <a:ln w="31750">
            <a:solidFill>
              <a:srgbClr val="0093D3"/>
            </a:solidFill>
            <a:miter lim="800000"/>
            <a:headEnd/>
            <a:tailEnd/>
          </a:ln>
        </p:spPr>
        <p:txBody>
          <a:bodyPr anchor="ctr"/>
          <a:lstStyle/>
          <a:p>
            <a:pPr marL="0" indent="0" eaLnBrk="1" hangingPunct="1">
              <a:buNone/>
            </a:pPr>
            <a:r>
              <a:rPr lang="en-GB" altLang="en-US" sz="1300" b="1" i="0" kern="1200" dirty="0">
                <a:solidFill>
                  <a:srgbClr val="333399"/>
                </a:solidFill>
              </a:rPr>
              <a:t>European Parliament</a:t>
            </a:r>
          </a:p>
        </p:txBody>
      </p:sp>
      <p:sp>
        <p:nvSpPr>
          <p:cNvPr id="4099" name="Rectangle 4"/>
          <p:cNvSpPr>
            <a:spLocks noChangeArrowheads="1"/>
          </p:cNvSpPr>
          <p:nvPr/>
        </p:nvSpPr>
        <p:spPr bwMode="auto">
          <a:xfrm>
            <a:off x="312439" y="1484784"/>
            <a:ext cx="7427913"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r>
              <a:rPr lang="en-GB" altLang="en-US" sz="2800" dirty="0">
                <a:solidFill>
                  <a:srgbClr val="0F5494"/>
                </a:solidFill>
                <a:latin typeface="+mj-lt"/>
              </a:rPr>
              <a:t>The EU institutions </a:t>
            </a:r>
            <a:r>
              <a:rPr lang="en-GB" altLang="en-US" sz="2000" dirty="0">
                <a:solidFill>
                  <a:schemeClr val="bg1"/>
                </a:solidFill>
                <a:latin typeface="+mj-lt"/>
              </a:rPr>
              <a:t>institutions</a:t>
            </a:r>
            <a:endParaRPr lang="en-US" altLang="en-US" sz="2000" dirty="0">
              <a:solidFill>
                <a:schemeClr val="bg1"/>
              </a:solidFill>
              <a:latin typeface="+mj-lt"/>
            </a:endParaRPr>
          </a:p>
        </p:txBody>
      </p:sp>
      <p:sp>
        <p:nvSpPr>
          <p:cNvPr id="4100" name="Rectangle 5"/>
          <p:cNvSpPr>
            <a:spLocks noChangeArrowheads="1"/>
          </p:cNvSpPr>
          <p:nvPr/>
        </p:nvSpPr>
        <p:spPr bwMode="auto">
          <a:xfrm>
            <a:off x="838200" y="4254624"/>
            <a:ext cx="990600" cy="533400"/>
          </a:xfrm>
          <a:prstGeom prst="rect">
            <a:avLst/>
          </a:prstGeom>
          <a:noFill/>
          <a:ln w="31750">
            <a:solidFill>
              <a:srgbClr val="0093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90000"/>
              </a:lnSpc>
              <a:buFontTx/>
              <a:buNone/>
              <a:defRPr/>
            </a:pPr>
            <a:r>
              <a:rPr lang="en-GB" altLang="en-US" sz="1300">
                <a:solidFill>
                  <a:srgbClr val="333399"/>
                </a:solidFill>
                <a:latin typeface="+mn-lt"/>
              </a:rPr>
              <a:t>Court of Justice</a:t>
            </a:r>
          </a:p>
        </p:txBody>
      </p:sp>
      <p:sp>
        <p:nvSpPr>
          <p:cNvPr id="4101" name="Rectangle 6"/>
          <p:cNvSpPr>
            <a:spLocks noChangeArrowheads="1"/>
          </p:cNvSpPr>
          <p:nvPr/>
        </p:nvSpPr>
        <p:spPr bwMode="auto">
          <a:xfrm>
            <a:off x="2133600" y="4254624"/>
            <a:ext cx="990600" cy="533400"/>
          </a:xfrm>
          <a:prstGeom prst="rect">
            <a:avLst/>
          </a:prstGeom>
          <a:noFill/>
          <a:ln w="31750">
            <a:solidFill>
              <a:srgbClr val="0093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90000"/>
              </a:lnSpc>
              <a:buFontTx/>
              <a:buNone/>
              <a:defRPr/>
            </a:pPr>
            <a:r>
              <a:rPr lang="en-GB" altLang="en-US" sz="1300">
                <a:solidFill>
                  <a:srgbClr val="333399"/>
                </a:solidFill>
                <a:latin typeface="+mn-lt"/>
              </a:rPr>
              <a:t>Court of Auditors</a:t>
            </a:r>
          </a:p>
        </p:txBody>
      </p:sp>
      <p:sp>
        <p:nvSpPr>
          <p:cNvPr id="4102" name="Rectangle 7"/>
          <p:cNvSpPr>
            <a:spLocks noChangeArrowheads="1"/>
          </p:cNvSpPr>
          <p:nvPr/>
        </p:nvSpPr>
        <p:spPr bwMode="auto">
          <a:xfrm>
            <a:off x="3429000" y="4254624"/>
            <a:ext cx="2286000" cy="533400"/>
          </a:xfrm>
          <a:prstGeom prst="rect">
            <a:avLst/>
          </a:prstGeom>
          <a:noFill/>
          <a:ln w="31750">
            <a:solidFill>
              <a:srgbClr val="0093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90000"/>
              </a:lnSpc>
              <a:buFontTx/>
              <a:buNone/>
              <a:defRPr/>
            </a:pPr>
            <a:r>
              <a:rPr lang="en-GB" altLang="en-US" sz="1300" dirty="0">
                <a:solidFill>
                  <a:srgbClr val="333399"/>
                </a:solidFill>
                <a:latin typeface="+mn-lt"/>
              </a:rPr>
              <a:t>Economic and Social Committee</a:t>
            </a:r>
          </a:p>
        </p:txBody>
      </p:sp>
      <p:sp>
        <p:nvSpPr>
          <p:cNvPr id="4103" name="Rectangle 8"/>
          <p:cNvSpPr>
            <a:spLocks noChangeArrowheads="1"/>
          </p:cNvSpPr>
          <p:nvPr/>
        </p:nvSpPr>
        <p:spPr bwMode="auto">
          <a:xfrm>
            <a:off x="6019800" y="4254624"/>
            <a:ext cx="2286000" cy="533400"/>
          </a:xfrm>
          <a:prstGeom prst="rect">
            <a:avLst/>
          </a:prstGeom>
          <a:noFill/>
          <a:ln w="31750">
            <a:solidFill>
              <a:srgbClr val="0093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en-GB" altLang="en-US" sz="1300">
                <a:solidFill>
                  <a:srgbClr val="333399"/>
                </a:solidFill>
                <a:latin typeface="+mn-lt"/>
              </a:rPr>
              <a:t>Committee of the Regions</a:t>
            </a:r>
          </a:p>
        </p:txBody>
      </p:sp>
      <p:sp>
        <p:nvSpPr>
          <p:cNvPr id="4104" name="Rectangle 9"/>
          <p:cNvSpPr>
            <a:spLocks noChangeArrowheads="1"/>
          </p:cNvSpPr>
          <p:nvPr/>
        </p:nvSpPr>
        <p:spPr bwMode="auto">
          <a:xfrm>
            <a:off x="3429000" y="3340224"/>
            <a:ext cx="2286000" cy="533400"/>
          </a:xfrm>
          <a:prstGeom prst="rect">
            <a:avLst/>
          </a:prstGeom>
          <a:noFill/>
          <a:ln w="31750">
            <a:solidFill>
              <a:srgbClr val="0093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lnSpc>
                <a:spcPct val="80000"/>
              </a:lnSpc>
              <a:buFontTx/>
              <a:buNone/>
              <a:defRPr/>
            </a:pPr>
            <a:r>
              <a:rPr lang="en-GB" altLang="en-US" sz="1300">
                <a:solidFill>
                  <a:srgbClr val="333399"/>
                </a:solidFill>
                <a:latin typeface="+mn-lt"/>
              </a:rPr>
              <a:t>Council of Ministers</a:t>
            </a:r>
          </a:p>
          <a:p>
            <a:pPr algn="ctr" eaLnBrk="1" hangingPunct="1">
              <a:lnSpc>
                <a:spcPct val="80000"/>
              </a:lnSpc>
              <a:buFontTx/>
              <a:buNone/>
              <a:defRPr/>
            </a:pPr>
            <a:r>
              <a:rPr lang="en-GB" altLang="en-US" sz="1300">
                <a:solidFill>
                  <a:srgbClr val="333399"/>
                </a:solidFill>
                <a:latin typeface="+mn-lt"/>
              </a:rPr>
              <a:t>(The Council)</a:t>
            </a:r>
          </a:p>
        </p:txBody>
      </p:sp>
      <p:sp>
        <p:nvSpPr>
          <p:cNvPr id="4105" name="Rectangle 10"/>
          <p:cNvSpPr>
            <a:spLocks noChangeArrowheads="1"/>
          </p:cNvSpPr>
          <p:nvPr/>
        </p:nvSpPr>
        <p:spPr bwMode="auto">
          <a:xfrm>
            <a:off x="6019800" y="3340224"/>
            <a:ext cx="2286000" cy="533400"/>
          </a:xfrm>
          <a:prstGeom prst="rect">
            <a:avLst/>
          </a:prstGeom>
          <a:noFill/>
          <a:ln w="31750">
            <a:solidFill>
              <a:srgbClr val="0093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en-GB" altLang="en-US" sz="1300">
                <a:solidFill>
                  <a:srgbClr val="333399"/>
                </a:solidFill>
                <a:latin typeface="+mn-lt"/>
              </a:rPr>
              <a:t>European Commission</a:t>
            </a:r>
          </a:p>
        </p:txBody>
      </p:sp>
      <p:sp>
        <p:nvSpPr>
          <p:cNvPr id="4106" name="Rectangle 11"/>
          <p:cNvSpPr>
            <a:spLocks noChangeArrowheads="1"/>
          </p:cNvSpPr>
          <p:nvPr/>
        </p:nvSpPr>
        <p:spPr bwMode="auto">
          <a:xfrm>
            <a:off x="838200" y="5169024"/>
            <a:ext cx="2286000" cy="533400"/>
          </a:xfrm>
          <a:prstGeom prst="rect">
            <a:avLst/>
          </a:prstGeom>
          <a:noFill/>
          <a:ln w="31750">
            <a:solidFill>
              <a:srgbClr val="0093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en-GB" altLang="en-US" sz="1300">
                <a:solidFill>
                  <a:srgbClr val="333399"/>
                </a:solidFill>
                <a:latin typeface="+mn-lt"/>
              </a:rPr>
              <a:t>European Investment Bank</a:t>
            </a:r>
          </a:p>
        </p:txBody>
      </p:sp>
      <p:sp>
        <p:nvSpPr>
          <p:cNvPr id="4107" name="Rectangle 12"/>
          <p:cNvSpPr>
            <a:spLocks noChangeArrowheads="1"/>
          </p:cNvSpPr>
          <p:nvPr/>
        </p:nvSpPr>
        <p:spPr bwMode="auto">
          <a:xfrm>
            <a:off x="6019800" y="5169024"/>
            <a:ext cx="2286000" cy="533400"/>
          </a:xfrm>
          <a:prstGeom prst="rect">
            <a:avLst/>
          </a:prstGeom>
          <a:noFill/>
          <a:ln w="31750">
            <a:solidFill>
              <a:srgbClr val="0093D3"/>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en-GB" altLang="en-US" sz="1300">
                <a:solidFill>
                  <a:srgbClr val="333399"/>
                </a:solidFill>
                <a:latin typeface="+mn-lt"/>
              </a:rPr>
              <a:t>European Central Bank</a:t>
            </a:r>
          </a:p>
        </p:txBody>
      </p:sp>
      <p:sp>
        <p:nvSpPr>
          <p:cNvPr id="4108" name="Oval 13"/>
          <p:cNvSpPr>
            <a:spLocks noChangeArrowheads="1"/>
          </p:cNvSpPr>
          <p:nvPr/>
        </p:nvSpPr>
        <p:spPr bwMode="auto">
          <a:xfrm>
            <a:off x="3733800" y="5092824"/>
            <a:ext cx="1752600" cy="685800"/>
          </a:xfrm>
          <a:prstGeom prst="ellipse">
            <a:avLst/>
          </a:prstGeom>
          <a:noFill/>
          <a:ln w="31750">
            <a:solidFill>
              <a:srgbClr val="0093D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endParaRPr lang="nl-NL" altLang="en-US" sz="1300" b="0">
              <a:solidFill>
                <a:srgbClr val="333399"/>
              </a:solidFill>
              <a:latin typeface="+mn-lt"/>
            </a:endParaRPr>
          </a:p>
        </p:txBody>
      </p:sp>
      <p:sp>
        <p:nvSpPr>
          <p:cNvPr id="4109" name="Rectangle 14"/>
          <p:cNvSpPr>
            <a:spLocks noChangeArrowheads="1"/>
          </p:cNvSpPr>
          <p:nvPr/>
        </p:nvSpPr>
        <p:spPr bwMode="auto">
          <a:xfrm>
            <a:off x="3581400" y="5221412"/>
            <a:ext cx="2057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en-GB" altLang="en-US" sz="1300">
                <a:solidFill>
                  <a:srgbClr val="333399"/>
                </a:solidFill>
                <a:latin typeface="+mn-lt"/>
              </a:rPr>
              <a:t>Agencies</a:t>
            </a:r>
          </a:p>
        </p:txBody>
      </p:sp>
      <p:sp>
        <p:nvSpPr>
          <p:cNvPr id="4110" name="Rectangle 15"/>
          <p:cNvSpPr>
            <a:spLocks noChangeArrowheads="1"/>
          </p:cNvSpPr>
          <p:nvPr/>
        </p:nvSpPr>
        <p:spPr bwMode="auto">
          <a:xfrm>
            <a:off x="3429000" y="2425824"/>
            <a:ext cx="2286000" cy="533400"/>
          </a:xfrm>
          <a:prstGeom prst="rect">
            <a:avLst/>
          </a:prstGeom>
          <a:noFill/>
          <a:ln w="31750">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en-GB" altLang="en-US" sz="1300" dirty="0">
                <a:solidFill>
                  <a:srgbClr val="333399"/>
                </a:solidFill>
                <a:latin typeface="+mn-lt"/>
              </a:rPr>
              <a:t>European Council (summit)</a:t>
            </a:r>
          </a:p>
        </p:txBody>
      </p:sp>
    </p:spTree>
    <p:extLst>
      <p:ext uri="{BB962C8B-B14F-4D97-AF65-F5344CB8AC3E}">
        <p14:creationId xmlns:p14="http://schemas.microsoft.com/office/powerpoint/2010/main" val="2041937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a:extLst>
              <a:ext uri="{FF2B5EF4-FFF2-40B4-BE49-F238E27FC236}">
                <a16:creationId xmlns:a16="http://schemas.microsoft.com/office/drawing/2014/main" id="{B1A6667F-717E-3C46-B781-F14D1D170D3C}"/>
              </a:ext>
            </a:extLst>
          </p:cNvPr>
          <p:cNvSpPr/>
          <p:nvPr/>
        </p:nvSpPr>
        <p:spPr bwMode="auto">
          <a:xfrm>
            <a:off x="3750003" y="2848135"/>
            <a:ext cx="5139320" cy="2952328"/>
          </a:xfrm>
          <a:prstGeom prst="rect">
            <a:avLst/>
          </a:prstGeom>
          <a:solidFill>
            <a:srgbClr val="BDDEFF"/>
          </a:solidFill>
          <a:ln>
            <a:noFill/>
          </a:ln>
          <a:effectLst>
            <a:outerShdw blurRad="63500" sx="102000" sy="102000" algn="ctr" rotWithShape="0">
              <a:prstClr val="black">
                <a:alpha val="40000"/>
              </a:prstClr>
            </a:outerShdw>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rgbClr val="0F5494"/>
              </a:solidFill>
              <a:effectLst/>
              <a:latin typeface="Verdana" pitchFamily="34" charset="0"/>
            </a:endParaRPr>
          </a:p>
        </p:txBody>
      </p:sp>
      <p:sp>
        <p:nvSpPr>
          <p:cNvPr id="7170" name="Rectangle 2"/>
          <p:cNvSpPr>
            <a:spLocks noGrp="1" noChangeArrowheads="1"/>
          </p:cNvSpPr>
          <p:nvPr>
            <p:ph type="title"/>
          </p:nvPr>
        </p:nvSpPr>
        <p:spPr>
          <a:xfrm>
            <a:off x="302840" y="1484263"/>
            <a:ext cx="8229600" cy="936625"/>
          </a:xfrm>
        </p:spPr>
        <p:txBody>
          <a:bodyPr/>
          <a:lstStyle/>
          <a:p>
            <a:pPr marL="0"/>
            <a:r>
              <a:rPr lang="en-GB" altLang="en-US" sz="3200" dirty="0"/>
              <a:t>The European Parliament – voice of the people</a:t>
            </a:r>
            <a:endParaRPr lang="en-US" altLang="en-US" dirty="0"/>
          </a:p>
        </p:txBody>
      </p:sp>
      <p:sp>
        <p:nvSpPr>
          <p:cNvPr id="43012" name="Rectangle 4"/>
          <p:cNvSpPr>
            <a:spLocks noChangeArrowheads="1"/>
          </p:cNvSpPr>
          <p:nvPr/>
        </p:nvSpPr>
        <p:spPr bwMode="auto">
          <a:xfrm>
            <a:off x="3681152" y="2006804"/>
            <a:ext cx="5277023" cy="3816350"/>
          </a:xfrm>
          <a:prstGeom prst="rect">
            <a:avLst/>
          </a:prstGeom>
          <a:noFill/>
          <a:ln w="9525">
            <a:noFill/>
            <a:miter lim="800000"/>
            <a:headEnd/>
            <a:tailEnd/>
          </a:ln>
        </p:spPr>
        <p:txBody>
          <a:bodyPr anchor="ctr"/>
          <a:lstStyle/>
          <a:p>
            <a:r>
              <a:rPr lang="en-US" altLang="en-US" sz="1600" b="1" dirty="0">
                <a:solidFill>
                  <a:srgbClr val="333399"/>
                </a:solidFill>
                <a:latin typeface="Webdings" pitchFamily="18" charset="2"/>
              </a:rPr>
              <a:t>4 </a:t>
            </a:r>
            <a:r>
              <a:rPr lang="en-US" altLang="en-US" sz="1600" b="1" dirty="0">
                <a:solidFill>
                  <a:srgbClr val="333399"/>
                </a:solidFill>
              </a:rPr>
              <a:t>Decides EU laws and budget together with Council of Ministers</a:t>
            </a:r>
            <a:br>
              <a:rPr lang="en-US" altLang="en-US" sz="1600" b="1" dirty="0">
                <a:solidFill>
                  <a:srgbClr val="333399"/>
                </a:solidFill>
              </a:rPr>
            </a:br>
            <a:r>
              <a:rPr lang="en-US" altLang="en-US" sz="1600" b="1" dirty="0">
                <a:solidFill>
                  <a:srgbClr val="333399"/>
                </a:solidFill>
                <a:latin typeface="Webdings" pitchFamily="18" charset="2"/>
              </a:rPr>
              <a:t>4 </a:t>
            </a:r>
            <a:r>
              <a:rPr lang="en-US" altLang="en-US" sz="1600" b="1" dirty="0">
                <a:solidFill>
                  <a:srgbClr val="333399"/>
                </a:solidFill>
              </a:rPr>
              <a:t>Democratic supervision of all the EU’s work</a:t>
            </a:r>
          </a:p>
          <a:p>
            <a:r>
              <a:rPr lang="en-US" altLang="en-US" sz="1600" b="1" dirty="0">
                <a:solidFill>
                  <a:srgbClr val="333399"/>
                </a:solidFill>
                <a:latin typeface="Webdings" pitchFamily="18" charset="2"/>
              </a:rPr>
              <a:t>4 </a:t>
            </a:r>
            <a:r>
              <a:rPr lang="en-US" altLang="en-US" sz="1600" b="1" dirty="0">
                <a:solidFill>
                  <a:srgbClr val="333399"/>
                </a:solidFill>
              </a:rPr>
              <a:t>The European Parliament is made up of 705 Members</a:t>
            </a:r>
          </a:p>
          <a:p>
            <a:r>
              <a:rPr lang="en-US" altLang="en-US" sz="1600" b="1" dirty="0">
                <a:solidFill>
                  <a:srgbClr val="333399"/>
                </a:solidFill>
                <a:latin typeface="Webdings" pitchFamily="18" charset="2"/>
              </a:rPr>
              <a:t>4 </a:t>
            </a:r>
            <a:r>
              <a:rPr lang="en-US" altLang="en-US" sz="1600" b="1" dirty="0">
                <a:solidFill>
                  <a:srgbClr val="333399"/>
                </a:solidFill>
              </a:rPr>
              <a:t>Elections every five years (2019-2024)</a:t>
            </a:r>
          </a:p>
        </p:txBody>
      </p:sp>
      <p:pic>
        <p:nvPicPr>
          <p:cNvPr id="4" name="Afbeelding 3">
            <a:extLst>
              <a:ext uri="{FF2B5EF4-FFF2-40B4-BE49-F238E27FC236}">
                <a16:creationId xmlns:a16="http://schemas.microsoft.com/office/drawing/2014/main" id="{7E70A85F-8393-8C49-9725-623CAF21815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675" y="3140283"/>
            <a:ext cx="3548051" cy="2368031"/>
          </a:xfrm>
          <a:prstGeom prst="rect">
            <a:avLst/>
          </a:prstGeom>
        </p:spPr>
      </p:pic>
    </p:spTree>
    <p:extLst>
      <p:ext uri="{BB962C8B-B14F-4D97-AF65-F5344CB8AC3E}">
        <p14:creationId xmlns:p14="http://schemas.microsoft.com/office/powerpoint/2010/main" val="1396847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6" descr="presidencia_conselh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486744"/>
            <a:ext cx="8586788"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2"/>
          <p:cNvSpPr>
            <a:spLocks noGrp="1" noChangeArrowheads="1"/>
          </p:cNvSpPr>
          <p:nvPr>
            <p:ph type="title"/>
          </p:nvPr>
        </p:nvSpPr>
        <p:spPr>
          <a:xfrm>
            <a:off x="302840" y="1484784"/>
            <a:ext cx="8229600" cy="936625"/>
          </a:xfrm>
        </p:spPr>
        <p:txBody>
          <a:bodyPr/>
          <a:lstStyle/>
          <a:p>
            <a:pPr marL="0" eaLnBrk="1" hangingPunct="1"/>
            <a:r>
              <a:rPr lang="en-GB" altLang="en-US" dirty="0"/>
              <a:t>Council of Ministers – voice of the Member States</a:t>
            </a:r>
            <a:endParaRPr lang="en-US" altLang="en-US" dirty="0"/>
          </a:p>
        </p:txBody>
      </p:sp>
      <p:sp>
        <p:nvSpPr>
          <p:cNvPr id="6148" name="Rectangle 4"/>
          <p:cNvSpPr>
            <a:spLocks noChangeArrowheads="1"/>
          </p:cNvSpPr>
          <p:nvPr/>
        </p:nvSpPr>
        <p:spPr bwMode="auto">
          <a:xfrm>
            <a:off x="2895600" y="1805880"/>
            <a:ext cx="6137275"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150000"/>
              </a:lnSpc>
              <a:spcBef>
                <a:spcPct val="0"/>
              </a:spcBef>
              <a:buFontTx/>
              <a:buNone/>
            </a:pPr>
            <a:r>
              <a:rPr lang="en-US" altLang="en-US" sz="1600" dirty="0">
                <a:solidFill>
                  <a:srgbClr val="333399"/>
                </a:solidFill>
                <a:latin typeface="Webdings" pitchFamily="18" charset="2"/>
              </a:rPr>
              <a:t>4</a:t>
            </a:r>
            <a:r>
              <a:rPr lang="en-US" altLang="en-US" sz="1600" dirty="0">
                <a:solidFill>
                  <a:srgbClr val="333399"/>
                </a:solidFill>
              </a:rPr>
              <a:t>One minister from each EU country</a:t>
            </a:r>
            <a:br>
              <a:rPr lang="en-US" altLang="en-US" sz="1600" dirty="0">
                <a:solidFill>
                  <a:srgbClr val="333399"/>
                </a:solidFill>
              </a:rPr>
            </a:br>
            <a:r>
              <a:rPr lang="en-US" altLang="en-US" sz="1600" dirty="0">
                <a:solidFill>
                  <a:srgbClr val="333399"/>
                </a:solidFill>
                <a:latin typeface="Webdings" pitchFamily="18" charset="2"/>
              </a:rPr>
              <a:t>4</a:t>
            </a:r>
            <a:r>
              <a:rPr lang="en-US" altLang="en-US" sz="1600" dirty="0">
                <a:solidFill>
                  <a:srgbClr val="333399"/>
                </a:solidFill>
              </a:rPr>
              <a:t>Presidency: rotates every six months</a:t>
            </a:r>
            <a:br>
              <a:rPr lang="en-US" altLang="en-US" sz="1600" dirty="0">
                <a:solidFill>
                  <a:srgbClr val="333399"/>
                </a:solidFill>
              </a:rPr>
            </a:br>
            <a:r>
              <a:rPr lang="en-US" altLang="en-US" sz="1600" dirty="0">
                <a:solidFill>
                  <a:srgbClr val="333399"/>
                </a:solidFill>
                <a:latin typeface="Webdings" pitchFamily="18" charset="2"/>
              </a:rPr>
              <a:t>4</a:t>
            </a:r>
            <a:r>
              <a:rPr lang="en-US" altLang="en-US" sz="1600" dirty="0">
                <a:solidFill>
                  <a:srgbClr val="333399"/>
                </a:solidFill>
              </a:rPr>
              <a:t>Decides EU laws and budget together </a:t>
            </a:r>
            <a:br>
              <a:rPr lang="en-US" altLang="en-US" sz="1600" dirty="0">
                <a:solidFill>
                  <a:srgbClr val="333399"/>
                </a:solidFill>
              </a:rPr>
            </a:br>
            <a:r>
              <a:rPr lang="en-US" altLang="en-US" sz="1600" dirty="0">
                <a:solidFill>
                  <a:srgbClr val="333399"/>
                </a:solidFill>
              </a:rPr>
              <a:t>   with Parliament</a:t>
            </a:r>
            <a:br>
              <a:rPr lang="en-US" altLang="en-US" sz="1600" dirty="0">
                <a:solidFill>
                  <a:srgbClr val="333399"/>
                </a:solidFill>
              </a:rPr>
            </a:br>
            <a:r>
              <a:rPr lang="en-US" altLang="en-US" sz="1600" dirty="0">
                <a:solidFill>
                  <a:srgbClr val="333399"/>
                </a:solidFill>
                <a:latin typeface="Webdings" pitchFamily="18" charset="2"/>
              </a:rPr>
              <a:t>4</a:t>
            </a:r>
            <a:r>
              <a:rPr lang="en-US" altLang="en-US" sz="1600" dirty="0">
                <a:solidFill>
                  <a:srgbClr val="333399"/>
                </a:solidFill>
              </a:rPr>
              <a:t>Manages the common foreign and </a:t>
            </a:r>
            <a:br>
              <a:rPr lang="en-US" altLang="en-US" sz="1600" dirty="0">
                <a:solidFill>
                  <a:srgbClr val="333399"/>
                </a:solidFill>
              </a:rPr>
            </a:br>
            <a:r>
              <a:rPr lang="en-US" altLang="en-US" sz="1600" dirty="0">
                <a:solidFill>
                  <a:srgbClr val="333399"/>
                </a:solidFill>
              </a:rPr>
              <a:t>   security policy</a:t>
            </a:r>
            <a:endParaRPr lang="en-US" altLang="en-US" sz="1600" i="1" dirty="0">
              <a:solidFill>
                <a:srgbClr val="333399"/>
              </a:solidFill>
            </a:endParaRPr>
          </a:p>
        </p:txBody>
      </p:sp>
    </p:spTree>
    <p:extLst>
      <p:ext uri="{BB962C8B-B14F-4D97-AF65-F5344CB8AC3E}">
        <p14:creationId xmlns:p14="http://schemas.microsoft.com/office/powerpoint/2010/main" val="3189698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2840" y="1484263"/>
            <a:ext cx="8229600" cy="936625"/>
          </a:xfrm>
        </p:spPr>
        <p:txBody>
          <a:bodyPr/>
          <a:lstStyle/>
          <a:p>
            <a:pPr marL="0" eaLnBrk="1" hangingPunct="1"/>
            <a:r>
              <a:rPr lang="en-GB" altLang="en-US" dirty="0"/>
              <a:t>The European Commission – promoting the common interest</a:t>
            </a:r>
            <a:endParaRPr lang="en-US" altLang="en-US" dirty="0"/>
          </a:p>
        </p:txBody>
      </p:sp>
      <p:pic>
        <p:nvPicPr>
          <p:cNvPr id="7171" name="Picture 7" descr="background1-promo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1240" y="2492896"/>
            <a:ext cx="5648672" cy="380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4"/>
          <p:cNvSpPr>
            <a:spLocks noChangeArrowheads="1"/>
          </p:cNvSpPr>
          <p:nvPr/>
        </p:nvSpPr>
        <p:spPr bwMode="auto">
          <a:xfrm>
            <a:off x="1959273" y="1822971"/>
            <a:ext cx="5360640" cy="3816350"/>
          </a:xfrm>
          <a:prstGeom prst="rect">
            <a:avLst/>
          </a:prstGeom>
          <a:noFill/>
          <a:ln w="9525">
            <a:noFill/>
            <a:miter lim="800000"/>
            <a:headEnd/>
            <a:tailEnd/>
          </a:ln>
        </p:spPr>
        <p:txBody>
          <a:bodyPr anchor="ctr"/>
          <a:lstStyle/>
          <a:p>
            <a:pPr algn="l">
              <a:defRPr/>
            </a:pPr>
            <a:r>
              <a:rPr lang="en-US" sz="1600" b="1" dirty="0">
                <a:solidFill>
                  <a:srgbClr val="333399"/>
                </a:solidFill>
                <a:latin typeface="Verdana" pitchFamily="34" charset="0"/>
              </a:rPr>
              <a:t>27 independent members, </a:t>
            </a:r>
            <a:br>
              <a:rPr lang="en-US" sz="1600" b="1" dirty="0">
                <a:solidFill>
                  <a:srgbClr val="333399"/>
                </a:solidFill>
                <a:latin typeface="Verdana" pitchFamily="34" charset="0"/>
              </a:rPr>
            </a:br>
            <a:r>
              <a:rPr lang="en-US" sz="1600" b="1" dirty="0">
                <a:solidFill>
                  <a:srgbClr val="333399"/>
                </a:solidFill>
                <a:latin typeface="Verdana" pitchFamily="34" charset="0"/>
              </a:rPr>
              <a:t>one from each EU country</a:t>
            </a:r>
            <a:br>
              <a:rPr lang="en-US" sz="1600" b="1" dirty="0">
                <a:solidFill>
                  <a:srgbClr val="333399"/>
                </a:solidFill>
                <a:latin typeface="Verdana" pitchFamily="34" charset="0"/>
              </a:rPr>
            </a:br>
            <a:r>
              <a:rPr lang="en-US" sz="1500" b="1" dirty="0">
                <a:solidFill>
                  <a:srgbClr val="333399"/>
                </a:solidFill>
                <a:latin typeface="Verdana" pitchFamily="34" charset="0"/>
              </a:rPr>
              <a:t/>
            </a:r>
            <a:br>
              <a:rPr lang="en-US" sz="1500" b="1" dirty="0">
                <a:solidFill>
                  <a:srgbClr val="333399"/>
                </a:solidFill>
                <a:latin typeface="Verdana" pitchFamily="34" charset="0"/>
              </a:rPr>
            </a:br>
            <a:r>
              <a:rPr lang="en-US" sz="1600" b="1" dirty="0">
                <a:solidFill>
                  <a:srgbClr val="333399"/>
                </a:solidFill>
                <a:latin typeface="Webdings" pitchFamily="18" charset="2"/>
              </a:rPr>
              <a:t>4</a:t>
            </a:r>
            <a:r>
              <a:rPr lang="en-US" sz="1600" b="1" dirty="0">
                <a:solidFill>
                  <a:srgbClr val="333399"/>
                </a:solidFill>
              </a:rPr>
              <a:t>Proposes new legislation</a:t>
            </a:r>
            <a:br>
              <a:rPr lang="en-US" sz="1600" b="1" dirty="0">
                <a:solidFill>
                  <a:srgbClr val="333399"/>
                </a:solidFill>
              </a:rPr>
            </a:br>
            <a:r>
              <a:rPr lang="en-US" sz="300" b="1" dirty="0">
                <a:solidFill>
                  <a:srgbClr val="333399"/>
                </a:solidFill>
              </a:rPr>
              <a:t/>
            </a:r>
            <a:br>
              <a:rPr lang="en-US" sz="300" b="1" dirty="0">
                <a:solidFill>
                  <a:srgbClr val="333399"/>
                </a:solidFill>
              </a:rPr>
            </a:br>
            <a:r>
              <a:rPr lang="en-US" sz="1600" b="1" dirty="0">
                <a:solidFill>
                  <a:srgbClr val="333399"/>
                </a:solidFill>
                <a:latin typeface="Webdings" pitchFamily="18" charset="2"/>
              </a:rPr>
              <a:t>4</a:t>
            </a:r>
            <a:r>
              <a:rPr lang="en-US" sz="1600" b="1" dirty="0">
                <a:solidFill>
                  <a:srgbClr val="333399"/>
                </a:solidFill>
              </a:rPr>
              <a:t>Executive organ </a:t>
            </a:r>
          </a:p>
          <a:p>
            <a:pPr algn="l">
              <a:defRPr/>
            </a:pPr>
            <a:r>
              <a:rPr lang="en-US" sz="300" b="1" dirty="0">
                <a:solidFill>
                  <a:srgbClr val="333399"/>
                </a:solidFill>
              </a:rPr>
              <a:t/>
            </a:r>
            <a:br>
              <a:rPr lang="en-US" sz="300" b="1" dirty="0">
                <a:solidFill>
                  <a:srgbClr val="333399"/>
                </a:solidFill>
              </a:rPr>
            </a:br>
            <a:r>
              <a:rPr lang="en-US" sz="1600" b="1" dirty="0">
                <a:solidFill>
                  <a:srgbClr val="333399"/>
                </a:solidFill>
                <a:latin typeface="Webdings" pitchFamily="18" charset="2"/>
              </a:rPr>
              <a:t>4</a:t>
            </a:r>
            <a:r>
              <a:rPr lang="en-US" sz="1600" b="1" dirty="0">
                <a:solidFill>
                  <a:srgbClr val="333399"/>
                </a:solidFill>
              </a:rPr>
              <a:t>Guardian of the treaties</a:t>
            </a:r>
          </a:p>
          <a:p>
            <a:pPr algn="l">
              <a:defRPr/>
            </a:pPr>
            <a:r>
              <a:rPr lang="en-US" sz="300" b="1" dirty="0">
                <a:solidFill>
                  <a:srgbClr val="333399"/>
                </a:solidFill>
              </a:rPr>
              <a:t/>
            </a:r>
            <a:br>
              <a:rPr lang="en-US" sz="300" b="1" dirty="0">
                <a:solidFill>
                  <a:srgbClr val="333399"/>
                </a:solidFill>
              </a:rPr>
            </a:br>
            <a:r>
              <a:rPr lang="en-US" sz="1600" b="1" dirty="0">
                <a:solidFill>
                  <a:srgbClr val="333399"/>
                </a:solidFill>
                <a:latin typeface="Webdings" pitchFamily="18" charset="2"/>
              </a:rPr>
              <a:t>4</a:t>
            </a:r>
            <a:r>
              <a:rPr lang="en-US" sz="1600" b="1" dirty="0">
                <a:solidFill>
                  <a:srgbClr val="333399"/>
                </a:solidFill>
              </a:rPr>
              <a:t>Represents the EU on the international stage</a:t>
            </a:r>
            <a:endParaRPr lang="en-US" sz="1600" b="1" i="1" dirty="0">
              <a:solidFill>
                <a:srgbClr val="333399"/>
              </a:solidFill>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1280" y="4925644"/>
            <a:ext cx="5328592" cy="1929829"/>
          </a:xfrm>
          <a:prstGeom prst="rect">
            <a:avLst/>
          </a:prstGeom>
        </p:spPr>
      </p:pic>
    </p:spTree>
    <p:extLst>
      <p:ext uri="{BB962C8B-B14F-4D97-AF65-F5344CB8AC3E}">
        <p14:creationId xmlns:p14="http://schemas.microsoft.com/office/powerpoint/2010/main" val="2027056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457200" y="476672"/>
            <a:ext cx="74279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defRPr/>
            </a:pPr>
            <a:endParaRPr lang="en-US" altLang="en-US" sz="2000" dirty="0">
              <a:solidFill>
                <a:schemeClr val="bg1"/>
              </a:solidFill>
              <a:latin typeface="+mj-lt"/>
            </a:endParaRPr>
          </a:p>
        </p:txBody>
      </p:sp>
      <p:sp>
        <p:nvSpPr>
          <p:cNvPr id="8195" name="Line 28"/>
          <p:cNvSpPr>
            <a:spLocks noChangeShapeType="1"/>
          </p:cNvSpPr>
          <p:nvPr/>
        </p:nvSpPr>
        <p:spPr bwMode="auto">
          <a:xfrm>
            <a:off x="4600575" y="3053184"/>
            <a:ext cx="0" cy="76200"/>
          </a:xfrm>
          <a:prstGeom prst="line">
            <a:avLst/>
          </a:prstGeom>
          <a:noFill/>
          <a:ln w="50800">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GB" sz="1200">
              <a:solidFill>
                <a:srgbClr val="333399"/>
              </a:solidFill>
              <a:latin typeface="+mn-lt"/>
            </a:endParaRPr>
          </a:p>
        </p:txBody>
      </p:sp>
      <p:sp>
        <p:nvSpPr>
          <p:cNvPr id="8196" name="Oval 6"/>
          <p:cNvSpPr>
            <a:spLocks noChangeArrowheads="1"/>
          </p:cNvSpPr>
          <p:nvPr/>
        </p:nvSpPr>
        <p:spPr bwMode="auto">
          <a:xfrm>
            <a:off x="2213992" y="2345432"/>
            <a:ext cx="4876800" cy="533400"/>
          </a:xfrm>
          <a:prstGeom prst="ellipse">
            <a:avLst/>
          </a:prstGeom>
          <a:solidFill>
            <a:schemeClr val="bg1"/>
          </a:solidFill>
          <a:ln w="19050">
            <a:solidFill>
              <a:srgbClr val="00FFFF"/>
            </a:solidFill>
            <a:round/>
            <a:headEnd/>
            <a:tailEnd/>
          </a:ln>
        </p:spPr>
        <p:txBody>
          <a:bodyPr wrap="none"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endParaRPr lang="nl-NL" altLang="en-US" b="0">
              <a:solidFill>
                <a:srgbClr val="333399"/>
              </a:solidFill>
              <a:latin typeface="+mn-lt"/>
            </a:endParaRPr>
          </a:p>
        </p:txBody>
      </p:sp>
      <p:sp>
        <p:nvSpPr>
          <p:cNvPr id="8197" name="Rectangle 7"/>
          <p:cNvSpPr>
            <a:spLocks noChangeArrowheads="1"/>
          </p:cNvSpPr>
          <p:nvPr/>
        </p:nvSpPr>
        <p:spPr bwMode="auto">
          <a:xfrm>
            <a:off x="2286223" y="2421632"/>
            <a:ext cx="4800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fr-FR" altLang="en-US" dirty="0" err="1">
                <a:solidFill>
                  <a:srgbClr val="333399"/>
                </a:solidFill>
                <a:latin typeface="+mn-lt"/>
              </a:rPr>
              <a:t>Citizens</a:t>
            </a:r>
            <a:r>
              <a:rPr lang="fr-FR" altLang="en-US" dirty="0">
                <a:solidFill>
                  <a:srgbClr val="333399"/>
                </a:solidFill>
                <a:latin typeface="+mn-lt"/>
              </a:rPr>
              <a:t>, </a:t>
            </a:r>
            <a:r>
              <a:rPr lang="fr-FR" altLang="en-US" dirty="0" err="1">
                <a:solidFill>
                  <a:srgbClr val="333399"/>
                </a:solidFill>
                <a:latin typeface="+mn-lt"/>
              </a:rPr>
              <a:t>interest</a:t>
            </a:r>
            <a:r>
              <a:rPr lang="fr-FR" altLang="en-US" dirty="0">
                <a:solidFill>
                  <a:srgbClr val="333399"/>
                </a:solidFill>
                <a:latin typeface="+mn-lt"/>
              </a:rPr>
              <a:t> groups, experts: </a:t>
            </a:r>
            <a:r>
              <a:rPr lang="fr-FR" altLang="en-US" dirty="0" err="1">
                <a:solidFill>
                  <a:srgbClr val="333399"/>
                </a:solidFill>
                <a:latin typeface="+mn-lt"/>
              </a:rPr>
              <a:t>discuss</a:t>
            </a:r>
            <a:r>
              <a:rPr lang="fr-FR" altLang="en-US" dirty="0">
                <a:solidFill>
                  <a:srgbClr val="333399"/>
                </a:solidFill>
                <a:latin typeface="+mn-lt"/>
              </a:rPr>
              <a:t>, </a:t>
            </a:r>
            <a:r>
              <a:rPr lang="fr-FR" altLang="en-US" dirty="0" err="1">
                <a:solidFill>
                  <a:srgbClr val="333399"/>
                </a:solidFill>
                <a:latin typeface="+mn-lt"/>
              </a:rPr>
              <a:t>consult</a:t>
            </a:r>
            <a:endParaRPr lang="en-GB" altLang="en-US" dirty="0">
              <a:solidFill>
                <a:srgbClr val="333399"/>
              </a:solidFill>
              <a:latin typeface="+mn-lt"/>
            </a:endParaRPr>
          </a:p>
        </p:txBody>
      </p:sp>
      <p:sp>
        <p:nvSpPr>
          <p:cNvPr id="8198" name="Oval 13"/>
          <p:cNvSpPr>
            <a:spLocks noChangeArrowheads="1"/>
          </p:cNvSpPr>
          <p:nvPr/>
        </p:nvSpPr>
        <p:spPr bwMode="auto">
          <a:xfrm>
            <a:off x="2162175" y="3213720"/>
            <a:ext cx="4876800" cy="533400"/>
          </a:xfrm>
          <a:prstGeom prst="ellipse">
            <a:avLst/>
          </a:prstGeom>
          <a:solidFill>
            <a:schemeClr val="bg1"/>
          </a:solidFill>
          <a:ln w="19050">
            <a:solidFill>
              <a:srgbClr val="FF00FF"/>
            </a:solidFill>
            <a:round/>
            <a:headEnd/>
            <a:tailEnd/>
          </a:ln>
        </p:spPr>
        <p:txBody>
          <a:bodyPr wrap="none"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endParaRPr lang="nl-NL" altLang="en-US" b="0">
              <a:solidFill>
                <a:srgbClr val="333399"/>
              </a:solidFill>
              <a:latin typeface="+mn-lt"/>
            </a:endParaRPr>
          </a:p>
        </p:txBody>
      </p:sp>
      <p:sp>
        <p:nvSpPr>
          <p:cNvPr id="8199" name="Rectangle 8"/>
          <p:cNvSpPr>
            <a:spLocks noChangeArrowheads="1"/>
          </p:cNvSpPr>
          <p:nvPr/>
        </p:nvSpPr>
        <p:spPr bwMode="auto">
          <a:xfrm>
            <a:off x="2474243" y="3289920"/>
            <a:ext cx="4800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fr-FR" altLang="en-US" dirty="0">
                <a:solidFill>
                  <a:srgbClr val="333399"/>
                </a:solidFill>
                <a:latin typeface="+mn-lt"/>
              </a:rPr>
              <a:t>Commission: </a:t>
            </a:r>
            <a:r>
              <a:rPr lang="fr-FR" altLang="en-US" dirty="0" err="1">
                <a:solidFill>
                  <a:srgbClr val="333399"/>
                </a:solidFill>
                <a:latin typeface="+mn-lt"/>
              </a:rPr>
              <a:t>makes</a:t>
            </a:r>
            <a:r>
              <a:rPr lang="fr-FR" altLang="en-US" dirty="0">
                <a:solidFill>
                  <a:srgbClr val="333399"/>
                </a:solidFill>
                <a:latin typeface="+mn-lt"/>
              </a:rPr>
              <a:t> </a:t>
            </a:r>
            <a:r>
              <a:rPr lang="fr-FR" altLang="en-US" dirty="0" err="1">
                <a:solidFill>
                  <a:srgbClr val="333399"/>
                </a:solidFill>
                <a:latin typeface="+mn-lt"/>
              </a:rPr>
              <a:t>formal</a:t>
            </a:r>
            <a:r>
              <a:rPr lang="fr-FR" altLang="en-US" dirty="0">
                <a:solidFill>
                  <a:srgbClr val="333399"/>
                </a:solidFill>
                <a:latin typeface="+mn-lt"/>
              </a:rPr>
              <a:t> </a:t>
            </a:r>
            <a:r>
              <a:rPr lang="fr-FR" altLang="en-US" dirty="0" err="1">
                <a:solidFill>
                  <a:srgbClr val="333399"/>
                </a:solidFill>
                <a:latin typeface="+mn-lt"/>
              </a:rPr>
              <a:t>proposal</a:t>
            </a:r>
            <a:r>
              <a:rPr lang="fr-FR" altLang="en-US" dirty="0">
                <a:solidFill>
                  <a:srgbClr val="333399"/>
                </a:solidFill>
                <a:latin typeface="+mn-lt"/>
              </a:rPr>
              <a:t> </a:t>
            </a:r>
            <a:endParaRPr lang="en-GB" altLang="en-US" dirty="0">
              <a:solidFill>
                <a:srgbClr val="333399"/>
              </a:solidFill>
              <a:latin typeface="+mn-lt"/>
            </a:endParaRPr>
          </a:p>
        </p:txBody>
      </p:sp>
      <p:sp>
        <p:nvSpPr>
          <p:cNvPr id="8200" name="Oval 14"/>
          <p:cNvSpPr>
            <a:spLocks noChangeArrowheads="1"/>
          </p:cNvSpPr>
          <p:nvPr/>
        </p:nvSpPr>
        <p:spPr bwMode="auto">
          <a:xfrm>
            <a:off x="2153667" y="4048348"/>
            <a:ext cx="4876800" cy="533400"/>
          </a:xfrm>
          <a:prstGeom prst="ellipse">
            <a:avLst/>
          </a:prstGeom>
          <a:solidFill>
            <a:schemeClr val="bg1"/>
          </a:solidFill>
          <a:ln w="19050">
            <a:solidFill>
              <a:srgbClr val="FF8000"/>
            </a:solidFill>
            <a:round/>
            <a:headEnd/>
            <a:tailEnd/>
          </a:ln>
        </p:spPr>
        <p:txBody>
          <a:bodyPr wrap="none"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defRPr/>
            </a:pPr>
            <a:endParaRPr lang="fr-FR" altLang="en-US" b="0">
              <a:solidFill>
                <a:srgbClr val="333399"/>
              </a:solidFill>
              <a:latin typeface="+mn-lt"/>
            </a:endParaRPr>
          </a:p>
        </p:txBody>
      </p:sp>
      <p:sp>
        <p:nvSpPr>
          <p:cNvPr id="8201" name="Rectangle 9"/>
          <p:cNvSpPr>
            <a:spLocks noChangeArrowheads="1"/>
          </p:cNvSpPr>
          <p:nvPr/>
        </p:nvSpPr>
        <p:spPr bwMode="auto">
          <a:xfrm>
            <a:off x="2342356" y="4124548"/>
            <a:ext cx="4800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fr-FR" altLang="en-US" dirty="0">
                <a:solidFill>
                  <a:srgbClr val="333399"/>
                </a:solidFill>
                <a:latin typeface="+mn-lt"/>
              </a:rPr>
              <a:t>Parliament and Council of </a:t>
            </a:r>
            <a:r>
              <a:rPr lang="fr-FR" altLang="en-US" dirty="0" err="1">
                <a:solidFill>
                  <a:srgbClr val="333399"/>
                </a:solidFill>
                <a:latin typeface="+mn-lt"/>
              </a:rPr>
              <a:t>Ministers</a:t>
            </a:r>
            <a:r>
              <a:rPr lang="fr-FR" altLang="en-US" dirty="0">
                <a:solidFill>
                  <a:srgbClr val="333399"/>
                </a:solidFill>
                <a:latin typeface="+mn-lt"/>
              </a:rPr>
              <a:t>: </a:t>
            </a:r>
            <a:r>
              <a:rPr lang="fr-FR" altLang="en-US" dirty="0" err="1">
                <a:solidFill>
                  <a:srgbClr val="333399"/>
                </a:solidFill>
                <a:latin typeface="+mn-lt"/>
              </a:rPr>
              <a:t>decide</a:t>
            </a:r>
            <a:r>
              <a:rPr lang="fr-FR" altLang="en-US" dirty="0">
                <a:solidFill>
                  <a:srgbClr val="333399"/>
                </a:solidFill>
                <a:latin typeface="+mn-lt"/>
              </a:rPr>
              <a:t> </a:t>
            </a:r>
            <a:r>
              <a:rPr lang="fr-FR" altLang="en-US" dirty="0" err="1">
                <a:solidFill>
                  <a:srgbClr val="333399"/>
                </a:solidFill>
                <a:latin typeface="+mn-lt"/>
              </a:rPr>
              <a:t>jointly</a:t>
            </a:r>
            <a:r>
              <a:rPr lang="fr-FR" altLang="en-US" dirty="0">
                <a:solidFill>
                  <a:srgbClr val="333399"/>
                </a:solidFill>
                <a:latin typeface="+mn-lt"/>
              </a:rPr>
              <a:t> </a:t>
            </a:r>
            <a:endParaRPr lang="en-GB" altLang="en-US" dirty="0">
              <a:solidFill>
                <a:srgbClr val="333399"/>
              </a:solidFill>
              <a:latin typeface="+mn-lt"/>
            </a:endParaRPr>
          </a:p>
        </p:txBody>
      </p:sp>
      <p:sp>
        <p:nvSpPr>
          <p:cNvPr id="8202" name="Rectangle 11"/>
          <p:cNvSpPr>
            <a:spLocks noChangeArrowheads="1"/>
          </p:cNvSpPr>
          <p:nvPr/>
        </p:nvSpPr>
        <p:spPr bwMode="auto">
          <a:xfrm>
            <a:off x="2339752" y="5821784"/>
            <a:ext cx="4800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fr-FR" altLang="en-US" dirty="0">
                <a:solidFill>
                  <a:srgbClr val="333399"/>
                </a:solidFill>
                <a:latin typeface="+mn-lt"/>
              </a:rPr>
              <a:t>Commission and Court of Justice: monitor </a:t>
            </a:r>
            <a:r>
              <a:rPr lang="fr-FR" altLang="en-US" dirty="0" err="1">
                <a:solidFill>
                  <a:srgbClr val="333399"/>
                </a:solidFill>
                <a:latin typeface="+mn-lt"/>
              </a:rPr>
              <a:t>implementation</a:t>
            </a:r>
            <a:endParaRPr lang="en-GB" altLang="en-US" dirty="0">
              <a:solidFill>
                <a:srgbClr val="333399"/>
              </a:solidFill>
              <a:latin typeface="+mn-lt"/>
            </a:endParaRPr>
          </a:p>
        </p:txBody>
      </p:sp>
      <p:sp>
        <p:nvSpPr>
          <p:cNvPr id="8203" name="Oval 16"/>
          <p:cNvSpPr>
            <a:spLocks noChangeArrowheads="1"/>
          </p:cNvSpPr>
          <p:nvPr/>
        </p:nvSpPr>
        <p:spPr bwMode="auto">
          <a:xfrm>
            <a:off x="2325340" y="5745584"/>
            <a:ext cx="4876800" cy="533400"/>
          </a:xfrm>
          <a:prstGeom prst="ellipse">
            <a:avLst/>
          </a:prstGeom>
          <a:noFill/>
          <a:ln w="190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endParaRPr lang="nl-NL" altLang="en-US" b="0">
              <a:solidFill>
                <a:srgbClr val="333399"/>
              </a:solidFill>
              <a:latin typeface="+mn-lt"/>
            </a:endParaRPr>
          </a:p>
        </p:txBody>
      </p:sp>
      <p:sp>
        <p:nvSpPr>
          <p:cNvPr id="8204" name="Oval 15"/>
          <p:cNvSpPr>
            <a:spLocks noChangeArrowheads="1"/>
          </p:cNvSpPr>
          <p:nvPr/>
        </p:nvSpPr>
        <p:spPr bwMode="auto">
          <a:xfrm>
            <a:off x="2162175" y="4869904"/>
            <a:ext cx="4876800" cy="533400"/>
          </a:xfrm>
          <a:prstGeom prst="ellipse">
            <a:avLst/>
          </a:prstGeom>
          <a:solidFill>
            <a:schemeClr val="bg1"/>
          </a:solidFill>
          <a:ln w="19050">
            <a:solidFill>
              <a:srgbClr val="00FF00"/>
            </a:solidFill>
            <a:round/>
            <a:headEnd/>
            <a:tailEnd/>
          </a:ln>
        </p:spPr>
        <p:txBody>
          <a:bodyPr wrap="none"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0"/>
              </a:spcBef>
              <a:buFontTx/>
              <a:buNone/>
              <a:defRPr/>
            </a:pPr>
            <a:endParaRPr lang="nl-NL" altLang="en-US" b="0">
              <a:solidFill>
                <a:srgbClr val="333399"/>
              </a:solidFill>
              <a:latin typeface="+mn-lt"/>
            </a:endParaRPr>
          </a:p>
        </p:txBody>
      </p:sp>
      <p:sp>
        <p:nvSpPr>
          <p:cNvPr id="8205" name="Rectangle 10"/>
          <p:cNvSpPr>
            <a:spLocks noChangeArrowheads="1"/>
          </p:cNvSpPr>
          <p:nvPr/>
        </p:nvSpPr>
        <p:spPr bwMode="auto">
          <a:xfrm>
            <a:off x="2363440" y="4946104"/>
            <a:ext cx="4800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1200" b="1">
                <a:solidFill>
                  <a:schemeClr val="tx1"/>
                </a:solidFill>
                <a:latin typeface="Verdana" pitchFamily="34" charset="0"/>
              </a:defRPr>
            </a:lvl1pPr>
            <a:lvl2pPr marL="742950" indent="-285750" algn="l" eaLnBrk="0" hangingPunct="0">
              <a:spcBef>
                <a:spcPct val="20000"/>
              </a:spcBef>
              <a:buChar char="–"/>
              <a:defRPr sz="1100">
                <a:solidFill>
                  <a:schemeClr val="tx1"/>
                </a:solidFill>
                <a:latin typeface="Verdana" pitchFamily="34" charset="0"/>
              </a:defRPr>
            </a:lvl2pPr>
            <a:lvl3pPr marL="1143000" indent="-228600" algn="l" eaLnBrk="0" hangingPunct="0">
              <a:spcBef>
                <a:spcPct val="20000"/>
              </a:spcBef>
              <a:buChar char="•"/>
              <a:defRPr sz="24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buFontTx/>
              <a:buNone/>
              <a:defRPr/>
            </a:pPr>
            <a:r>
              <a:rPr lang="fr-FR" altLang="en-US" dirty="0">
                <a:solidFill>
                  <a:srgbClr val="333399"/>
                </a:solidFill>
                <a:latin typeface="+mn-lt"/>
              </a:rPr>
              <a:t>National </a:t>
            </a:r>
            <a:r>
              <a:rPr lang="fr-FR" altLang="en-US" dirty="0" err="1">
                <a:solidFill>
                  <a:srgbClr val="333399"/>
                </a:solidFill>
                <a:latin typeface="+mn-lt"/>
              </a:rPr>
              <a:t>or</a:t>
            </a:r>
            <a:r>
              <a:rPr lang="fr-FR" altLang="en-US" dirty="0">
                <a:solidFill>
                  <a:srgbClr val="333399"/>
                </a:solidFill>
                <a:latin typeface="+mn-lt"/>
              </a:rPr>
              <a:t> local </a:t>
            </a:r>
            <a:r>
              <a:rPr lang="fr-FR" altLang="en-US" dirty="0" err="1">
                <a:solidFill>
                  <a:srgbClr val="333399"/>
                </a:solidFill>
                <a:latin typeface="+mn-lt"/>
              </a:rPr>
              <a:t>authorities</a:t>
            </a:r>
            <a:r>
              <a:rPr lang="fr-FR" altLang="en-US" dirty="0">
                <a:solidFill>
                  <a:srgbClr val="333399"/>
                </a:solidFill>
                <a:latin typeface="+mn-lt"/>
              </a:rPr>
              <a:t>: </a:t>
            </a:r>
            <a:r>
              <a:rPr lang="fr-FR" altLang="en-US" dirty="0" err="1">
                <a:solidFill>
                  <a:srgbClr val="333399"/>
                </a:solidFill>
                <a:latin typeface="+mn-lt"/>
              </a:rPr>
              <a:t>implement</a:t>
            </a:r>
            <a:endParaRPr lang="en-GB" altLang="en-US" dirty="0">
              <a:solidFill>
                <a:srgbClr val="333399"/>
              </a:solidFill>
              <a:latin typeface="+mn-lt"/>
            </a:endParaRPr>
          </a:p>
        </p:txBody>
      </p:sp>
      <p:sp>
        <p:nvSpPr>
          <p:cNvPr id="8206" name="Line 30"/>
          <p:cNvSpPr>
            <a:spLocks noChangeShapeType="1"/>
          </p:cNvSpPr>
          <p:nvPr/>
        </p:nvSpPr>
        <p:spPr bwMode="auto">
          <a:xfrm>
            <a:off x="4600575" y="3885034"/>
            <a:ext cx="0" cy="76200"/>
          </a:xfrm>
          <a:prstGeom prst="line">
            <a:avLst/>
          </a:prstGeom>
          <a:noFill/>
          <a:ln w="50800">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GB" sz="1200">
              <a:solidFill>
                <a:srgbClr val="333399"/>
              </a:solidFill>
              <a:latin typeface="+mn-lt"/>
            </a:endParaRPr>
          </a:p>
        </p:txBody>
      </p:sp>
      <p:sp>
        <p:nvSpPr>
          <p:cNvPr id="8207" name="Line 31"/>
          <p:cNvSpPr>
            <a:spLocks noChangeShapeType="1"/>
          </p:cNvSpPr>
          <p:nvPr/>
        </p:nvSpPr>
        <p:spPr bwMode="auto">
          <a:xfrm>
            <a:off x="4600575" y="4735934"/>
            <a:ext cx="0" cy="76200"/>
          </a:xfrm>
          <a:prstGeom prst="line">
            <a:avLst/>
          </a:prstGeom>
          <a:noFill/>
          <a:ln w="50800">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GB" sz="1200">
              <a:solidFill>
                <a:srgbClr val="333399"/>
              </a:solidFill>
              <a:latin typeface="+mn-lt"/>
            </a:endParaRPr>
          </a:p>
        </p:txBody>
      </p:sp>
      <p:sp>
        <p:nvSpPr>
          <p:cNvPr id="8208" name="Line 32"/>
          <p:cNvSpPr>
            <a:spLocks noChangeShapeType="1"/>
          </p:cNvSpPr>
          <p:nvPr/>
        </p:nvSpPr>
        <p:spPr bwMode="auto">
          <a:xfrm>
            <a:off x="4600575" y="5574134"/>
            <a:ext cx="0" cy="76200"/>
          </a:xfrm>
          <a:prstGeom prst="line">
            <a:avLst/>
          </a:prstGeom>
          <a:noFill/>
          <a:ln w="50800">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anchor="ctr"/>
          <a:lstStyle/>
          <a:p>
            <a:pPr>
              <a:defRPr/>
            </a:pPr>
            <a:endParaRPr lang="en-GB" sz="1200">
              <a:solidFill>
                <a:srgbClr val="333399"/>
              </a:solidFill>
              <a:latin typeface="+mn-lt"/>
            </a:endParaRPr>
          </a:p>
        </p:txBody>
      </p:sp>
      <p:sp>
        <p:nvSpPr>
          <p:cNvPr id="2" name="TextBox 1"/>
          <p:cNvSpPr txBox="1"/>
          <p:nvPr/>
        </p:nvSpPr>
        <p:spPr>
          <a:xfrm>
            <a:off x="322783" y="1484784"/>
            <a:ext cx="7345561" cy="523220"/>
          </a:xfrm>
          <a:prstGeom prst="rect">
            <a:avLst/>
          </a:prstGeom>
          <a:noFill/>
        </p:spPr>
        <p:txBody>
          <a:bodyPr wrap="square" rtlCol="0">
            <a:spAutoFit/>
          </a:bodyPr>
          <a:lstStyle/>
          <a:p>
            <a:r>
              <a:rPr lang="en-GB" sz="2800" b="1" dirty="0"/>
              <a:t>How EU laws are made</a:t>
            </a:r>
          </a:p>
        </p:txBody>
      </p:sp>
    </p:spTree>
    <p:extLst>
      <p:ext uri="{BB962C8B-B14F-4D97-AF65-F5344CB8AC3E}">
        <p14:creationId xmlns:p14="http://schemas.microsoft.com/office/powerpoint/2010/main" val="959431366"/>
      </p:ext>
    </p:extLst>
  </p:cSld>
  <p:clrMapOvr>
    <a:masterClrMapping/>
  </p:clrMapOvr>
</p:sld>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blank</Template>
  <TotalTime>639</TotalTime>
  <Words>467</Words>
  <Application>Microsoft Office PowerPoint</Application>
  <PresentationFormat>On-screen Show (4:3)</PresentationFormat>
  <Paragraphs>73</Paragraphs>
  <Slides>13</Slides>
  <Notes>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vt:i4>
      </vt:variant>
    </vt:vector>
  </HeadingPairs>
  <TitlesOfParts>
    <vt:vector size="19" baseType="lpstr">
      <vt:lpstr>ＭＳ Ｐゴシック</vt:lpstr>
      <vt:lpstr>Arial</vt:lpstr>
      <vt:lpstr>Verdana</vt:lpstr>
      <vt:lpstr>Webdings</vt:lpstr>
      <vt:lpstr>Blank</vt:lpstr>
      <vt:lpstr>1_Blank</vt:lpstr>
      <vt:lpstr>Role-play on EU  decision-making https://www.youtube.com/watch?v=zHjILxl9E6U </vt:lpstr>
      <vt:lpstr>European Union: 27 countries  </vt:lpstr>
      <vt:lpstr>Population in millions (2021) 447 million in total </vt:lpstr>
      <vt:lpstr>Three Presidents</vt:lpstr>
      <vt:lpstr>PowerPoint Presentation</vt:lpstr>
      <vt:lpstr>The European Parliament – voice of the people</vt:lpstr>
      <vt:lpstr>Council of Ministers – voice of the Member States</vt:lpstr>
      <vt:lpstr>The European Commission – promoting the common interest</vt:lpstr>
      <vt:lpstr>PowerPoint Presentation</vt:lpstr>
      <vt:lpstr>PowerPoint Presentation</vt:lpstr>
      <vt:lpstr>  Problem European Commission:   Difference in chocolate production between countries: cocoa butter vs. other vegetable fats  Chocolate that contains vegetable fats that do not originate from cocoa, is not allowed to be called ‘chocolate’ in some countries and may therefore not be sold in these countries.  </vt:lpstr>
      <vt:lpstr>   - Companies from Member States are allowed to make chocolate with other vegetable fats  (meaning: they may replace cocoa butter)   - Member States must allow chocolate in their market that contains other vegetable fats than  cocoa butter   (meaning: they may sell chocolate with other ingredients in other Member States and still call it chocolate)     </vt:lpstr>
      <vt:lpstr>You will now receive briefings -   please take a few minutes to read them.   Good luck!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INFELDT Madeleine (COMM-THE HAGUE)</dc:creator>
  <cp:lastModifiedBy>LANGER Liselotte Justine (COMM-THE HAGUE)</cp:lastModifiedBy>
  <cp:revision>79</cp:revision>
  <dcterms:created xsi:type="dcterms:W3CDTF">2015-09-01T10:36:18Z</dcterms:created>
  <dcterms:modified xsi:type="dcterms:W3CDTF">2022-04-06T15:59:23Z</dcterms:modified>
</cp:coreProperties>
</file>