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257" r:id="rId3"/>
    <p:sldId id="258" r:id="rId4"/>
    <p:sldId id="259" r:id="rId5"/>
    <p:sldId id="260" r:id="rId6"/>
    <p:sldId id="261" r:id="rId7"/>
    <p:sldId id="262" r:id="rId8"/>
    <p:sldId id="30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2" r:id="rId48"/>
    <p:sldId id="303" r:id="rId49"/>
    <p:sldId id="304" r:id="rId5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6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24453C-3E24-4077-A85A-7AC639785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FC91151-D314-45A0-87D3-9B8389FB6F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5A7ED3-B8BE-44F9-8126-80D10CB0F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BC0DE9-244A-4BB2-89AB-8502D17C6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4FEAA8C-CBE5-4EB7-8815-1E30D3B28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65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66F4BC-CF17-4EC0-B501-951A284E7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CE13674-6055-47AC-91EE-16CACBA3CB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6346572-255E-4717-BB1E-4E13842F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E50010-AA72-4D41-B125-0AC5E438F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337604-BC2A-4F1D-970D-BD76C78C2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073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53598EB-28A0-402F-B1DB-5A9048A4AC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16579FB-D4CB-4491-8C6A-3262B17E4A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E8EECE-49D4-4AA9-88E1-02164A098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A6080FB-2F09-4E91-ABF0-3F7691E87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8626AB-DA97-4D72-8073-92976726E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832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F35FD6-60E6-4981-A45E-2D5EECD1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491361-08E7-4839-BA56-B533CCDB8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709978C-BD29-4136-9AF9-E5918C29C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ACBC4-1F71-4573-99EF-4DBCA7612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599E00-22B5-489A-A2EE-3B6D64082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812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CBB07E-A066-443F-A28A-C5BE518B2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6DED0EF-62D0-419B-9740-6A98D07E7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DAC683-D071-472C-8AF0-EBAA688C2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AEF3E5-35C5-4FB7-8C81-8524A2FE6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73282CA-C553-4D88-A853-BFB0848A0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72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EB58AC-CFBA-49C0-9EDE-08E4F5DDF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3FA366-6FE1-4493-AD99-27535119F8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F183F65-2E20-4676-BE80-982C3E037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07EA21C-4F65-4273-A9A8-A7D7F3FB7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B1343CF-E811-4D7A-A4B4-E6E4AA77B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C080108-FE51-4EED-9FF0-E6353694B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7665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13632A-C392-4C11-A639-79E5CF6CA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DD98F2-8DB6-423E-8D6C-16B80A5E7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27FF321-3A52-417B-B5B1-09B9AFF16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C6A7901-BBD4-4690-90D9-8A3BC2B835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1729BAE-4456-4779-9C16-5E832389AF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F1E5ED8-B7CA-4F3C-A5D9-3A7231018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A584CC8-1237-4177-B321-9D774D035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1787937-ED9C-4F68-83AD-6FEC07F10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602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01AC1B-64EC-42CA-A395-BEA767D2A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FEA4178-974E-4958-977B-230553D79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985DF5E-C2E3-42BF-948F-1639566A2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8B5EFBA-7AE8-4498-9713-CCDD5E1F4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589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D5E68F1-0D29-440B-8C57-85B39A245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95F6964-0DC5-47A0-AFDE-CA8E1E1F3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54E778C-4B06-4528-90CE-DF5EDBE2F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33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583BB-294E-4715-B719-DF22CD060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F5F93E-1598-4BB8-BF62-B029509F3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54950F3-99D3-4FCC-A4B9-69DCFF0FF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52E9493-3F7A-481D-A0A4-4C51F40FE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5254914-58FE-4747-97AD-255AAA6D5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7FBB92-85DE-442F-B142-3501CC6FD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503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6D08E0-35B1-405C-B0CC-BC8B4BC31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0E9C422-4FF0-42D3-B8B9-96B07DDF0D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375B578-0841-46D5-8511-65688177D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2A55AEB-B461-40EA-AFF3-AF1497BF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F039D35-A3D3-439F-8DF0-C7FA083EE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E2B76EE-639E-458A-A840-72AA8CF86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77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chemeClr val="accent4">
                <a:lumMod val="40000"/>
                <a:lumOff val="6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933C0BF-3EF8-4A27-996F-429502A55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C7484A-24AC-40D8-8CAF-5BC431DFE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DEA790-B6EC-4AB4-A6C8-6A00549BEB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64516-8AB9-4FA3-9625-A0A33C38F4CA}" type="datetimeFigureOut">
              <a:rPr lang="nl-NL" smtClean="0"/>
              <a:t>4-4-2018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8FB9AE-9F0B-4FF5-A576-5E1A103C74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553D09-0ACC-4EC1-82E7-35C5D0CEBB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AF930-F835-4623-A7C7-B367F32B934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522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E287AC8-C21A-4963-A86D-6CE1F5417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48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EB68D5B-EC51-47F3-B551-C234E66252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493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527F4C8-2D59-4BE5-8A50-2D9C49E32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48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07D9420-9EDF-4D4C-8C88-D5ED037240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836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515845F-BD65-4D76-BD4F-7533B889FF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344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CFD4353-A618-411F-B4F7-D82CECAAAC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846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484CAC0-E981-44BB-8023-F9C9392CD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815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48478AF-BBD6-4DD5-AC4D-5ABC2CB72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61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130F609-C138-453B-8094-E5985642F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54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A625C6E-9BDB-434C-8F6C-642D592FD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113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8C28D2EB-EE4D-471D-91FB-210BDB490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06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D4115C4-D5F8-45BC-99BC-E5C3276CD2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02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7303B1B-A76B-4596-8A5C-2C008EEBE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383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0D3EE47-9AD4-4321-B4ED-925944C6B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8548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E46F6DA-2BB1-45D3-A21C-2B497DECC1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112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23D738F-74AD-4F0C-80D1-8A1677F9B8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4349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44AFAEC-BC14-4950-A3ED-C27FB3B9E8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9144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20F7608-D253-455C-A312-30272F1B4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045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991A9F5-AC84-49FC-A90D-9FD73F5516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791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A7E28AB-BC3B-4A03-8DC3-51C314A5D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4816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D8ABBC2-6B19-4434-B581-E440AA7213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884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5CBFDA1-943C-4C47-8974-A1633EF7D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891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E83B8B1-544E-4E74-A867-32D25475C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574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A9BF134-2E07-4BAF-89C6-01EAE5D5B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7389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7E139ED-8252-48E1-B1E7-47CE382E58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951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B8FFFA3A-790C-4211-9106-A4996596F8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3927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801F72D6-8BEA-46A0-A7B3-33EB67D91A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173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828658F-CFA9-4D13-BA2A-EC3E6EB89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961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D99CD10-BA03-42C5-8AB3-627526FA3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469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D4824B4-8764-4485-9A32-017FBFCAFA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099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A3CD6F1-3E04-4A9D-831F-D8B64B7CE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3620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7816474-FBAA-4383-A9FA-9BC94C298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398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EAEF949-A65D-4C6A-9697-173344890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BC5C963-9FC6-4706-99A3-22E53B2BB7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1321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CD3C27F-E0F0-406D-B40C-7FBA18E09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7527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9BAA04C-B9EA-4250-85DD-5B3E29E2D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5266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BDA6B5C5-9BE9-4A13-A6CC-0A802D00B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88270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63E957CC-B7E0-4B43-95F0-C2DFFED0BA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368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3E3E86F-542D-487F-A495-F736274C1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498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AF0E85A-8D87-457F-94FD-027D94BE9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4694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F161AE4-4B25-4138-88EB-0C9A60315F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948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8CB9047-0EC6-4128-9589-3882C73DB2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915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8A5B307-FC9E-4FCB-BECA-EF59F371CA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1359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FD9E553-19DB-4066-87B2-10F030853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342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8C2D892-CBD9-4A07-80C9-42612069D7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645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A131133-FCA9-4698-B5E1-20F51DA19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966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0328567-ACBE-4773-AD61-EA9A14C99A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63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D4CCBDB-E726-4AE5-902C-A1D3FCDBA7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6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CB4BA7F-E12E-4ED5-A498-32A21C5747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730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Office PowerPoint</Application>
  <PresentationFormat>Breedbeeld</PresentationFormat>
  <Paragraphs>0</Paragraphs>
  <Slides>49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49</vt:i4>
      </vt:variant>
    </vt:vector>
  </HeadingPairs>
  <TitlesOfParts>
    <vt:vector size="53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Frank van den Broek</dc:creator>
  <cp:lastModifiedBy>Frank van den Broek</cp:lastModifiedBy>
  <cp:revision>5</cp:revision>
  <dcterms:created xsi:type="dcterms:W3CDTF">2018-04-04T11:51:06Z</dcterms:created>
  <dcterms:modified xsi:type="dcterms:W3CDTF">2018-04-04T12:50:15Z</dcterms:modified>
</cp:coreProperties>
</file>