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66" r:id="rId2"/>
    <p:sldId id="265" r:id="rId3"/>
    <p:sldId id="284" r:id="rId4"/>
    <p:sldId id="298" r:id="rId5"/>
    <p:sldId id="299" r:id="rId6"/>
    <p:sldId id="297" r:id="rId7"/>
    <p:sldId id="268" r:id="rId8"/>
    <p:sldId id="269" r:id="rId9"/>
    <p:sldId id="270" r:id="rId10"/>
    <p:sldId id="271" r:id="rId11"/>
    <p:sldId id="273" r:id="rId12"/>
    <p:sldId id="274" r:id="rId13"/>
    <p:sldId id="275" r:id="rId14"/>
    <p:sldId id="277" r:id="rId15"/>
    <p:sldId id="279" r:id="rId16"/>
    <p:sldId id="280" r:id="rId17"/>
    <p:sldId id="285" r:id="rId18"/>
    <p:sldId id="300" r:id="rId19"/>
    <p:sldId id="301" r:id="rId20"/>
    <p:sldId id="286" r:id="rId21"/>
    <p:sldId id="302" r:id="rId22"/>
    <p:sldId id="287" r:id="rId23"/>
    <p:sldId id="292" r:id="rId24"/>
    <p:sldId id="304" r:id="rId25"/>
    <p:sldId id="293" r:id="rId26"/>
    <p:sldId id="294" r:id="rId27"/>
  </p:sldIdLst>
  <p:sldSz cx="9144000" cy="6858000" type="screen4x3"/>
  <p:notesSz cx="6858000" cy="9144000"/>
  <p:embeddedFontLst>
    <p:embeddedFont>
      <p:font typeface="CF Midnight" pitchFamily="2" charset="0"/>
      <p:regular r:id="rId29"/>
    </p:embeddedFont>
    <p:embeddedFont>
      <p:font typeface="Adobe Garamond Pro" panose="02020502060506020403" charset="0"/>
      <p:regular r:id="rId30"/>
      <p: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custDataLst>
    <p:tags r:id="rId36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loor Keller" initials="FK" lastIdx="23" clrIdx="0">
    <p:extLst>
      <p:ext uri="{19B8F6BF-5375-455C-9EA6-DF929625EA0E}">
        <p15:presenceInfo xmlns:p15="http://schemas.microsoft.com/office/powerpoint/2012/main" userId="S-1-5-21-2732201385-1469741140-531236212-3133" providerId="AD"/>
      </p:ext>
    </p:extLst>
  </p:cmAuthor>
  <p:cmAuthor id="2" name="Marit Holtmans" initials="MH" lastIdx="3" clrIdx="1">
    <p:extLst>
      <p:ext uri="{19B8F6BF-5375-455C-9EA6-DF929625EA0E}">
        <p15:presenceInfo xmlns:p15="http://schemas.microsoft.com/office/powerpoint/2012/main" userId="S-1-5-21-2732201385-1469741140-531236212-313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38"/>
    <a:srgbClr val="FDE42A"/>
    <a:srgbClr val="000000"/>
    <a:srgbClr val="212121"/>
    <a:srgbClr val="E5E5E7"/>
    <a:srgbClr val="FFCC00"/>
    <a:srgbClr val="FFFF00"/>
    <a:srgbClr val="E8E5CF"/>
    <a:srgbClr val="FFF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000" autoAdjust="0"/>
  </p:normalViewPr>
  <p:slideViewPr>
    <p:cSldViewPr>
      <p:cViewPr varScale="1">
        <p:scale>
          <a:sx n="92" d="100"/>
          <a:sy n="92" d="100"/>
        </p:scale>
        <p:origin x="215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4AF1E-BDAD-4D1C-8C9A-878D70F8768B}" type="datetimeFigureOut">
              <a:rPr lang="nl-NL" smtClean="0"/>
              <a:t>17-9-2018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FCB170-ADC1-46D5-B652-6DDA107EEFE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12254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baseline="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b="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11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b="1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12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b="1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13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b="1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14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15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16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17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18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871546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19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902006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21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764407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22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23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b="1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24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825725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25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26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4384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07320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10770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baseline="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FCB170-ADC1-46D5-B652-6DDA107EEFE9}" type="slidenum">
              <a:rPr lang="nl-NL" smtClean="0"/>
              <a:t>10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946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8" name="Rechthoek 7"/>
          <p:cNvSpPr/>
          <p:nvPr userDrawn="1"/>
        </p:nvSpPr>
        <p:spPr>
          <a:xfrm>
            <a:off x="-8390" y="6119866"/>
            <a:ext cx="9152389" cy="7381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9" name="Rechthoek 8"/>
          <p:cNvSpPr/>
          <p:nvPr userDrawn="1"/>
        </p:nvSpPr>
        <p:spPr>
          <a:xfrm>
            <a:off x="182035" y="188640"/>
            <a:ext cx="8779930" cy="59312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2" name="Vrije vorm 11"/>
          <p:cNvSpPr/>
          <p:nvPr userDrawn="1"/>
        </p:nvSpPr>
        <p:spPr>
          <a:xfrm>
            <a:off x="7997609" y="146052"/>
            <a:ext cx="953558" cy="465932"/>
          </a:xfrm>
          <a:custGeom>
            <a:avLst/>
            <a:gdLst>
              <a:gd name="connsiteX0" fmla="*/ 1273969 w 1273969"/>
              <a:gd name="connsiteY0" fmla="*/ 300037 h 300037"/>
              <a:gd name="connsiteX1" fmla="*/ 0 w 1273969"/>
              <a:gd name="connsiteY1" fmla="*/ 11906 h 300037"/>
              <a:gd name="connsiteX2" fmla="*/ 1259682 w 1273969"/>
              <a:gd name="connsiteY2" fmla="*/ 0 h 300037"/>
              <a:gd name="connsiteX3" fmla="*/ 1273969 w 1273969"/>
              <a:gd name="connsiteY3" fmla="*/ 300037 h 300037"/>
              <a:gd name="connsiteX0" fmla="*/ 1140619 w 1140619"/>
              <a:gd name="connsiteY0" fmla="*/ 300037 h 300037"/>
              <a:gd name="connsiteX1" fmla="*/ 0 w 1140619"/>
              <a:gd name="connsiteY1" fmla="*/ 42863 h 300037"/>
              <a:gd name="connsiteX2" fmla="*/ 1126332 w 1140619"/>
              <a:gd name="connsiteY2" fmla="*/ 0 h 300037"/>
              <a:gd name="connsiteX3" fmla="*/ 1140619 w 1140619"/>
              <a:gd name="connsiteY3" fmla="*/ 300037 h 300037"/>
              <a:gd name="connsiteX0" fmla="*/ 1140619 w 1140619"/>
              <a:gd name="connsiteY0" fmla="*/ 300037 h 300037"/>
              <a:gd name="connsiteX1" fmla="*/ 92869 w 1140619"/>
              <a:gd name="connsiteY1" fmla="*/ 61912 h 300037"/>
              <a:gd name="connsiteX2" fmla="*/ 0 w 1140619"/>
              <a:gd name="connsiteY2" fmla="*/ 42863 h 300037"/>
              <a:gd name="connsiteX3" fmla="*/ 1126332 w 1140619"/>
              <a:gd name="connsiteY3" fmla="*/ 0 h 300037"/>
              <a:gd name="connsiteX4" fmla="*/ 1140619 w 1140619"/>
              <a:gd name="connsiteY4" fmla="*/ 300037 h 300037"/>
              <a:gd name="connsiteX0" fmla="*/ 1140619 w 1140619"/>
              <a:gd name="connsiteY0" fmla="*/ 300037 h 300037"/>
              <a:gd name="connsiteX1" fmla="*/ 1054894 w 1140619"/>
              <a:gd name="connsiteY1" fmla="*/ 273843 h 300037"/>
              <a:gd name="connsiteX2" fmla="*/ 92869 w 1140619"/>
              <a:gd name="connsiteY2" fmla="*/ 61912 h 300037"/>
              <a:gd name="connsiteX3" fmla="*/ 0 w 1140619"/>
              <a:gd name="connsiteY3" fmla="*/ 42863 h 300037"/>
              <a:gd name="connsiteX4" fmla="*/ 1126332 w 1140619"/>
              <a:gd name="connsiteY4" fmla="*/ 0 h 300037"/>
              <a:gd name="connsiteX5" fmla="*/ 1140619 w 1140619"/>
              <a:gd name="connsiteY5" fmla="*/ 300037 h 300037"/>
              <a:gd name="connsiteX0" fmla="*/ 1140619 w 1140619"/>
              <a:gd name="connsiteY0" fmla="*/ 300037 h 300037"/>
              <a:gd name="connsiteX1" fmla="*/ 1054894 w 1140619"/>
              <a:gd name="connsiteY1" fmla="*/ 273843 h 300037"/>
              <a:gd name="connsiteX2" fmla="*/ 688182 w 1140619"/>
              <a:gd name="connsiteY2" fmla="*/ 192881 h 300037"/>
              <a:gd name="connsiteX3" fmla="*/ 92869 w 1140619"/>
              <a:gd name="connsiteY3" fmla="*/ 61912 h 300037"/>
              <a:gd name="connsiteX4" fmla="*/ 0 w 1140619"/>
              <a:gd name="connsiteY4" fmla="*/ 42863 h 300037"/>
              <a:gd name="connsiteX5" fmla="*/ 1126332 w 1140619"/>
              <a:gd name="connsiteY5" fmla="*/ 0 h 300037"/>
              <a:gd name="connsiteX6" fmla="*/ 1140619 w 1140619"/>
              <a:gd name="connsiteY6" fmla="*/ 300037 h 300037"/>
              <a:gd name="connsiteX0" fmla="*/ 1140619 w 1140619"/>
              <a:gd name="connsiteY0" fmla="*/ 300037 h 481013"/>
              <a:gd name="connsiteX1" fmla="*/ 1054894 w 1140619"/>
              <a:gd name="connsiteY1" fmla="*/ 273843 h 481013"/>
              <a:gd name="connsiteX2" fmla="*/ 938213 w 1140619"/>
              <a:gd name="connsiteY2" fmla="*/ 481013 h 481013"/>
              <a:gd name="connsiteX3" fmla="*/ 92869 w 1140619"/>
              <a:gd name="connsiteY3" fmla="*/ 61912 h 481013"/>
              <a:gd name="connsiteX4" fmla="*/ 0 w 1140619"/>
              <a:gd name="connsiteY4" fmla="*/ 42863 h 481013"/>
              <a:gd name="connsiteX5" fmla="*/ 1126332 w 1140619"/>
              <a:gd name="connsiteY5" fmla="*/ 0 h 481013"/>
              <a:gd name="connsiteX6" fmla="*/ 1140619 w 1140619"/>
              <a:gd name="connsiteY6" fmla="*/ 300037 h 481013"/>
              <a:gd name="connsiteX0" fmla="*/ 1140619 w 1140619"/>
              <a:gd name="connsiteY0" fmla="*/ 300037 h 531019"/>
              <a:gd name="connsiteX1" fmla="*/ 1054894 w 1140619"/>
              <a:gd name="connsiteY1" fmla="*/ 273843 h 531019"/>
              <a:gd name="connsiteX2" fmla="*/ 959644 w 1140619"/>
              <a:gd name="connsiteY2" fmla="*/ 531019 h 531019"/>
              <a:gd name="connsiteX3" fmla="*/ 92869 w 1140619"/>
              <a:gd name="connsiteY3" fmla="*/ 61912 h 531019"/>
              <a:gd name="connsiteX4" fmla="*/ 0 w 1140619"/>
              <a:gd name="connsiteY4" fmla="*/ 42863 h 531019"/>
              <a:gd name="connsiteX5" fmla="*/ 1126332 w 1140619"/>
              <a:gd name="connsiteY5" fmla="*/ 0 h 531019"/>
              <a:gd name="connsiteX6" fmla="*/ 1140619 w 1140619"/>
              <a:gd name="connsiteY6" fmla="*/ 300037 h 531019"/>
              <a:gd name="connsiteX0" fmla="*/ 1140619 w 1140619"/>
              <a:gd name="connsiteY0" fmla="*/ 300037 h 502444"/>
              <a:gd name="connsiteX1" fmla="*/ 1054894 w 1140619"/>
              <a:gd name="connsiteY1" fmla="*/ 273843 h 502444"/>
              <a:gd name="connsiteX2" fmla="*/ 950119 w 1140619"/>
              <a:gd name="connsiteY2" fmla="*/ 502444 h 502444"/>
              <a:gd name="connsiteX3" fmla="*/ 92869 w 1140619"/>
              <a:gd name="connsiteY3" fmla="*/ 61912 h 502444"/>
              <a:gd name="connsiteX4" fmla="*/ 0 w 1140619"/>
              <a:gd name="connsiteY4" fmla="*/ 42863 h 502444"/>
              <a:gd name="connsiteX5" fmla="*/ 1126332 w 1140619"/>
              <a:gd name="connsiteY5" fmla="*/ 0 h 502444"/>
              <a:gd name="connsiteX6" fmla="*/ 1140619 w 1140619"/>
              <a:gd name="connsiteY6" fmla="*/ 300037 h 502444"/>
              <a:gd name="connsiteX0" fmla="*/ 1140619 w 1140619"/>
              <a:gd name="connsiteY0" fmla="*/ 300037 h 502444"/>
              <a:gd name="connsiteX1" fmla="*/ 1054894 w 1140619"/>
              <a:gd name="connsiteY1" fmla="*/ 273843 h 502444"/>
              <a:gd name="connsiteX2" fmla="*/ 950119 w 1140619"/>
              <a:gd name="connsiteY2" fmla="*/ 502444 h 502444"/>
              <a:gd name="connsiteX3" fmla="*/ 245269 w 1140619"/>
              <a:gd name="connsiteY3" fmla="*/ 87312 h 502444"/>
              <a:gd name="connsiteX4" fmla="*/ 0 w 1140619"/>
              <a:gd name="connsiteY4" fmla="*/ 42863 h 502444"/>
              <a:gd name="connsiteX5" fmla="*/ 1126332 w 1140619"/>
              <a:gd name="connsiteY5" fmla="*/ 0 h 502444"/>
              <a:gd name="connsiteX6" fmla="*/ 1140619 w 1140619"/>
              <a:gd name="connsiteY6" fmla="*/ 300037 h 502444"/>
              <a:gd name="connsiteX0" fmla="*/ 1140619 w 1140619"/>
              <a:gd name="connsiteY0" fmla="*/ 300037 h 502444"/>
              <a:gd name="connsiteX1" fmla="*/ 1012560 w 1140619"/>
              <a:gd name="connsiteY1" fmla="*/ 214576 h 502444"/>
              <a:gd name="connsiteX2" fmla="*/ 950119 w 1140619"/>
              <a:gd name="connsiteY2" fmla="*/ 502444 h 502444"/>
              <a:gd name="connsiteX3" fmla="*/ 245269 w 1140619"/>
              <a:gd name="connsiteY3" fmla="*/ 87312 h 502444"/>
              <a:gd name="connsiteX4" fmla="*/ 0 w 1140619"/>
              <a:gd name="connsiteY4" fmla="*/ 42863 h 502444"/>
              <a:gd name="connsiteX5" fmla="*/ 1126332 w 1140619"/>
              <a:gd name="connsiteY5" fmla="*/ 0 h 502444"/>
              <a:gd name="connsiteX6" fmla="*/ 1140619 w 1140619"/>
              <a:gd name="connsiteY6" fmla="*/ 300037 h 502444"/>
              <a:gd name="connsiteX0" fmla="*/ 1126332 w 1126332"/>
              <a:gd name="connsiteY0" fmla="*/ 0 h 502444"/>
              <a:gd name="connsiteX1" fmla="*/ 1012560 w 1126332"/>
              <a:gd name="connsiteY1" fmla="*/ 214576 h 502444"/>
              <a:gd name="connsiteX2" fmla="*/ 950119 w 1126332"/>
              <a:gd name="connsiteY2" fmla="*/ 502444 h 502444"/>
              <a:gd name="connsiteX3" fmla="*/ 245269 w 1126332"/>
              <a:gd name="connsiteY3" fmla="*/ 87312 h 502444"/>
              <a:gd name="connsiteX4" fmla="*/ 0 w 1126332"/>
              <a:gd name="connsiteY4" fmla="*/ 42863 h 502444"/>
              <a:gd name="connsiteX5" fmla="*/ 1126332 w 1126332"/>
              <a:gd name="connsiteY5" fmla="*/ 0 h 502444"/>
              <a:gd name="connsiteX0" fmla="*/ 881063 w 881063"/>
              <a:gd name="connsiteY0" fmla="*/ 0 h 502444"/>
              <a:gd name="connsiteX1" fmla="*/ 767291 w 881063"/>
              <a:gd name="connsiteY1" fmla="*/ 214576 h 502444"/>
              <a:gd name="connsiteX2" fmla="*/ 704850 w 881063"/>
              <a:gd name="connsiteY2" fmla="*/ 502444 h 502444"/>
              <a:gd name="connsiteX3" fmla="*/ 0 w 881063"/>
              <a:gd name="connsiteY3" fmla="*/ 87312 h 502444"/>
              <a:gd name="connsiteX4" fmla="*/ 881063 w 881063"/>
              <a:gd name="connsiteY4" fmla="*/ 0 h 502444"/>
              <a:gd name="connsiteX0" fmla="*/ 1024996 w 1024996"/>
              <a:gd name="connsiteY0" fmla="*/ 0 h 502444"/>
              <a:gd name="connsiteX1" fmla="*/ 911224 w 1024996"/>
              <a:gd name="connsiteY1" fmla="*/ 214576 h 502444"/>
              <a:gd name="connsiteX2" fmla="*/ 848783 w 1024996"/>
              <a:gd name="connsiteY2" fmla="*/ 502444 h 502444"/>
              <a:gd name="connsiteX3" fmla="*/ 0 w 1024996"/>
              <a:gd name="connsiteY3" fmla="*/ 36512 h 502444"/>
              <a:gd name="connsiteX4" fmla="*/ 1024996 w 1024996"/>
              <a:gd name="connsiteY4" fmla="*/ 0 h 502444"/>
              <a:gd name="connsiteX0" fmla="*/ 1024996 w 1024996"/>
              <a:gd name="connsiteY0" fmla="*/ 0 h 502444"/>
              <a:gd name="connsiteX1" fmla="*/ 953558 w 1024996"/>
              <a:gd name="connsiteY1" fmla="*/ 239976 h 502444"/>
              <a:gd name="connsiteX2" fmla="*/ 848783 w 1024996"/>
              <a:gd name="connsiteY2" fmla="*/ 502444 h 502444"/>
              <a:gd name="connsiteX3" fmla="*/ 0 w 1024996"/>
              <a:gd name="connsiteY3" fmla="*/ 36512 h 502444"/>
              <a:gd name="connsiteX4" fmla="*/ 1024996 w 1024996"/>
              <a:gd name="connsiteY4" fmla="*/ 0 h 502444"/>
              <a:gd name="connsiteX0" fmla="*/ 0 w 953558"/>
              <a:gd name="connsiteY0" fmla="*/ 0 h 465932"/>
              <a:gd name="connsiteX1" fmla="*/ 953558 w 953558"/>
              <a:gd name="connsiteY1" fmla="*/ 203464 h 465932"/>
              <a:gd name="connsiteX2" fmla="*/ 848783 w 953558"/>
              <a:gd name="connsiteY2" fmla="*/ 465932 h 465932"/>
              <a:gd name="connsiteX3" fmla="*/ 0 w 953558"/>
              <a:gd name="connsiteY3" fmla="*/ 0 h 46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3558" h="465932">
                <a:moveTo>
                  <a:pt x="0" y="0"/>
                </a:moveTo>
                <a:lnTo>
                  <a:pt x="953558" y="203464"/>
                </a:lnTo>
                <a:lnTo>
                  <a:pt x="848783" y="465932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01600" dist="38100" dir="54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13" name="Vrije vorm 12"/>
          <p:cNvSpPr/>
          <p:nvPr userDrawn="1"/>
        </p:nvSpPr>
        <p:spPr>
          <a:xfrm>
            <a:off x="7988842" y="188640"/>
            <a:ext cx="973123" cy="427838"/>
          </a:xfrm>
          <a:custGeom>
            <a:avLst/>
            <a:gdLst>
              <a:gd name="connsiteX0" fmla="*/ 0 w 973123"/>
              <a:gd name="connsiteY0" fmla="*/ 0 h 427838"/>
              <a:gd name="connsiteX1" fmla="*/ 855677 w 973123"/>
              <a:gd name="connsiteY1" fmla="*/ 427838 h 427838"/>
              <a:gd name="connsiteX2" fmla="*/ 973123 w 973123"/>
              <a:gd name="connsiteY2" fmla="*/ 218114 h 427838"/>
              <a:gd name="connsiteX3" fmla="*/ 0 w 973123"/>
              <a:gd name="connsiteY3" fmla="*/ 0 h 427838"/>
              <a:gd name="connsiteX0" fmla="*/ 0 w 973123"/>
              <a:gd name="connsiteY0" fmla="*/ 0 h 427838"/>
              <a:gd name="connsiteX1" fmla="*/ 855677 w 973123"/>
              <a:gd name="connsiteY1" fmla="*/ 427838 h 427838"/>
              <a:gd name="connsiteX2" fmla="*/ 973123 w 973123"/>
              <a:gd name="connsiteY2" fmla="*/ 218114 h 427838"/>
              <a:gd name="connsiteX3" fmla="*/ 0 w 973123"/>
              <a:gd name="connsiteY3" fmla="*/ 0 h 427838"/>
              <a:gd name="connsiteX0" fmla="*/ 0 w 973123"/>
              <a:gd name="connsiteY0" fmla="*/ 0 h 427838"/>
              <a:gd name="connsiteX1" fmla="*/ 855677 w 973123"/>
              <a:gd name="connsiteY1" fmla="*/ 427838 h 427838"/>
              <a:gd name="connsiteX2" fmla="*/ 973123 w 973123"/>
              <a:gd name="connsiteY2" fmla="*/ 218114 h 427838"/>
              <a:gd name="connsiteX3" fmla="*/ 0 w 973123"/>
              <a:gd name="connsiteY3" fmla="*/ 0 h 427838"/>
              <a:gd name="connsiteX0" fmla="*/ 0 w 973123"/>
              <a:gd name="connsiteY0" fmla="*/ 0 h 427838"/>
              <a:gd name="connsiteX1" fmla="*/ 855677 w 973123"/>
              <a:gd name="connsiteY1" fmla="*/ 427838 h 427838"/>
              <a:gd name="connsiteX2" fmla="*/ 973123 w 973123"/>
              <a:gd name="connsiteY2" fmla="*/ 218114 h 427838"/>
              <a:gd name="connsiteX3" fmla="*/ 0 w 973123"/>
              <a:gd name="connsiteY3" fmla="*/ 0 h 427838"/>
              <a:gd name="connsiteX0" fmla="*/ 0 w 973123"/>
              <a:gd name="connsiteY0" fmla="*/ 0 h 427838"/>
              <a:gd name="connsiteX1" fmla="*/ 855677 w 973123"/>
              <a:gd name="connsiteY1" fmla="*/ 427838 h 427838"/>
              <a:gd name="connsiteX2" fmla="*/ 973123 w 973123"/>
              <a:gd name="connsiteY2" fmla="*/ 218114 h 427838"/>
              <a:gd name="connsiteX3" fmla="*/ 0 w 973123"/>
              <a:gd name="connsiteY3" fmla="*/ 0 h 42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123" h="427838">
                <a:moveTo>
                  <a:pt x="0" y="0"/>
                </a:moveTo>
                <a:lnTo>
                  <a:pt x="855677" y="427838"/>
                </a:lnTo>
                <a:lnTo>
                  <a:pt x="973123" y="21811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14" name="Vrije vorm 13"/>
          <p:cNvSpPr/>
          <p:nvPr userDrawn="1"/>
        </p:nvSpPr>
        <p:spPr>
          <a:xfrm>
            <a:off x="7908131" y="128588"/>
            <a:ext cx="1140619" cy="300037"/>
          </a:xfrm>
          <a:custGeom>
            <a:avLst/>
            <a:gdLst>
              <a:gd name="connsiteX0" fmla="*/ 1273969 w 1273969"/>
              <a:gd name="connsiteY0" fmla="*/ 300037 h 300037"/>
              <a:gd name="connsiteX1" fmla="*/ 0 w 1273969"/>
              <a:gd name="connsiteY1" fmla="*/ 11906 h 300037"/>
              <a:gd name="connsiteX2" fmla="*/ 1259682 w 1273969"/>
              <a:gd name="connsiteY2" fmla="*/ 0 h 300037"/>
              <a:gd name="connsiteX3" fmla="*/ 1273969 w 1273969"/>
              <a:gd name="connsiteY3" fmla="*/ 300037 h 300037"/>
              <a:gd name="connsiteX0" fmla="*/ 1140619 w 1140619"/>
              <a:gd name="connsiteY0" fmla="*/ 300037 h 300037"/>
              <a:gd name="connsiteX1" fmla="*/ 0 w 1140619"/>
              <a:gd name="connsiteY1" fmla="*/ 42863 h 300037"/>
              <a:gd name="connsiteX2" fmla="*/ 1126332 w 1140619"/>
              <a:gd name="connsiteY2" fmla="*/ 0 h 300037"/>
              <a:gd name="connsiteX3" fmla="*/ 1140619 w 1140619"/>
              <a:gd name="connsiteY3" fmla="*/ 300037 h 30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0619" h="300037">
                <a:moveTo>
                  <a:pt x="1140619" y="300037"/>
                </a:moveTo>
                <a:lnTo>
                  <a:pt x="0" y="42863"/>
                </a:lnTo>
                <a:lnTo>
                  <a:pt x="1126332" y="0"/>
                </a:lnTo>
                <a:lnTo>
                  <a:pt x="1140619" y="3000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15" name="Rechthoek 14"/>
          <p:cNvSpPr/>
          <p:nvPr userDrawn="1"/>
        </p:nvSpPr>
        <p:spPr>
          <a:xfrm>
            <a:off x="7758467" y="0"/>
            <a:ext cx="1385533" cy="1886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16" name="Rechthoek 15"/>
          <p:cNvSpPr/>
          <p:nvPr userDrawn="1"/>
        </p:nvSpPr>
        <p:spPr>
          <a:xfrm>
            <a:off x="8961964" y="0"/>
            <a:ext cx="182035" cy="8367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409053"/>
            <a:ext cx="7772400" cy="912769"/>
          </a:xfrm>
          <a:effectLst>
            <a:outerShdw blurRad="127000" dir="5400000" algn="t" rotWithShape="0">
              <a:schemeClr val="bg1">
                <a:alpha val="50000"/>
              </a:schemeClr>
            </a:outerShdw>
          </a:effectLst>
        </p:spPr>
        <p:txBody>
          <a:bodyPr>
            <a:normAutofit/>
            <a:scene3d>
              <a:camera prst="orthographicFront"/>
              <a:lightRig rig="flood" dir="t"/>
            </a:scene3d>
            <a:sp3d extrusionH="57150" prstMaterial="metal">
              <a:bevelT w="12700" h="12700" prst="convex"/>
            </a:sp3d>
          </a:bodyPr>
          <a:lstStyle>
            <a:lvl1pPr algn="ctr">
              <a:defRPr sz="4000" b="1">
                <a:gradFill flip="none"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48000">
                      <a:srgbClr val="FFFFFF"/>
                    </a:gs>
                    <a:gs pos="5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  <a:tileRect/>
                </a:gradFill>
                <a:latin typeface="Adobe Garamond Pro" pitchFamily="18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284984"/>
            <a:ext cx="6400800" cy="864096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2">
                    <a:lumMod val="25000"/>
                    <a:lumOff val="75000"/>
                  </a:schemeClr>
                </a:solidFill>
                <a:latin typeface="Adobe Garamond Pro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BEA10-DA50-4780-BB88-69A64FE0749A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  <p:pic>
        <p:nvPicPr>
          <p:cNvPr id="20" name="Afbeelding 19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90" b="97810" l="0" r="99301">
                        <a14:foregroundMark x1="7925" y1="29197" x2="7925" y2="29197"/>
                        <a14:foregroundMark x1="10256" y1="37956" x2="10256" y2="37956"/>
                        <a14:foregroundMark x1="22844" y1="45255" x2="22844" y2="45255"/>
                        <a14:foregroundMark x1="37762" y1="30657" x2="37762" y2="30657"/>
                        <a14:foregroundMark x1="41725" y1="37226" x2="41725" y2="37226"/>
                        <a14:foregroundMark x1="60140" y1="32847" x2="60140" y2="32847"/>
                        <a14:foregroundMark x1="73893" y1="35766" x2="73893" y2="35766"/>
                        <a14:foregroundMark x1="86247" y1="39416" x2="86247" y2="39416"/>
                        <a14:foregroundMark x1="92075" y1="43066" x2="92075" y2="43066"/>
                        <a14:foregroundMark x1="79487" y1="77372" x2="79487" y2="77372"/>
                        <a14:foregroundMark x1="72028" y1="72993" x2="72028" y2="72993"/>
                        <a14:foregroundMark x1="48951" y1="64234" x2="48951" y2="64234"/>
                        <a14:foregroundMark x1="34499" y1="69343" x2="34499" y2="69343"/>
                        <a14:foregroundMark x1="23776" y1="67883" x2="23776" y2="67883"/>
                        <a14:foregroundMark x1="20746" y1="63504" x2="20746" y2="63504"/>
                        <a14:foregroundMark x1="7925" y1="62044" x2="7925" y2="620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960" y="6314837"/>
            <a:ext cx="1062005" cy="339148"/>
          </a:xfrm>
          <a:prstGeom prst="rect">
            <a:avLst/>
          </a:prstGeom>
          <a:ln w="19050">
            <a:noFill/>
          </a:ln>
        </p:spPr>
      </p:pic>
      <p:cxnSp>
        <p:nvCxnSpPr>
          <p:cNvPr id="21" name="Rechte verbindingslijn 20"/>
          <p:cNvCxnSpPr/>
          <p:nvPr userDrawn="1"/>
        </p:nvCxnSpPr>
        <p:spPr>
          <a:xfrm flipH="1">
            <a:off x="170172" y="6726243"/>
            <a:ext cx="8795265" cy="0"/>
          </a:xfrm>
          <a:prstGeom prst="line">
            <a:avLst/>
          </a:prstGeom>
          <a:ln w="190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21"/>
          <p:cNvCxnSpPr/>
          <p:nvPr userDrawn="1"/>
        </p:nvCxnSpPr>
        <p:spPr>
          <a:xfrm flipH="1">
            <a:off x="170172" y="6260576"/>
            <a:ext cx="8795265" cy="0"/>
          </a:xfrm>
          <a:prstGeom prst="line">
            <a:avLst/>
          </a:prstGeom>
          <a:ln w="190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jdelijke aanduiding voor tekst 10"/>
          <p:cNvSpPr>
            <a:spLocks noGrp="1"/>
          </p:cNvSpPr>
          <p:nvPr>
            <p:ph type="body" sz="quarter" idx="13"/>
          </p:nvPr>
        </p:nvSpPr>
        <p:spPr>
          <a:xfrm>
            <a:off x="2591594" y="1485851"/>
            <a:ext cx="3960813" cy="9350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749483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B0D51-1233-4D14-8D17-A5A9648DC23A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05093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5B7DD-AE2D-4B38-B108-318A24DCB633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28936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F59C-D0EC-4ED8-A2F8-2937667CC50F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40323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81758-D5A7-4625-B8B3-DD577611F5A5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273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9400" y="265544"/>
            <a:ext cx="8541072" cy="580926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279400" y="841609"/>
            <a:ext cx="8541072" cy="4963655"/>
          </a:xfrm>
        </p:spPr>
        <p:txBody>
          <a:bodyPr vert="horz" rIns="5400000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98481-0FB0-4326-B15A-A1253C1AFCD8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3601911" y="914400"/>
            <a:ext cx="5218561" cy="50348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grpSp>
        <p:nvGrpSpPr>
          <p:cNvPr id="11" name="Groep 10" hidden="1"/>
          <p:cNvGrpSpPr/>
          <p:nvPr userDrawn="1"/>
        </p:nvGrpSpPr>
        <p:grpSpPr>
          <a:xfrm>
            <a:off x="182890" y="2263690"/>
            <a:ext cx="8778221" cy="805270"/>
            <a:chOff x="1331639" y="3284984"/>
            <a:chExt cx="3139828" cy="288032"/>
          </a:xfrm>
        </p:grpSpPr>
        <p:sp>
          <p:nvSpPr>
            <p:cNvPr id="9" name="Rechthoek 8"/>
            <p:cNvSpPr/>
            <p:nvPr userDrawn="1"/>
          </p:nvSpPr>
          <p:spPr>
            <a:xfrm>
              <a:off x="2555776" y="3284984"/>
              <a:ext cx="1915691" cy="2880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10" name="Rechthoek 9"/>
            <p:cNvSpPr/>
            <p:nvPr userDrawn="1"/>
          </p:nvSpPr>
          <p:spPr>
            <a:xfrm>
              <a:off x="1331639" y="3284984"/>
              <a:ext cx="1224137" cy="2880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154642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9400" y="265544"/>
            <a:ext cx="8541072" cy="580926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279400" y="841609"/>
            <a:ext cx="8541072" cy="4963655"/>
          </a:xfrm>
        </p:spPr>
        <p:txBody>
          <a:bodyPr vert="horz" rIns="3528000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CC51-E9DA-48A6-8E60-A35618E35406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5538712" y="914400"/>
            <a:ext cx="3281760" cy="50348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73362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9400" y="265544"/>
            <a:ext cx="8541072" cy="580926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BBB73-6291-4B2E-B702-BEC515FAA80F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7" name="Tijdelijke aanduiding voor afbeelding 2"/>
          <p:cNvSpPr>
            <a:spLocks noGrp="1"/>
          </p:cNvSpPr>
          <p:nvPr>
            <p:ph type="pic" idx="13"/>
          </p:nvPr>
        </p:nvSpPr>
        <p:spPr>
          <a:xfrm>
            <a:off x="323528" y="914400"/>
            <a:ext cx="8496944" cy="50348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49929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5F807-40B2-4CA0-A820-1001AD0D2B0E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37092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F6CD-E207-4082-93BA-87BFC9372F12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53166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AEB08-752E-45A8-B5BA-3F36E8DBD5A1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3524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9828F-30E3-408E-815B-810899811744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81785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B54C-F2CD-44B4-8F76-BDA8465440B9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437A-104A-441F-8F15-EAC80E70D6E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07307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0" name="Rechthoek 9"/>
          <p:cNvSpPr/>
          <p:nvPr/>
        </p:nvSpPr>
        <p:spPr>
          <a:xfrm>
            <a:off x="-8390" y="6119866"/>
            <a:ext cx="9152389" cy="7381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9" name="Rechthoek 8"/>
          <p:cNvSpPr/>
          <p:nvPr/>
        </p:nvSpPr>
        <p:spPr>
          <a:xfrm>
            <a:off x="182035" y="188640"/>
            <a:ext cx="8779930" cy="5931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190" b="97810" l="0" r="99301">
                        <a14:foregroundMark x1="7925" y1="29197" x2="7925" y2="29197"/>
                        <a14:foregroundMark x1="10256" y1="37956" x2="10256" y2="37956"/>
                        <a14:foregroundMark x1="22844" y1="45255" x2="22844" y2="45255"/>
                        <a14:foregroundMark x1="37762" y1="30657" x2="37762" y2="30657"/>
                        <a14:foregroundMark x1="41725" y1="37226" x2="41725" y2="37226"/>
                        <a14:foregroundMark x1="60140" y1="32847" x2="60140" y2="32847"/>
                        <a14:foregroundMark x1="73893" y1="35766" x2="73893" y2="35766"/>
                        <a14:foregroundMark x1="86247" y1="39416" x2="86247" y2="39416"/>
                        <a14:foregroundMark x1="92075" y1="43066" x2="92075" y2="43066"/>
                        <a14:foregroundMark x1="79487" y1="77372" x2="79487" y2="77372"/>
                        <a14:foregroundMark x1="72028" y1="72993" x2="72028" y2="72993"/>
                        <a14:foregroundMark x1="48951" y1="64234" x2="48951" y2="64234"/>
                        <a14:foregroundMark x1="34499" y1="69343" x2="34499" y2="69343"/>
                        <a14:foregroundMark x1="23776" y1="67883" x2="23776" y2="67883"/>
                        <a14:foregroundMark x1="20746" y1="63504" x2="20746" y2="63504"/>
                        <a14:foregroundMark x1="7925" y1="62044" x2="7925" y2="62044"/>
                      </a14:backgroundRemoval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960" y="6314837"/>
            <a:ext cx="1062005" cy="339148"/>
          </a:xfrm>
          <a:prstGeom prst="rect">
            <a:avLst/>
          </a:prstGeom>
          <a:ln w="19050">
            <a:noFill/>
          </a:ln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279400" y="265544"/>
            <a:ext cx="8585202" cy="5809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79400" y="841609"/>
            <a:ext cx="8585202" cy="4963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279400" y="6301849"/>
            <a:ext cx="18443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A54E3017-05E9-4B37-9604-6241D353FF48}" type="datetime1">
              <a:rPr lang="nl-NL" smtClean="0"/>
              <a:t>17-9-2018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229792" y="6301849"/>
            <a:ext cx="5475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nl-NL" dirty="0" smtClean="0"/>
              <a:t>Deze PowerPoint is gemaakt door www.PPTdesign.nl in opdracht van Passionate Bulkboek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948264" y="6301849"/>
            <a:ext cx="693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7992437A-104A-441F-8F15-EAC80E70D6E5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6" name="Vrije vorm 15"/>
          <p:cNvSpPr/>
          <p:nvPr/>
        </p:nvSpPr>
        <p:spPr>
          <a:xfrm>
            <a:off x="7997609" y="146052"/>
            <a:ext cx="953558" cy="465932"/>
          </a:xfrm>
          <a:custGeom>
            <a:avLst/>
            <a:gdLst>
              <a:gd name="connsiteX0" fmla="*/ 1273969 w 1273969"/>
              <a:gd name="connsiteY0" fmla="*/ 300037 h 300037"/>
              <a:gd name="connsiteX1" fmla="*/ 0 w 1273969"/>
              <a:gd name="connsiteY1" fmla="*/ 11906 h 300037"/>
              <a:gd name="connsiteX2" fmla="*/ 1259682 w 1273969"/>
              <a:gd name="connsiteY2" fmla="*/ 0 h 300037"/>
              <a:gd name="connsiteX3" fmla="*/ 1273969 w 1273969"/>
              <a:gd name="connsiteY3" fmla="*/ 300037 h 300037"/>
              <a:gd name="connsiteX0" fmla="*/ 1140619 w 1140619"/>
              <a:gd name="connsiteY0" fmla="*/ 300037 h 300037"/>
              <a:gd name="connsiteX1" fmla="*/ 0 w 1140619"/>
              <a:gd name="connsiteY1" fmla="*/ 42863 h 300037"/>
              <a:gd name="connsiteX2" fmla="*/ 1126332 w 1140619"/>
              <a:gd name="connsiteY2" fmla="*/ 0 h 300037"/>
              <a:gd name="connsiteX3" fmla="*/ 1140619 w 1140619"/>
              <a:gd name="connsiteY3" fmla="*/ 300037 h 300037"/>
              <a:gd name="connsiteX0" fmla="*/ 1140619 w 1140619"/>
              <a:gd name="connsiteY0" fmla="*/ 300037 h 300037"/>
              <a:gd name="connsiteX1" fmla="*/ 92869 w 1140619"/>
              <a:gd name="connsiteY1" fmla="*/ 61912 h 300037"/>
              <a:gd name="connsiteX2" fmla="*/ 0 w 1140619"/>
              <a:gd name="connsiteY2" fmla="*/ 42863 h 300037"/>
              <a:gd name="connsiteX3" fmla="*/ 1126332 w 1140619"/>
              <a:gd name="connsiteY3" fmla="*/ 0 h 300037"/>
              <a:gd name="connsiteX4" fmla="*/ 1140619 w 1140619"/>
              <a:gd name="connsiteY4" fmla="*/ 300037 h 300037"/>
              <a:gd name="connsiteX0" fmla="*/ 1140619 w 1140619"/>
              <a:gd name="connsiteY0" fmla="*/ 300037 h 300037"/>
              <a:gd name="connsiteX1" fmla="*/ 1054894 w 1140619"/>
              <a:gd name="connsiteY1" fmla="*/ 273843 h 300037"/>
              <a:gd name="connsiteX2" fmla="*/ 92869 w 1140619"/>
              <a:gd name="connsiteY2" fmla="*/ 61912 h 300037"/>
              <a:gd name="connsiteX3" fmla="*/ 0 w 1140619"/>
              <a:gd name="connsiteY3" fmla="*/ 42863 h 300037"/>
              <a:gd name="connsiteX4" fmla="*/ 1126332 w 1140619"/>
              <a:gd name="connsiteY4" fmla="*/ 0 h 300037"/>
              <a:gd name="connsiteX5" fmla="*/ 1140619 w 1140619"/>
              <a:gd name="connsiteY5" fmla="*/ 300037 h 300037"/>
              <a:gd name="connsiteX0" fmla="*/ 1140619 w 1140619"/>
              <a:gd name="connsiteY0" fmla="*/ 300037 h 300037"/>
              <a:gd name="connsiteX1" fmla="*/ 1054894 w 1140619"/>
              <a:gd name="connsiteY1" fmla="*/ 273843 h 300037"/>
              <a:gd name="connsiteX2" fmla="*/ 688182 w 1140619"/>
              <a:gd name="connsiteY2" fmla="*/ 192881 h 300037"/>
              <a:gd name="connsiteX3" fmla="*/ 92869 w 1140619"/>
              <a:gd name="connsiteY3" fmla="*/ 61912 h 300037"/>
              <a:gd name="connsiteX4" fmla="*/ 0 w 1140619"/>
              <a:gd name="connsiteY4" fmla="*/ 42863 h 300037"/>
              <a:gd name="connsiteX5" fmla="*/ 1126332 w 1140619"/>
              <a:gd name="connsiteY5" fmla="*/ 0 h 300037"/>
              <a:gd name="connsiteX6" fmla="*/ 1140619 w 1140619"/>
              <a:gd name="connsiteY6" fmla="*/ 300037 h 300037"/>
              <a:gd name="connsiteX0" fmla="*/ 1140619 w 1140619"/>
              <a:gd name="connsiteY0" fmla="*/ 300037 h 481013"/>
              <a:gd name="connsiteX1" fmla="*/ 1054894 w 1140619"/>
              <a:gd name="connsiteY1" fmla="*/ 273843 h 481013"/>
              <a:gd name="connsiteX2" fmla="*/ 938213 w 1140619"/>
              <a:gd name="connsiteY2" fmla="*/ 481013 h 481013"/>
              <a:gd name="connsiteX3" fmla="*/ 92869 w 1140619"/>
              <a:gd name="connsiteY3" fmla="*/ 61912 h 481013"/>
              <a:gd name="connsiteX4" fmla="*/ 0 w 1140619"/>
              <a:gd name="connsiteY4" fmla="*/ 42863 h 481013"/>
              <a:gd name="connsiteX5" fmla="*/ 1126332 w 1140619"/>
              <a:gd name="connsiteY5" fmla="*/ 0 h 481013"/>
              <a:gd name="connsiteX6" fmla="*/ 1140619 w 1140619"/>
              <a:gd name="connsiteY6" fmla="*/ 300037 h 481013"/>
              <a:gd name="connsiteX0" fmla="*/ 1140619 w 1140619"/>
              <a:gd name="connsiteY0" fmla="*/ 300037 h 531019"/>
              <a:gd name="connsiteX1" fmla="*/ 1054894 w 1140619"/>
              <a:gd name="connsiteY1" fmla="*/ 273843 h 531019"/>
              <a:gd name="connsiteX2" fmla="*/ 959644 w 1140619"/>
              <a:gd name="connsiteY2" fmla="*/ 531019 h 531019"/>
              <a:gd name="connsiteX3" fmla="*/ 92869 w 1140619"/>
              <a:gd name="connsiteY3" fmla="*/ 61912 h 531019"/>
              <a:gd name="connsiteX4" fmla="*/ 0 w 1140619"/>
              <a:gd name="connsiteY4" fmla="*/ 42863 h 531019"/>
              <a:gd name="connsiteX5" fmla="*/ 1126332 w 1140619"/>
              <a:gd name="connsiteY5" fmla="*/ 0 h 531019"/>
              <a:gd name="connsiteX6" fmla="*/ 1140619 w 1140619"/>
              <a:gd name="connsiteY6" fmla="*/ 300037 h 531019"/>
              <a:gd name="connsiteX0" fmla="*/ 1140619 w 1140619"/>
              <a:gd name="connsiteY0" fmla="*/ 300037 h 502444"/>
              <a:gd name="connsiteX1" fmla="*/ 1054894 w 1140619"/>
              <a:gd name="connsiteY1" fmla="*/ 273843 h 502444"/>
              <a:gd name="connsiteX2" fmla="*/ 950119 w 1140619"/>
              <a:gd name="connsiteY2" fmla="*/ 502444 h 502444"/>
              <a:gd name="connsiteX3" fmla="*/ 92869 w 1140619"/>
              <a:gd name="connsiteY3" fmla="*/ 61912 h 502444"/>
              <a:gd name="connsiteX4" fmla="*/ 0 w 1140619"/>
              <a:gd name="connsiteY4" fmla="*/ 42863 h 502444"/>
              <a:gd name="connsiteX5" fmla="*/ 1126332 w 1140619"/>
              <a:gd name="connsiteY5" fmla="*/ 0 h 502444"/>
              <a:gd name="connsiteX6" fmla="*/ 1140619 w 1140619"/>
              <a:gd name="connsiteY6" fmla="*/ 300037 h 502444"/>
              <a:gd name="connsiteX0" fmla="*/ 1140619 w 1140619"/>
              <a:gd name="connsiteY0" fmla="*/ 300037 h 502444"/>
              <a:gd name="connsiteX1" fmla="*/ 1054894 w 1140619"/>
              <a:gd name="connsiteY1" fmla="*/ 273843 h 502444"/>
              <a:gd name="connsiteX2" fmla="*/ 950119 w 1140619"/>
              <a:gd name="connsiteY2" fmla="*/ 502444 h 502444"/>
              <a:gd name="connsiteX3" fmla="*/ 245269 w 1140619"/>
              <a:gd name="connsiteY3" fmla="*/ 87312 h 502444"/>
              <a:gd name="connsiteX4" fmla="*/ 0 w 1140619"/>
              <a:gd name="connsiteY4" fmla="*/ 42863 h 502444"/>
              <a:gd name="connsiteX5" fmla="*/ 1126332 w 1140619"/>
              <a:gd name="connsiteY5" fmla="*/ 0 h 502444"/>
              <a:gd name="connsiteX6" fmla="*/ 1140619 w 1140619"/>
              <a:gd name="connsiteY6" fmla="*/ 300037 h 502444"/>
              <a:gd name="connsiteX0" fmla="*/ 1140619 w 1140619"/>
              <a:gd name="connsiteY0" fmla="*/ 300037 h 502444"/>
              <a:gd name="connsiteX1" fmla="*/ 1012560 w 1140619"/>
              <a:gd name="connsiteY1" fmla="*/ 214576 h 502444"/>
              <a:gd name="connsiteX2" fmla="*/ 950119 w 1140619"/>
              <a:gd name="connsiteY2" fmla="*/ 502444 h 502444"/>
              <a:gd name="connsiteX3" fmla="*/ 245269 w 1140619"/>
              <a:gd name="connsiteY3" fmla="*/ 87312 h 502444"/>
              <a:gd name="connsiteX4" fmla="*/ 0 w 1140619"/>
              <a:gd name="connsiteY4" fmla="*/ 42863 h 502444"/>
              <a:gd name="connsiteX5" fmla="*/ 1126332 w 1140619"/>
              <a:gd name="connsiteY5" fmla="*/ 0 h 502444"/>
              <a:gd name="connsiteX6" fmla="*/ 1140619 w 1140619"/>
              <a:gd name="connsiteY6" fmla="*/ 300037 h 502444"/>
              <a:gd name="connsiteX0" fmla="*/ 1126332 w 1126332"/>
              <a:gd name="connsiteY0" fmla="*/ 0 h 502444"/>
              <a:gd name="connsiteX1" fmla="*/ 1012560 w 1126332"/>
              <a:gd name="connsiteY1" fmla="*/ 214576 h 502444"/>
              <a:gd name="connsiteX2" fmla="*/ 950119 w 1126332"/>
              <a:gd name="connsiteY2" fmla="*/ 502444 h 502444"/>
              <a:gd name="connsiteX3" fmla="*/ 245269 w 1126332"/>
              <a:gd name="connsiteY3" fmla="*/ 87312 h 502444"/>
              <a:gd name="connsiteX4" fmla="*/ 0 w 1126332"/>
              <a:gd name="connsiteY4" fmla="*/ 42863 h 502444"/>
              <a:gd name="connsiteX5" fmla="*/ 1126332 w 1126332"/>
              <a:gd name="connsiteY5" fmla="*/ 0 h 502444"/>
              <a:gd name="connsiteX0" fmla="*/ 881063 w 881063"/>
              <a:gd name="connsiteY0" fmla="*/ 0 h 502444"/>
              <a:gd name="connsiteX1" fmla="*/ 767291 w 881063"/>
              <a:gd name="connsiteY1" fmla="*/ 214576 h 502444"/>
              <a:gd name="connsiteX2" fmla="*/ 704850 w 881063"/>
              <a:gd name="connsiteY2" fmla="*/ 502444 h 502444"/>
              <a:gd name="connsiteX3" fmla="*/ 0 w 881063"/>
              <a:gd name="connsiteY3" fmla="*/ 87312 h 502444"/>
              <a:gd name="connsiteX4" fmla="*/ 881063 w 881063"/>
              <a:gd name="connsiteY4" fmla="*/ 0 h 502444"/>
              <a:gd name="connsiteX0" fmla="*/ 1024996 w 1024996"/>
              <a:gd name="connsiteY0" fmla="*/ 0 h 502444"/>
              <a:gd name="connsiteX1" fmla="*/ 911224 w 1024996"/>
              <a:gd name="connsiteY1" fmla="*/ 214576 h 502444"/>
              <a:gd name="connsiteX2" fmla="*/ 848783 w 1024996"/>
              <a:gd name="connsiteY2" fmla="*/ 502444 h 502444"/>
              <a:gd name="connsiteX3" fmla="*/ 0 w 1024996"/>
              <a:gd name="connsiteY3" fmla="*/ 36512 h 502444"/>
              <a:gd name="connsiteX4" fmla="*/ 1024996 w 1024996"/>
              <a:gd name="connsiteY4" fmla="*/ 0 h 502444"/>
              <a:gd name="connsiteX0" fmla="*/ 1024996 w 1024996"/>
              <a:gd name="connsiteY0" fmla="*/ 0 h 502444"/>
              <a:gd name="connsiteX1" fmla="*/ 953558 w 1024996"/>
              <a:gd name="connsiteY1" fmla="*/ 239976 h 502444"/>
              <a:gd name="connsiteX2" fmla="*/ 848783 w 1024996"/>
              <a:gd name="connsiteY2" fmla="*/ 502444 h 502444"/>
              <a:gd name="connsiteX3" fmla="*/ 0 w 1024996"/>
              <a:gd name="connsiteY3" fmla="*/ 36512 h 502444"/>
              <a:gd name="connsiteX4" fmla="*/ 1024996 w 1024996"/>
              <a:gd name="connsiteY4" fmla="*/ 0 h 502444"/>
              <a:gd name="connsiteX0" fmla="*/ 0 w 953558"/>
              <a:gd name="connsiteY0" fmla="*/ 0 h 465932"/>
              <a:gd name="connsiteX1" fmla="*/ 953558 w 953558"/>
              <a:gd name="connsiteY1" fmla="*/ 203464 h 465932"/>
              <a:gd name="connsiteX2" fmla="*/ 848783 w 953558"/>
              <a:gd name="connsiteY2" fmla="*/ 465932 h 465932"/>
              <a:gd name="connsiteX3" fmla="*/ 0 w 953558"/>
              <a:gd name="connsiteY3" fmla="*/ 0 h 46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3558" h="465932">
                <a:moveTo>
                  <a:pt x="0" y="0"/>
                </a:moveTo>
                <a:lnTo>
                  <a:pt x="953558" y="203464"/>
                </a:lnTo>
                <a:lnTo>
                  <a:pt x="848783" y="465932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01600" dist="38100" dir="54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15" name="Vrije vorm 14"/>
          <p:cNvSpPr/>
          <p:nvPr/>
        </p:nvSpPr>
        <p:spPr>
          <a:xfrm>
            <a:off x="7988842" y="188640"/>
            <a:ext cx="973123" cy="427838"/>
          </a:xfrm>
          <a:custGeom>
            <a:avLst/>
            <a:gdLst>
              <a:gd name="connsiteX0" fmla="*/ 0 w 973123"/>
              <a:gd name="connsiteY0" fmla="*/ 0 h 427838"/>
              <a:gd name="connsiteX1" fmla="*/ 855677 w 973123"/>
              <a:gd name="connsiteY1" fmla="*/ 427838 h 427838"/>
              <a:gd name="connsiteX2" fmla="*/ 973123 w 973123"/>
              <a:gd name="connsiteY2" fmla="*/ 218114 h 427838"/>
              <a:gd name="connsiteX3" fmla="*/ 0 w 973123"/>
              <a:gd name="connsiteY3" fmla="*/ 0 h 427838"/>
              <a:gd name="connsiteX0" fmla="*/ 0 w 973123"/>
              <a:gd name="connsiteY0" fmla="*/ 0 h 427838"/>
              <a:gd name="connsiteX1" fmla="*/ 855677 w 973123"/>
              <a:gd name="connsiteY1" fmla="*/ 427838 h 427838"/>
              <a:gd name="connsiteX2" fmla="*/ 973123 w 973123"/>
              <a:gd name="connsiteY2" fmla="*/ 218114 h 427838"/>
              <a:gd name="connsiteX3" fmla="*/ 0 w 973123"/>
              <a:gd name="connsiteY3" fmla="*/ 0 h 427838"/>
              <a:gd name="connsiteX0" fmla="*/ 0 w 973123"/>
              <a:gd name="connsiteY0" fmla="*/ 0 h 427838"/>
              <a:gd name="connsiteX1" fmla="*/ 855677 w 973123"/>
              <a:gd name="connsiteY1" fmla="*/ 427838 h 427838"/>
              <a:gd name="connsiteX2" fmla="*/ 973123 w 973123"/>
              <a:gd name="connsiteY2" fmla="*/ 218114 h 427838"/>
              <a:gd name="connsiteX3" fmla="*/ 0 w 973123"/>
              <a:gd name="connsiteY3" fmla="*/ 0 h 427838"/>
              <a:gd name="connsiteX0" fmla="*/ 0 w 973123"/>
              <a:gd name="connsiteY0" fmla="*/ 0 h 427838"/>
              <a:gd name="connsiteX1" fmla="*/ 855677 w 973123"/>
              <a:gd name="connsiteY1" fmla="*/ 427838 h 427838"/>
              <a:gd name="connsiteX2" fmla="*/ 973123 w 973123"/>
              <a:gd name="connsiteY2" fmla="*/ 218114 h 427838"/>
              <a:gd name="connsiteX3" fmla="*/ 0 w 973123"/>
              <a:gd name="connsiteY3" fmla="*/ 0 h 427838"/>
              <a:gd name="connsiteX0" fmla="*/ 0 w 973123"/>
              <a:gd name="connsiteY0" fmla="*/ 0 h 427838"/>
              <a:gd name="connsiteX1" fmla="*/ 855677 w 973123"/>
              <a:gd name="connsiteY1" fmla="*/ 427838 h 427838"/>
              <a:gd name="connsiteX2" fmla="*/ 973123 w 973123"/>
              <a:gd name="connsiteY2" fmla="*/ 218114 h 427838"/>
              <a:gd name="connsiteX3" fmla="*/ 0 w 973123"/>
              <a:gd name="connsiteY3" fmla="*/ 0 h 42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123" h="427838">
                <a:moveTo>
                  <a:pt x="0" y="0"/>
                </a:moveTo>
                <a:lnTo>
                  <a:pt x="855677" y="427838"/>
                </a:lnTo>
                <a:lnTo>
                  <a:pt x="973123" y="218114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20" name="Vrije vorm 19"/>
          <p:cNvSpPr/>
          <p:nvPr/>
        </p:nvSpPr>
        <p:spPr>
          <a:xfrm>
            <a:off x="7905750" y="128588"/>
            <a:ext cx="1140619" cy="300037"/>
          </a:xfrm>
          <a:custGeom>
            <a:avLst/>
            <a:gdLst>
              <a:gd name="connsiteX0" fmla="*/ 1273969 w 1273969"/>
              <a:gd name="connsiteY0" fmla="*/ 300037 h 300037"/>
              <a:gd name="connsiteX1" fmla="*/ 0 w 1273969"/>
              <a:gd name="connsiteY1" fmla="*/ 11906 h 300037"/>
              <a:gd name="connsiteX2" fmla="*/ 1259682 w 1273969"/>
              <a:gd name="connsiteY2" fmla="*/ 0 h 300037"/>
              <a:gd name="connsiteX3" fmla="*/ 1273969 w 1273969"/>
              <a:gd name="connsiteY3" fmla="*/ 300037 h 300037"/>
              <a:gd name="connsiteX0" fmla="*/ 1140619 w 1140619"/>
              <a:gd name="connsiteY0" fmla="*/ 300037 h 300037"/>
              <a:gd name="connsiteX1" fmla="*/ 0 w 1140619"/>
              <a:gd name="connsiteY1" fmla="*/ 42863 h 300037"/>
              <a:gd name="connsiteX2" fmla="*/ 1126332 w 1140619"/>
              <a:gd name="connsiteY2" fmla="*/ 0 h 300037"/>
              <a:gd name="connsiteX3" fmla="*/ 1140619 w 1140619"/>
              <a:gd name="connsiteY3" fmla="*/ 300037 h 30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0619" h="300037">
                <a:moveTo>
                  <a:pt x="1140619" y="300037"/>
                </a:moveTo>
                <a:lnTo>
                  <a:pt x="0" y="42863"/>
                </a:lnTo>
                <a:lnTo>
                  <a:pt x="1126332" y="0"/>
                </a:lnTo>
                <a:lnTo>
                  <a:pt x="1140619" y="300037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17" name="Rechthoek 16"/>
          <p:cNvSpPr/>
          <p:nvPr/>
        </p:nvSpPr>
        <p:spPr>
          <a:xfrm>
            <a:off x="7758467" y="0"/>
            <a:ext cx="1385533" cy="18864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22" name="Rechthoek 21"/>
          <p:cNvSpPr/>
          <p:nvPr/>
        </p:nvSpPr>
        <p:spPr>
          <a:xfrm>
            <a:off x="8961964" y="0"/>
            <a:ext cx="182036" cy="611986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pic>
        <p:nvPicPr>
          <p:cNvPr id="1028" name="GS" descr="http://www.kennislink.nl/upload/173223_962_1182602416632-phi11.jpg" hidden="1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482236"/>
            <a:ext cx="3139827" cy="194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Rechte verbindingslijn 18"/>
          <p:cNvCxnSpPr/>
          <p:nvPr/>
        </p:nvCxnSpPr>
        <p:spPr>
          <a:xfrm flipH="1">
            <a:off x="170172" y="6726243"/>
            <a:ext cx="8795265" cy="0"/>
          </a:xfrm>
          <a:prstGeom prst="line">
            <a:avLst/>
          </a:prstGeom>
          <a:ln w="19050" cmpd="dbl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/>
          <p:cNvCxnSpPr/>
          <p:nvPr/>
        </p:nvCxnSpPr>
        <p:spPr>
          <a:xfrm flipH="1">
            <a:off x="170172" y="6260576"/>
            <a:ext cx="8795265" cy="0"/>
          </a:xfrm>
          <a:prstGeom prst="line">
            <a:avLst/>
          </a:prstGeom>
          <a:ln w="19050" cmpd="dbl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998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60" r:id="rId3"/>
    <p:sldLayoutId id="2147483661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9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lnSpc>
          <a:spcPts val="1600"/>
        </a:lnSpc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lnSpc>
          <a:spcPts val="1600"/>
        </a:lnSpc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76213" indent="-176213" algn="l" defTabSz="914400" rtl="0" eaLnBrk="1" latinLnBrk="0" hangingPunct="1">
        <a:lnSpc>
          <a:spcPts val="1600"/>
        </a:lnSpc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360363" indent="-184150" algn="l" defTabSz="914400" rtl="0" eaLnBrk="1" latinLnBrk="0" hangingPunct="1">
        <a:lnSpc>
          <a:spcPts val="1600"/>
        </a:lnSpc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55600" indent="-355600" algn="l" defTabSz="914400" rtl="0" eaLnBrk="1" latinLnBrk="0" hangingPunct="1">
        <a:lnSpc>
          <a:spcPts val="1600"/>
        </a:lnSpc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jp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23.png"/><Relationship Id="rId4" Type="http://schemas.openxmlformats.org/officeDocument/2006/relationships/image" Target="../media/image5.png"/><Relationship Id="rId9" Type="http://schemas.microsoft.com/office/2007/relationships/hdphoto" Target="../media/hdphoto1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2JmsOXXALKc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pUlRZ2c0WnI" TargetMode="External"/><Relationship Id="rId6" Type="http://schemas.openxmlformats.org/officeDocument/2006/relationships/image" Target="../media/image35.jpeg"/><Relationship Id="rId5" Type="http://schemas.microsoft.com/office/2007/relationships/hdphoto" Target="../media/hdphoto12.wdp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rPVx1JqUTso" TargetMode="External"/><Relationship Id="rId6" Type="http://schemas.openxmlformats.org/officeDocument/2006/relationships/image" Target="../media/image6.png"/><Relationship Id="rId5" Type="http://schemas.microsoft.com/office/2007/relationships/hdphoto" Target="../media/hdphoto13.wdp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7gWcGK74xwo" TargetMode="External"/><Relationship Id="rId6" Type="http://schemas.openxmlformats.org/officeDocument/2006/relationships/image" Target="../media/image6.png"/><Relationship Id="rId5" Type="http://schemas.microsoft.com/office/2007/relationships/hdphoto" Target="../media/hdphoto14.wdp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dGs-6lC8hzI?rel=0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3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png"/><Relationship Id="rId4" Type="http://schemas.microsoft.com/office/2007/relationships/hdphoto" Target="../media/hdphoto1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png"/><Relationship Id="rId4" Type="http://schemas.microsoft.com/office/2007/relationships/hdphoto" Target="../media/hdphoto15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png"/><Relationship Id="rId4" Type="http://schemas.microsoft.com/office/2007/relationships/hdphoto" Target="../media/hdphoto1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https://www.youtube.com/embed/CBdScyM7l80" TargetMode="External"/><Relationship Id="rId1" Type="http://schemas.openxmlformats.org/officeDocument/2006/relationships/video" Target="https://www.youtube.com/embed/RB0baeSpzPE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7IT-ASE-xrA" TargetMode="External"/><Relationship Id="rId6" Type="http://schemas.openxmlformats.org/officeDocument/2006/relationships/image" Target="../media/image47.jpeg"/><Relationship Id="rId5" Type="http://schemas.microsoft.com/office/2007/relationships/hdphoto" Target="../media/hdphoto16.wdp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microsoft.com/office/2007/relationships/hdphoto" Target="../media/hdphoto7.wdp"/><Relationship Id="rId2" Type="http://schemas.openxmlformats.org/officeDocument/2006/relationships/notesSlide" Target="../notesSlides/notesSlide8.xml"/><Relationship Id="rId16" Type="http://schemas.microsoft.com/office/2007/relationships/hdphoto" Target="../media/hdphoto9.wdp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19.jpeg"/><Relationship Id="rId5" Type="http://schemas.openxmlformats.org/officeDocument/2006/relationships/image" Target="../media/image16.jpeg"/><Relationship Id="rId15" Type="http://schemas.openxmlformats.org/officeDocument/2006/relationships/image" Target="../media/image21.jpe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8.jpeg"/><Relationship Id="rId1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289355" y="5085184"/>
            <a:ext cx="6400800" cy="864096"/>
          </a:xfrm>
        </p:spPr>
        <p:txBody>
          <a:bodyPr/>
          <a:lstStyle/>
          <a:p>
            <a:r>
              <a:rPr lang="nl-NL" dirty="0" smtClean="0"/>
              <a:t>Verhalenwedstrijd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739" y="50378"/>
            <a:ext cx="4858522" cy="485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68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3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1">
        <p:tmplLst>
          <p:tmpl>
            <p:tnLst>
              <p:par>
                <p:cTn presetID="6" presetClass="emph" presetSubtype="0" fill="hold" nodeType="withEffect">
                  <p:stCondLst>
                    <p:cond delay="500"/>
                  </p:stCondLst>
                  <p:childTnLst>
                    <p:animScale>
                      <p:cBhvr>
                        <p:cTn dur="5000" fill="hold"/>
                        <p:tgtEl>
                          <p:spTgt spid="3"/>
                        </p:tgtEl>
                      </p:cBhvr>
                      <p:by x="105000" y="105000"/>
                    </p:animScale>
                  </p:childTnLst>
                </p:cTn>
              </p:par>
            </p:tnLst>
          </p:tmpl>
        </p:tmplLst>
      </p:bldP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Lesinhoud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nl-NL" dirty="0" smtClean="0"/>
              <a:t>Inleiding</a:t>
            </a:r>
          </a:p>
          <a:p>
            <a:r>
              <a:rPr lang="nl-NL" dirty="0" smtClean="0"/>
              <a:t>Wat </a:t>
            </a:r>
            <a:r>
              <a:rPr lang="nl-NL" dirty="0"/>
              <a:t>is een </a:t>
            </a:r>
            <a:r>
              <a:rPr lang="nl-NL" dirty="0" smtClean="0"/>
              <a:t>verhaal?</a:t>
            </a:r>
            <a:endParaRPr lang="nl-NL" dirty="0"/>
          </a:p>
          <a:p>
            <a:r>
              <a:rPr lang="nl-NL" dirty="0"/>
              <a:t>Welke elementen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heeft een verhaal?</a:t>
            </a:r>
          </a:p>
          <a:p>
            <a:r>
              <a:rPr lang="nl-NL" dirty="0" smtClean="0"/>
              <a:t>Structuur </a:t>
            </a:r>
            <a:r>
              <a:rPr lang="nl-NL" dirty="0"/>
              <a:t>van het </a:t>
            </a:r>
            <a:r>
              <a:rPr lang="nl-NL" dirty="0" smtClean="0"/>
              <a:t>verhaal?</a:t>
            </a:r>
            <a:endParaRPr lang="nl-NL" dirty="0"/>
          </a:p>
          <a:p>
            <a:r>
              <a:rPr lang="nl-NL" dirty="0" smtClean="0"/>
              <a:t>Genre?</a:t>
            </a:r>
            <a:endParaRPr lang="nl-NL" dirty="0"/>
          </a:p>
          <a:p>
            <a:r>
              <a:rPr lang="nl-NL" dirty="0" smtClean="0"/>
              <a:t>Vorm?</a:t>
            </a:r>
            <a:endParaRPr lang="nl-NL" dirty="0"/>
          </a:p>
        </p:txBody>
      </p:sp>
      <p:pic>
        <p:nvPicPr>
          <p:cNvPr id="9" name="Tijdelijke aanduiding voor afbeelding 8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0" r="11140"/>
          <a:stretch>
            <a:fillRect/>
          </a:stretch>
        </p:blipFill>
        <p:spPr/>
      </p:pic>
      <p:pic>
        <p:nvPicPr>
          <p:cNvPr id="51" name="Tijdelijke aanduiding voor 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9" b="1749"/>
          <a:stretch>
            <a:fillRect/>
          </a:stretch>
        </p:blipFill>
        <p:spPr>
          <a:xfrm>
            <a:off x="3601911" y="914400"/>
            <a:ext cx="5218561" cy="5034880"/>
          </a:xfrm>
          <a:prstGeom prst="rect">
            <a:avLst/>
          </a:prstGeom>
        </p:spPr>
      </p:pic>
      <p:sp>
        <p:nvSpPr>
          <p:cNvPr id="13" name="Rechthoek 12"/>
          <p:cNvSpPr/>
          <p:nvPr/>
        </p:nvSpPr>
        <p:spPr>
          <a:xfrm>
            <a:off x="3347864" y="829336"/>
            <a:ext cx="254047" cy="5178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4" name="Rechthoek 13"/>
          <p:cNvSpPr/>
          <p:nvPr/>
        </p:nvSpPr>
        <p:spPr>
          <a:xfrm>
            <a:off x="8820472" y="889877"/>
            <a:ext cx="120068" cy="510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grpSp>
        <p:nvGrpSpPr>
          <p:cNvPr id="15" name="Groep 14"/>
          <p:cNvGrpSpPr/>
          <p:nvPr/>
        </p:nvGrpSpPr>
        <p:grpSpPr>
          <a:xfrm flipH="1">
            <a:off x="6200721" y="1196752"/>
            <a:ext cx="2691759" cy="968003"/>
            <a:chOff x="5442660" y="2893940"/>
            <a:chExt cx="3116663" cy="1120806"/>
          </a:xfrm>
        </p:grpSpPr>
        <p:sp>
          <p:nvSpPr>
            <p:cNvPr id="16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rgbClr val="FDE42A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400" dirty="0"/>
            </a:p>
          </p:txBody>
        </p:sp>
        <p:sp>
          <p:nvSpPr>
            <p:cNvPr id="17" name="Tekstvak 16"/>
            <p:cNvSpPr txBox="1"/>
            <p:nvPr/>
          </p:nvSpPr>
          <p:spPr>
            <a:xfrm rot="180000">
              <a:off x="5954651" y="3018575"/>
              <a:ext cx="2604672" cy="81962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0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boek</a:t>
              </a:r>
              <a:endParaRPr lang="nl-NL" sz="40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8" name="Groep 17"/>
          <p:cNvGrpSpPr/>
          <p:nvPr/>
        </p:nvGrpSpPr>
        <p:grpSpPr>
          <a:xfrm>
            <a:off x="6670865" y="4509120"/>
            <a:ext cx="2181400" cy="868724"/>
            <a:chOff x="5619462" y="4217632"/>
            <a:chExt cx="3193787" cy="1399088"/>
          </a:xfrm>
        </p:grpSpPr>
        <p:grpSp>
          <p:nvGrpSpPr>
            <p:cNvPr id="19" name="Groep 18"/>
            <p:cNvGrpSpPr/>
            <p:nvPr/>
          </p:nvGrpSpPr>
          <p:grpSpPr>
            <a:xfrm>
              <a:off x="5955080" y="4217632"/>
              <a:ext cx="2858169" cy="1399088"/>
              <a:chOff x="5848750" y="4167542"/>
              <a:chExt cx="2858169" cy="1399088"/>
            </a:xfrm>
          </p:grpSpPr>
          <p:sp>
            <p:nvSpPr>
              <p:cNvPr id="21" name="Ovaal 6143"/>
              <p:cNvSpPr/>
              <p:nvPr/>
            </p:nvSpPr>
            <p:spPr>
              <a:xfrm rot="21540000">
                <a:off x="5848750" y="4167542"/>
                <a:ext cx="2292627" cy="1283459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rgbClr val="FDE42A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2" name="Ovaal 6143"/>
              <p:cNvSpPr/>
              <p:nvPr/>
            </p:nvSpPr>
            <p:spPr>
              <a:xfrm rot="21540000">
                <a:off x="8062891" y="5205285"/>
                <a:ext cx="310655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DE42A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3" name="Ovaal 6143"/>
              <p:cNvSpPr/>
              <p:nvPr/>
            </p:nvSpPr>
            <p:spPr>
              <a:xfrm rot="21540000">
                <a:off x="8392182" y="5410636"/>
                <a:ext cx="155328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DE42A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4" name="Ovaal 6143"/>
              <p:cNvSpPr/>
              <p:nvPr/>
            </p:nvSpPr>
            <p:spPr>
              <a:xfrm rot="21540000">
                <a:off x="8593691" y="5452280"/>
                <a:ext cx="113228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DE42A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</p:grpSp>
        <p:sp>
          <p:nvSpPr>
            <p:cNvPr id="20" name="Tekstvak 19"/>
            <p:cNvSpPr txBox="1"/>
            <p:nvPr/>
          </p:nvSpPr>
          <p:spPr>
            <a:xfrm rot="21480000">
              <a:off x="5619462" y="4406443"/>
              <a:ext cx="2865138" cy="84265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8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Gedicht</a:t>
              </a:r>
              <a:endParaRPr lang="nl-NL" sz="28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25" name="Groep 24"/>
          <p:cNvGrpSpPr/>
          <p:nvPr/>
        </p:nvGrpSpPr>
        <p:grpSpPr>
          <a:xfrm flipH="1">
            <a:off x="3524324" y="1124744"/>
            <a:ext cx="2097475" cy="679309"/>
            <a:chOff x="6073665" y="1290777"/>
            <a:chExt cx="2772441" cy="1314634"/>
          </a:xfrm>
        </p:grpSpPr>
        <p:sp>
          <p:nvSpPr>
            <p:cNvPr id="26" name="Ovaal 6143"/>
            <p:cNvSpPr/>
            <p:nvPr/>
          </p:nvSpPr>
          <p:spPr>
            <a:xfrm rot="21540000">
              <a:off x="6073665" y="1290777"/>
              <a:ext cx="2772441" cy="1314634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3615" h="119512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779770" y="873816"/>
                    <a:pt x="1893615" y="1095056"/>
                  </a:cubicBezTo>
                  <a:cubicBezTo>
                    <a:pt x="1743089" y="963254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DE42A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100" dirty="0"/>
            </a:p>
          </p:txBody>
        </p:sp>
        <p:sp>
          <p:nvSpPr>
            <p:cNvPr id="27" name="Tekstvak 26"/>
            <p:cNvSpPr txBox="1"/>
            <p:nvPr/>
          </p:nvSpPr>
          <p:spPr>
            <a:xfrm rot="21420000">
              <a:off x="6329355" y="1606706"/>
              <a:ext cx="2152618" cy="63992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Toneelstuk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36" name="Groep 35"/>
          <p:cNvGrpSpPr/>
          <p:nvPr/>
        </p:nvGrpSpPr>
        <p:grpSpPr>
          <a:xfrm>
            <a:off x="6957202" y="2967077"/>
            <a:ext cx="1906795" cy="821964"/>
            <a:chOff x="6073665" y="1290777"/>
            <a:chExt cx="2772441" cy="1314634"/>
          </a:xfrm>
        </p:grpSpPr>
        <p:sp>
          <p:nvSpPr>
            <p:cNvPr id="37" name="Ovaal 6143"/>
            <p:cNvSpPr/>
            <p:nvPr/>
          </p:nvSpPr>
          <p:spPr>
            <a:xfrm rot="21540000">
              <a:off x="6073665" y="1290777"/>
              <a:ext cx="2772441" cy="1314634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3615" h="119512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779770" y="873816"/>
                    <a:pt x="1893615" y="1095056"/>
                  </a:cubicBezTo>
                  <a:cubicBezTo>
                    <a:pt x="1743089" y="963254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DE42A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400" dirty="0"/>
            </a:p>
          </p:txBody>
        </p:sp>
        <p:sp>
          <p:nvSpPr>
            <p:cNvPr id="38" name="Tekstvak 37"/>
            <p:cNvSpPr txBox="1"/>
            <p:nvPr/>
          </p:nvSpPr>
          <p:spPr>
            <a:xfrm rot="21420000">
              <a:off x="6252054" y="1612024"/>
              <a:ext cx="2152618" cy="63992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Magazine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pic>
        <p:nvPicPr>
          <p:cNvPr id="2050" name="Picture 2" descr="http://www.jewishbookcouncil.org/conversation/Open%20Boo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67" b="99500" l="460" r="992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3422">
            <a:off x="6508041" y="1949747"/>
            <a:ext cx="1121259" cy="61882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Groep 40"/>
          <p:cNvGrpSpPr/>
          <p:nvPr/>
        </p:nvGrpSpPr>
        <p:grpSpPr>
          <a:xfrm rot="10680000" flipH="1" flipV="1">
            <a:off x="3461630" y="4339660"/>
            <a:ext cx="1955460" cy="1408203"/>
            <a:chOff x="5401662" y="2724480"/>
            <a:chExt cx="3123206" cy="1536196"/>
          </a:xfrm>
        </p:grpSpPr>
        <p:sp>
          <p:nvSpPr>
            <p:cNvPr id="42" name="Ovaal 6143"/>
            <p:cNvSpPr/>
            <p:nvPr/>
          </p:nvSpPr>
          <p:spPr>
            <a:xfrm rot="60000" flipH="1">
              <a:off x="5401662" y="2893696"/>
              <a:ext cx="3120746" cy="1366980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  <a:gd name="connsiteX0" fmla="*/ 1868 w 2131514"/>
                <a:gd name="connsiteY0" fmla="*/ 410031 h 1240509"/>
                <a:gd name="connsiteX1" fmla="*/ 919091 w 2131514"/>
                <a:gd name="connsiteY1" fmla="*/ 1484 h 1240509"/>
                <a:gd name="connsiteX2" fmla="*/ 1729424 w 2131514"/>
                <a:gd name="connsiteY2" fmla="*/ 371879 h 1240509"/>
                <a:gd name="connsiteX3" fmla="*/ 1338992 w 2131514"/>
                <a:gd name="connsiteY3" fmla="*/ 839795 h 1240509"/>
                <a:gd name="connsiteX4" fmla="*/ 1731807 w 2131514"/>
                <a:gd name="connsiteY4" fmla="*/ 719707 h 1240509"/>
                <a:gd name="connsiteX5" fmla="*/ 2131514 w 2131514"/>
                <a:gd name="connsiteY5" fmla="*/ 1238117 h 1240509"/>
                <a:gd name="connsiteX6" fmla="*/ 1795888 w 2131514"/>
                <a:gd name="connsiteY6" fmla="*/ 817867 h 1240509"/>
                <a:gd name="connsiteX7" fmla="*/ 1112032 w 2131514"/>
                <a:gd name="connsiteY7" fmla="*/ 861566 h 1240509"/>
                <a:gd name="connsiteX8" fmla="*/ 1868 w 2131514"/>
                <a:gd name="connsiteY8" fmla="*/ 410031 h 1240509"/>
                <a:gd name="connsiteX0" fmla="*/ 1868 w 2131514"/>
                <a:gd name="connsiteY0" fmla="*/ 410031 h 1242708"/>
                <a:gd name="connsiteX1" fmla="*/ 919091 w 2131514"/>
                <a:gd name="connsiteY1" fmla="*/ 1484 h 1242708"/>
                <a:gd name="connsiteX2" fmla="*/ 1729424 w 2131514"/>
                <a:gd name="connsiteY2" fmla="*/ 371879 h 1242708"/>
                <a:gd name="connsiteX3" fmla="*/ 1338992 w 2131514"/>
                <a:gd name="connsiteY3" fmla="*/ 839795 h 1242708"/>
                <a:gd name="connsiteX4" fmla="*/ 1731807 w 2131514"/>
                <a:gd name="connsiteY4" fmla="*/ 719707 h 1242708"/>
                <a:gd name="connsiteX5" fmla="*/ 2131514 w 2131514"/>
                <a:gd name="connsiteY5" fmla="*/ 1238117 h 1242708"/>
                <a:gd name="connsiteX6" fmla="*/ 1540692 w 2131514"/>
                <a:gd name="connsiteY6" fmla="*/ 1058105 h 1242708"/>
                <a:gd name="connsiteX7" fmla="*/ 1112032 w 2131514"/>
                <a:gd name="connsiteY7" fmla="*/ 861566 h 1242708"/>
                <a:gd name="connsiteX8" fmla="*/ 1868 w 2131514"/>
                <a:gd name="connsiteY8" fmla="*/ 410031 h 1242708"/>
                <a:gd name="connsiteX0" fmla="*/ 1868 w 2131514"/>
                <a:gd name="connsiteY0" fmla="*/ 410031 h 1242708"/>
                <a:gd name="connsiteX1" fmla="*/ 919091 w 2131514"/>
                <a:gd name="connsiteY1" fmla="*/ 1484 h 1242708"/>
                <a:gd name="connsiteX2" fmla="*/ 1729424 w 2131514"/>
                <a:gd name="connsiteY2" fmla="*/ 371879 h 1242708"/>
                <a:gd name="connsiteX3" fmla="*/ 1338992 w 2131514"/>
                <a:gd name="connsiteY3" fmla="*/ 839795 h 1242708"/>
                <a:gd name="connsiteX4" fmla="*/ 1590711 w 2131514"/>
                <a:gd name="connsiteY4" fmla="*/ 948686 h 1242708"/>
                <a:gd name="connsiteX5" fmla="*/ 2131514 w 2131514"/>
                <a:gd name="connsiteY5" fmla="*/ 1238117 h 1242708"/>
                <a:gd name="connsiteX6" fmla="*/ 1540692 w 2131514"/>
                <a:gd name="connsiteY6" fmla="*/ 1058105 h 1242708"/>
                <a:gd name="connsiteX7" fmla="*/ 1112032 w 2131514"/>
                <a:gd name="connsiteY7" fmla="*/ 861566 h 1242708"/>
                <a:gd name="connsiteX8" fmla="*/ 1868 w 2131514"/>
                <a:gd name="connsiteY8" fmla="*/ 410031 h 1242708"/>
                <a:gd name="connsiteX0" fmla="*/ 1868 w 2131514"/>
                <a:gd name="connsiteY0" fmla="*/ 410031 h 1242708"/>
                <a:gd name="connsiteX1" fmla="*/ 919091 w 2131514"/>
                <a:gd name="connsiteY1" fmla="*/ 1484 h 1242708"/>
                <a:gd name="connsiteX2" fmla="*/ 1729424 w 2131514"/>
                <a:gd name="connsiteY2" fmla="*/ 371879 h 1242708"/>
                <a:gd name="connsiteX3" fmla="*/ 1338992 w 2131514"/>
                <a:gd name="connsiteY3" fmla="*/ 839795 h 1242708"/>
                <a:gd name="connsiteX4" fmla="*/ 1590711 w 2131514"/>
                <a:gd name="connsiteY4" fmla="*/ 948686 h 1242708"/>
                <a:gd name="connsiteX5" fmla="*/ 2131514 w 2131514"/>
                <a:gd name="connsiteY5" fmla="*/ 1238117 h 1242708"/>
                <a:gd name="connsiteX6" fmla="*/ 1540692 w 2131514"/>
                <a:gd name="connsiteY6" fmla="*/ 1058105 h 1242708"/>
                <a:gd name="connsiteX7" fmla="*/ 1112032 w 2131514"/>
                <a:gd name="connsiteY7" fmla="*/ 861566 h 1242708"/>
                <a:gd name="connsiteX8" fmla="*/ 1868 w 2131514"/>
                <a:gd name="connsiteY8" fmla="*/ 410031 h 1242708"/>
                <a:gd name="connsiteX0" fmla="*/ 1868 w 2131514"/>
                <a:gd name="connsiteY0" fmla="*/ 410031 h 1242708"/>
                <a:gd name="connsiteX1" fmla="*/ 919091 w 2131514"/>
                <a:gd name="connsiteY1" fmla="*/ 1484 h 1242708"/>
                <a:gd name="connsiteX2" fmla="*/ 1729424 w 2131514"/>
                <a:gd name="connsiteY2" fmla="*/ 371879 h 1242708"/>
                <a:gd name="connsiteX3" fmla="*/ 1338992 w 2131514"/>
                <a:gd name="connsiteY3" fmla="*/ 839795 h 1242708"/>
                <a:gd name="connsiteX4" fmla="*/ 1590711 w 2131514"/>
                <a:gd name="connsiteY4" fmla="*/ 948686 h 1242708"/>
                <a:gd name="connsiteX5" fmla="*/ 2131514 w 2131514"/>
                <a:gd name="connsiteY5" fmla="*/ 1238117 h 1242708"/>
                <a:gd name="connsiteX6" fmla="*/ 1540692 w 2131514"/>
                <a:gd name="connsiteY6" fmla="*/ 1058105 h 1242708"/>
                <a:gd name="connsiteX7" fmla="*/ 1112032 w 2131514"/>
                <a:gd name="connsiteY7" fmla="*/ 861566 h 1242708"/>
                <a:gd name="connsiteX8" fmla="*/ 1868 w 2131514"/>
                <a:gd name="connsiteY8" fmla="*/ 410031 h 124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1514" h="1242708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00874" y="1097662"/>
                    <a:pt x="1458624" y="882299"/>
                    <a:pt x="1590711" y="948686"/>
                  </a:cubicBezTo>
                  <a:cubicBezTo>
                    <a:pt x="1722798" y="1015073"/>
                    <a:pt x="1886655" y="1082460"/>
                    <a:pt x="2131514" y="1238117"/>
                  </a:cubicBezTo>
                  <a:cubicBezTo>
                    <a:pt x="2120094" y="1278132"/>
                    <a:pt x="1706740" y="1043018"/>
                    <a:pt x="1540692" y="1058105"/>
                  </a:cubicBezTo>
                  <a:cubicBezTo>
                    <a:pt x="1374644" y="1073192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rgbClr val="FDE42A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200" dirty="0"/>
            </a:p>
          </p:txBody>
        </p:sp>
        <p:sp>
          <p:nvSpPr>
            <p:cNvPr id="43" name="Tekstvak 42"/>
            <p:cNvSpPr txBox="1"/>
            <p:nvPr/>
          </p:nvSpPr>
          <p:spPr>
            <a:xfrm rot="180000">
              <a:off x="5920200" y="2724480"/>
              <a:ext cx="2604668" cy="132724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Film of videoclip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44" name="Groep 43"/>
          <p:cNvGrpSpPr/>
          <p:nvPr/>
        </p:nvGrpSpPr>
        <p:grpSpPr>
          <a:xfrm flipH="1">
            <a:off x="3544831" y="2276872"/>
            <a:ext cx="2114725" cy="868724"/>
            <a:chOff x="5717084" y="4217632"/>
            <a:chExt cx="3096165" cy="1399088"/>
          </a:xfrm>
        </p:grpSpPr>
        <p:grpSp>
          <p:nvGrpSpPr>
            <p:cNvPr id="45" name="Groep 44"/>
            <p:cNvGrpSpPr/>
            <p:nvPr/>
          </p:nvGrpSpPr>
          <p:grpSpPr>
            <a:xfrm>
              <a:off x="5955080" y="4217632"/>
              <a:ext cx="2858169" cy="1399088"/>
              <a:chOff x="5848750" y="4167542"/>
              <a:chExt cx="2858169" cy="1399088"/>
            </a:xfrm>
          </p:grpSpPr>
          <p:sp>
            <p:nvSpPr>
              <p:cNvPr id="47" name="Ovaal 6143"/>
              <p:cNvSpPr/>
              <p:nvPr/>
            </p:nvSpPr>
            <p:spPr>
              <a:xfrm rot="21540000">
                <a:off x="5848750" y="4167542"/>
                <a:ext cx="2292627" cy="1283459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rgbClr val="FDE42A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48" name="Ovaal 6143"/>
              <p:cNvSpPr/>
              <p:nvPr/>
            </p:nvSpPr>
            <p:spPr>
              <a:xfrm rot="21540000">
                <a:off x="8062891" y="5205285"/>
                <a:ext cx="310655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DE42A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49" name="Ovaal 6143"/>
              <p:cNvSpPr/>
              <p:nvPr/>
            </p:nvSpPr>
            <p:spPr>
              <a:xfrm rot="21540000">
                <a:off x="8392182" y="5410636"/>
                <a:ext cx="155328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DE42A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50" name="Ovaal 6143"/>
              <p:cNvSpPr/>
              <p:nvPr/>
            </p:nvSpPr>
            <p:spPr>
              <a:xfrm rot="21540000">
                <a:off x="8593691" y="5452280"/>
                <a:ext cx="113228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DE42A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46" name="Tekstvak 45"/>
            <p:cNvSpPr txBox="1"/>
            <p:nvPr/>
          </p:nvSpPr>
          <p:spPr>
            <a:xfrm rot="21480000">
              <a:off x="5717084" y="4368669"/>
              <a:ext cx="2865137" cy="104092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6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Strip</a:t>
              </a:r>
              <a:endParaRPr lang="nl-NL" sz="36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pic>
        <p:nvPicPr>
          <p:cNvPr id="10" name="Afbeelding 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114" y="4440008"/>
            <a:ext cx="1745198" cy="11634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8" name="Groep 27"/>
          <p:cNvGrpSpPr/>
          <p:nvPr/>
        </p:nvGrpSpPr>
        <p:grpSpPr>
          <a:xfrm rot="300000" flipH="1">
            <a:off x="5965131" y="5367556"/>
            <a:ext cx="1338589" cy="575150"/>
            <a:chOff x="5442660" y="2893940"/>
            <a:chExt cx="3156323" cy="1120806"/>
          </a:xfrm>
        </p:grpSpPr>
        <p:sp>
          <p:nvSpPr>
            <p:cNvPr id="29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rgbClr val="FDE42A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30" name="Tekstvak 29"/>
            <p:cNvSpPr txBox="1"/>
            <p:nvPr/>
          </p:nvSpPr>
          <p:spPr>
            <a:xfrm rot="180000">
              <a:off x="5994312" y="2913578"/>
              <a:ext cx="2604671" cy="101960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App</a:t>
              </a:r>
              <a:endParaRPr lang="nl-NL" sz="28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31" name="Groep 30"/>
          <p:cNvGrpSpPr/>
          <p:nvPr/>
        </p:nvGrpSpPr>
        <p:grpSpPr>
          <a:xfrm rot="10680000" flipH="1" flipV="1">
            <a:off x="3503589" y="3416781"/>
            <a:ext cx="1763319" cy="701743"/>
            <a:chOff x="5442660" y="2893940"/>
            <a:chExt cx="3097956" cy="1120806"/>
          </a:xfrm>
        </p:grpSpPr>
        <p:sp>
          <p:nvSpPr>
            <p:cNvPr id="32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rgbClr val="FDE42A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33" name="Tekstvak 32"/>
            <p:cNvSpPr txBox="1"/>
            <p:nvPr/>
          </p:nvSpPr>
          <p:spPr>
            <a:xfrm rot="180000">
              <a:off x="5935946" y="3033722"/>
              <a:ext cx="2604670" cy="77189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2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Dans</a:t>
              </a:r>
              <a:endParaRPr lang="nl-NL" sz="32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pic>
        <p:nvPicPr>
          <p:cNvPr id="39" name="Afbeelding 38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689" b="97405" l="9987" r="898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86"/>
          <a:stretch/>
        </p:blipFill>
        <p:spPr>
          <a:xfrm>
            <a:off x="4473162" y="2637513"/>
            <a:ext cx="2977205" cy="1955315"/>
          </a:xfrm>
          <a:prstGeom prst="roundRect">
            <a:avLst>
              <a:gd name="adj" fmla="val 46975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213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5" presetID="21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2)">
                                          <p:cBhvr>
                                            <p:cTn id="16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2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>
                                                <p:txEl>
                                                  <p:pRg st="5" end="5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5" presetID="21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2)">
                                          <p:cBhvr>
                                            <p:cTn id="16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5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2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 build="p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 welke vorm?</a:t>
            </a:r>
            <a:endParaRPr lang="nl-NL" dirty="0"/>
          </a:p>
        </p:txBody>
      </p:sp>
      <p:pic>
        <p:nvPicPr>
          <p:cNvPr id="4" name="Tijdelijke aanduiding voor afbeelding 3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66" b="20366"/>
          <a:stretch>
            <a:fillRect/>
          </a:stretch>
        </p:blipFill>
        <p:spPr/>
      </p:pic>
      <p:sp>
        <p:nvSpPr>
          <p:cNvPr id="14" name="Rechthoek 13"/>
          <p:cNvSpPr/>
          <p:nvPr/>
        </p:nvSpPr>
        <p:spPr>
          <a:xfrm>
            <a:off x="8820472" y="889877"/>
            <a:ext cx="120068" cy="510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pic>
        <p:nvPicPr>
          <p:cNvPr id="3" name="Afbeelding 2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20" name="Groep 19"/>
          <p:cNvGrpSpPr/>
          <p:nvPr/>
        </p:nvGrpSpPr>
        <p:grpSpPr>
          <a:xfrm rot="10800000">
            <a:off x="-2415822" y="-1123127"/>
            <a:ext cx="452441" cy="217113"/>
            <a:chOff x="2462074" y="1156772"/>
            <a:chExt cx="4219853" cy="4544457"/>
          </a:xfrm>
        </p:grpSpPr>
        <p:pic>
          <p:nvPicPr>
            <p:cNvPr id="7" name="Afbeelding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40" t="5901" r="17240" b="5901"/>
            <a:stretch/>
          </p:blipFill>
          <p:spPr>
            <a:xfrm>
              <a:off x="2462074" y="1156772"/>
              <a:ext cx="4219853" cy="4544457"/>
            </a:xfrm>
            <a:prstGeom prst="rect">
              <a:avLst/>
            </a:prstGeom>
          </p:spPr>
        </p:pic>
        <p:pic>
          <p:nvPicPr>
            <p:cNvPr id="21" name="Tijdelijke aanduiding voor afbeelding 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6140" y="1419403"/>
              <a:ext cx="2756216" cy="3868189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scene3d>
              <a:camera prst="perspectiveContrastingLeftFacing" fov="3300000">
                <a:rot lat="10174" lon="2049025" rev="21540000"/>
              </a:camera>
              <a:lightRig rig="threePt" dir="t"/>
            </a:scene3d>
          </p:spPr>
        </p:pic>
      </p:grpSp>
      <p:pic>
        <p:nvPicPr>
          <p:cNvPr id="1026" name="Picture 2" descr="http://www.unieboekspectrum.nl/images/book/9789000356980_Livestream_voor_web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500290" y="1340768"/>
            <a:ext cx="2909687" cy="447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ep 11"/>
          <p:cNvGrpSpPr/>
          <p:nvPr/>
        </p:nvGrpSpPr>
        <p:grpSpPr>
          <a:xfrm>
            <a:off x="5263920" y="3659928"/>
            <a:ext cx="3628209" cy="1578197"/>
            <a:chOff x="5886304" y="4217632"/>
            <a:chExt cx="2926945" cy="1399088"/>
          </a:xfrm>
        </p:grpSpPr>
        <p:grpSp>
          <p:nvGrpSpPr>
            <p:cNvPr id="13" name="Groep 12"/>
            <p:cNvGrpSpPr/>
            <p:nvPr/>
          </p:nvGrpSpPr>
          <p:grpSpPr>
            <a:xfrm>
              <a:off x="5955080" y="4217632"/>
              <a:ext cx="2858169" cy="1399088"/>
              <a:chOff x="5848750" y="4167542"/>
              <a:chExt cx="2858169" cy="1399088"/>
            </a:xfrm>
          </p:grpSpPr>
          <p:sp>
            <p:nvSpPr>
              <p:cNvPr id="16" name="Ovaal 6143"/>
              <p:cNvSpPr/>
              <p:nvPr/>
            </p:nvSpPr>
            <p:spPr>
              <a:xfrm rot="21540000">
                <a:off x="5848750" y="4167542"/>
                <a:ext cx="2292627" cy="1283459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2400" dirty="0"/>
              </a:p>
            </p:txBody>
          </p:sp>
          <p:sp>
            <p:nvSpPr>
              <p:cNvPr id="17" name="Ovaal 6143"/>
              <p:cNvSpPr/>
              <p:nvPr/>
            </p:nvSpPr>
            <p:spPr>
              <a:xfrm rot="21540000">
                <a:off x="8062891" y="5205285"/>
                <a:ext cx="310655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2400" dirty="0"/>
              </a:p>
            </p:txBody>
          </p:sp>
          <p:sp>
            <p:nvSpPr>
              <p:cNvPr id="18" name="Ovaal 6143"/>
              <p:cNvSpPr/>
              <p:nvPr/>
            </p:nvSpPr>
            <p:spPr>
              <a:xfrm rot="21540000">
                <a:off x="8392182" y="5410636"/>
                <a:ext cx="155328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2400" dirty="0"/>
              </a:p>
            </p:txBody>
          </p:sp>
          <p:sp>
            <p:nvSpPr>
              <p:cNvPr id="19" name="Ovaal 6143"/>
              <p:cNvSpPr/>
              <p:nvPr/>
            </p:nvSpPr>
            <p:spPr>
              <a:xfrm rot="21540000">
                <a:off x="8593691" y="5452280"/>
                <a:ext cx="113228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2400" dirty="0"/>
              </a:p>
            </p:txBody>
          </p:sp>
        </p:grpSp>
        <p:sp>
          <p:nvSpPr>
            <p:cNvPr id="15" name="Tekstvak 14"/>
            <p:cNvSpPr txBox="1"/>
            <p:nvPr/>
          </p:nvSpPr>
          <p:spPr>
            <a:xfrm rot="21480000">
              <a:off x="5886304" y="4317684"/>
              <a:ext cx="2367883" cy="117324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80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Boek</a:t>
              </a:r>
              <a:endParaRPr lang="nl-NL" sz="80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9" name="Groep 8"/>
          <p:cNvGrpSpPr/>
          <p:nvPr/>
        </p:nvGrpSpPr>
        <p:grpSpPr>
          <a:xfrm>
            <a:off x="262679" y="1085394"/>
            <a:ext cx="3333847" cy="1267341"/>
            <a:chOff x="5442660" y="2893940"/>
            <a:chExt cx="3116663" cy="1120806"/>
          </a:xfrm>
        </p:grpSpPr>
        <p:sp>
          <p:nvSpPr>
            <p:cNvPr id="10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800" dirty="0"/>
            </a:p>
          </p:txBody>
        </p:sp>
        <p:sp>
          <p:nvSpPr>
            <p:cNvPr id="11" name="Tekstvak 10"/>
            <p:cNvSpPr txBox="1"/>
            <p:nvPr/>
          </p:nvSpPr>
          <p:spPr>
            <a:xfrm rot="180000">
              <a:off x="5954651" y="3005790"/>
              <a:ext cx="2604672" cy="734914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Livestream van</a:t>
              </a:r>
            </a:p>
            <a:p>
              <a:pPr algn="ctr"/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Buddy </a:t>
              </a:r>
              <a:r>
                <a:rPr lang="nl-NL" sz="2400" i="1" cap="all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tegenbosch</a:t>
              </a:r>
              <a:endParaRPr lang="nl-NL" sz="24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369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3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" accel="100000" fill="hold" nodeType="afterEffect" p14:presetBounceEnd="1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2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3" dur="10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2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16" b="83"/>
          <a:stretch/>
        </p:blipFill>
        <p:spPr>
          <a:xfrm>
            <a:off x="323528" y="908720"/>
            <a:ext cx="8496944" cy="508206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 welke vorm?</a:t>
            </a:r>
            <a:endParaRPr lang="nl-NL" dirty="0"/>
          </a:p>
        </p:txBody>
      </p:sp>
      <p:sp>
        <p:nvSpPr>
          <p:cNvPr id="14" name="Rechthoek 13"/>
          <p:cNvSpPr/>
          <p:nvPr/>
        </p:nvSpPr>
        <p:spPr>
          <a:xfrm>
            <a:off x="8820472" y="889877"/>
            <a:ext cx="120068" cy="510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pic>
        <p:nvPicPr>
          <p:cNvPr id="2050" name="Picture 2" descr="https://images-na.ssl-images-amazon.com/images/M/MV5BNzM2OTU1MTAtMzIwMC00NDY3LWE5YmEtMDc3OWE1OGVlNjAyXkEyXkFqcGdeQXVyMTU1NTc0MzY@._V1_UY1200_CR105,0,630,1200_AL_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664" y="911646"/>
            <a:ext cx="2641776" cy="503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ep 10"/>
          <p:cNvGrpSpPr/>
          <p:nvPr/>
        </p:nvGrpSpPr>
        <p:grpSpPr>
          <a:xfrm>
            <a:off x="123173" y="980728"/>
            <a:ext cx="3333847" cy="1267341"/>
            <a:chOff x="5442660" y="2893940"/>
            <a:chExt cx="3116663" cy="1120806"/>
          </a:xfrm>
        </p:grpSpPr>
        <p:sp>
          <p:nvSpPr>
            <p:cNvPr id="12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800" dirty="0"/>
            </a:p>
          </p:txBody>
        </p:sp>
        <p:sp>
          <p:nvSpPr>
            <p:cNvPr id="13" name="Tekstvak 12"/>
            <p:cNvSpPr txBox="1"/>
            <p:nvPr/>
          </p:nvSpPr>
          <p:spPr>
            <a:xfrm rot="180000">
              <a:off x="5954651" y="3005790"/>
              <a:ext cx="2604672" cy="734914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100% </a:t>
              </a:r>
              <a:r>
                <a:rPr lang="nl-NL" sz="2400" i="1" cap="all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coco</a:t>
              </a:r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 </a:t>
              </a:r>
            </a:p>
            <a:p>
              <a:pPr algn="ctr"/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van </a:t>
              </a:r>
              <a:r>
                <a:rPr lang="nl-NL" sz="2400" i="1" cap="all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niki</a:t>
              </a:r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 </a:t>
              </a:r>
              <a:r>
                <a:rPr lang="nl-NL" sz="2400" i="1" cap="all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smit</a:t>
              </a:r>
              <a:endParaRPr lang="nl-NL" sz="24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5" name="Groep 14"/>
          <p:cNvGrpSpPr/>
          <p:nvPr/>
        </p:nvGrpSpPr>
        <p:grpSpPr>
          <a:xfrm rot="10920000" flipV="1">
            <a:off x="5466188" y="4797340"/>
            <a:ext cx="3393867" cy="1231205"/>
            <a:chOff x="5346826" y="2879340"/>
            <a:chExt cx="3237969" cy="1120806"/>
          </a:xfrm>
        </p:grpSpPr>
        <p:sp>
          <p:nvSpPr>
            <p:cNvPr id="16" name="Ovaal 6143"/>
            <p:cNvSpPr/>
            <p:nvPr/>
          </p:nvSpPr>
          <p:spPr>
            <a:xfrm rot="60000" flipH="1">
              <a:off x="5346826" y="2879340"/>
              <a:ext cx="3082893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8800" dirty="0"/>
            </a:p>
          </p:txBody>
        </p:sp>
        <p:sp>
          <p:nvSpPr>
            <p:cNvPr id="17" name="Tekstvak 16"/>
            <p:cNvSpPr txBox="1"/>
            <p:nvPr/>
          </p:nvSpPr>
          <p:spPr>
            <a:xfrm rot="180000">
              <a:off x="5980125" y="2954262"/>
              <a:ext cx="2604670" cy="88984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8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Film!</a:t>
              </a:r>
              <a:endParaRPr lang="nl-NL" sz="88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pic>
        <p:nvPicPr>
          <p:cNvPr id="4" name="2JmsOXXALKc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2286000" y="2143125"/>
            <a:ext cx="4572000" cy="2571750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4262857" y="3141922"/>
            <a:ext cx="574158" cy="574156"/>
            <a:chOff x="4139952" y="3097166"/>
            <a:chExt cx="898433" cy="898433"/>
          </a:xfrm>
        </p:grpSpPr>
        <p:sp>
          <p:nvSpPr>
            <p:cNvPr id="19" name="Ovaal 18"/>
            <p:cNvSpPr/>
            <p:nvPr/>
          </p:nvSpPr>
          <p:spPr>
            <a:xfrm>
              <a:off x="4139952" y="3097166"/>
              <a:ext cx="898433" cy="8984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0" name="Gelijkbenige driehoek 19"/>
            <p:cNvSpPr/>
            <p:nvPr/>
          </p:nvSpPr>
          <p:spPr>
            <a:xfrm rot="5400000">
              <a:off x="4374596" y="3279684"/>
              <a:ext cx="562494" cy="533398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312426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 welke vorm?</a:t>
            </a:r>
            <a:endParaRPr lang="nl-NL" dirty="0"/>
          </a:p>
        </p:txBody>
      </p:sp>
      <p:pic>
        <p:nvPicPr>
          <p:cNvPr id="11" name="Tijdelijke aanduiding voor afbeelding 5"/>
          <p:cNvPicPr>
            <a:picLocks noGrp="1" noChangeAspect="1"/>
          </p:cNvPicPr>
          <p:nvPr>
            <p:ph type="pic" idx="13"/>
          </p:nvPr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1965" b="31965"/>
          <a:stretch/>
        </p:blipFill>
        <p:spPr/>
      </p:pic>
      <p:sp>
        <p:nvSpPr>
          <p:cNvPr id="14" name="Rechthoek 13"/>
          <p:cNvSpPr/>
          <p:nvPr/>
        </p:nvSpPr>
        <p:spPr>
          <a:xfrm>
            <a:off x="8820472" y="889877"/>
            <a:ext cx="120068" cy="510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grpSp>
        <p:nvGrpSpPr>
          <p:cNvPr id="20" name="Groep 19"/>
          <p:cNvGrpSpPr/>
          <p:nvPr/>
        </p:nvGrpSpPr>
        <p:grpSpPr>
          <a:xfrm rot="21359339">
            <a:off x="5076056" y="4733687"/>
            <a:ext cx="3579134" cy="1322936"/>
            <a:chOff x="6002954" y="1257248"/>
            <a:chExt cx="2913864" cy="1381693"/>
          </a:xfrm>
        </p:grpSpPr>
        <p:sp>
          <p:nvSpPr>
            <p:cNvPr id="21" name="Ovaal 6143"/>
            <p:cNvSpPr/>
            <p:nvPr/>
          </p:nvSpPr>
          <p:spPr>
            <a:xfrm rot="21540000">
              <a:off x="6002954" y="1257248"/>
              <a:ext cx="2913864" cy="1381693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3615" h="119512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779770" y="873816"/>
                    <a:pt x="1893615" y="1095056"/>
                  </a:cubicBezTo>
                  <a:cubicBezTo>
                    <a:pt x="1743089" y="963254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800" dirty="0"/>
            </a:p>
          </p:txBody>
        </p:sp>
        <p:sp>
          <p:nvSpPr>
            <p:cNvPr id="22" name="Tekstvak 21"/>
            <p:cNvSpPr txBox="1"/>
            <p:nvPr/>
          </p:nvSpPr>
          <p:spPr>
            <a:xfrm rot="21540000">
              <a:off x="6040380" y="1301485"/>
              <a:ext cx="2604667" cy="125364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Musical </a:t>
              </a:r>
              <a:br>
                <a:rPr lang="nl-NL" sz="3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</a:br>
              <a:r>
                <a:rPr lang="nl-NL" sz="3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of toneel</a:t>
              </a:r>
              <a:endParaRPr lang="nl-NL" sz="36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pic>
        <p:nvPicPr>
          <p:cNvPr id="3074" name="Picture 2" descr="http://www.musicaljournaal.nl/mj_nieuw/wp-content/uploads/2016/03/Artwork-VALS-Credits-Annemieke-van-der-Togt-Ontwerp-Jack-Waas-DommelGraafCornelissen-en-Morssinkho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61" y="924981"/>
            <a:ext cx="3609931" cy="503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UlRZ2c0WnI"/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3674261" y="1252010"/>
            <a:ext cx="5250626" cy="2953477"/>
          </a:xfrm>
          <a:prstGeom prst="rect">
            <a:avLst/>
          </a:prstGeom>
        </p:spPr>
      </p:pic>
      <p:grpSp>
        <p:nvGrpSpPr>
          <p:cNvPr id="15" name="Groep 14"/>
          <p:cNvGrpSpPr/>
          <p:nvPr/>
        </p:nvGrpSpPr>
        <p:grpSpPr>
          <a:xfrm>
            <a:off x="6012495" y="2441670"/>
            <a:ext cx="574158" cy="574156"/>
            <a:chOff x="4139952" y="3097166"/>
            <a:chExt cx="898433" cy="898433"/>
          </a:xfrm>
        </p:grpSpPr>
        <p:sp>
          <p:nvSpPr>
            <p:cNvPr id="16" name="Ovaal 15"/>
            <p:cNvSpPr/>
            <p:nvPr/>
          </p:nvSpPr>
          <p:spPr>
            <a:xfrm>
              <a:off x="4139952" y="3097166"/>
              <a:ext cx="898433" cy="8984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3" name="Gelijkbenige driehoek 22"/>
            <p:cNvSpPr/>
            <p:nvPr/>
          </p:nvSpPr>
          <p:spPr>
            <a:xfrm rot="5400000">
              <a:off x="4374596" y="3279684"/>
              <a:ext cx="562494" cy="533398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17" name="Groep 16"/>
          <p:cNvGrpSpPr/>
          <p:nvPr/>
        </p:nvGrpSpPr>
        <p:grpSpPr>
          <a:xfrm>
            <a:off x="2712049" y="323702"/>
            <a:ext cx="3660151" cy="1325533"/>
            <a:chOff x="5442660" y="2842476"/>
            <a:chExt cx="3116663" cy="1172270"/>
          </a:xfrm>
        </p:grpSpPr>
        <p:sp>
          <p:nvSpPr>
            <p:cNvPr id="18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800" dirty="0"/>
            </a:p>
          </p:txBody>
        </p:sp>
        <p:sp>
          <p:nvSpPr>
            <p:cNvPr id="19" name="Tekstvak 18"/>
            <p:cNvSpPr txBox="1"/>
            <p:nvPr/>
          </p:nvSpPr>
          <p:spPr>
            <a:xfrm rot="180000">
              <a:off x="5954651" y="2842476"/>
              <a:ext cx="2604672" cy="106154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Vals van </a:t>
              </a:r>
              <a:b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</a:br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Mel </a:t>
              </a:r>
              <a:r>
                <a:rPr lang="nl-NL" sz="2400" i="1" cap="all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wallis</a:t>
              </a:r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 de vries</a:t>
              </a:r>
              <a:endParaRPr lang="nl-NL" sz="24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482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 welke vorm?</a:t>
            </a:r>
            <a:endParaRPr lang="nl-NL" dirty="0"/>
          </a:p>
        </p:txBody>
      </p:sp>
      <p:pic>
        <p:nvPicPr>
          <p:cNvPr id="10" name="Tijdelijke aanduiding voor afbeelding 5"/>
          <p:cNvPicPr>
            <a:picLocks noGrp="1" noChangeAspect="1"/>
          </p:cNvPicPr>
          <p:nvPr>
            <p:ph type="pic" idx="13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497" r="2497"/>
          <a:stretch>
            <a:fillRect/>
          </a:stretch>
        </p:blipFill>
        <p:spPr/>
      </p:pic>
      <p:sp>
        <p:nvSpPr>
          <p:cNvPr id="14" name="Rechthoek 13"/>
          <p:cNvSpPr/>
          <p:nvPr/>
        </p:nvSpPr>
        <p:spPr>
          <a:xfrm>
            <a:off x="8820472" y="889877"/>
            <a:ext cx="120068" cy="510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sp>
        <p:nvSpPr>
          <p:cNvPr id="6" name="Rechthoek 5" hidden="1"/>
          <p:cNvSpPr/>
          <p:nvPr/>
        </p:nvSpPr>
        <p:spPr>
          <a:xfrm>
            <a:off x="3601910" y="914399"/>
            <a:ext cx="5218561" cy="5076387"/>
          </a:xfrm>
          <a:prstGeom prst="rect">
            <a:avLst/>
          </a:prstGeom>
          <a:gradFill flip="none" rotWithShape="1">
            <a:gsLst>
              <a:gs pos="100000">
                <a:schemeClr val="bg2">
                  <a:shade val="30000"/>
                  <a:satMod val="115000"/>
                  <a:alpha val="25000"/>
                </a:schemeClr>
              </a:gs>
              <a:gs pos="39000">
                <a:schemeClr val="bg2">
                  <a:shade val="67500"/>
                  <a:satMod val="11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8" name="rPVx1JqUTso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2328611" y="2154457"/>
            <a:ext cx="4572000" cy="2571750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5550163" y="1208096"/>
            <a:ext cx="3284788" cy="1428816"/>
            <a:chOff x="5886304" y="4217632"/>
            <a:chExt cx="2926945" cy="1399088"/>
          </a:xfrm>
        </p:grpSpPr>
        <p:grpSp>
          <p:nvGrpSpPr>
            <p:cNvPr id="19" name="Groep 18"/>
            <p:cNvGrpSpPr/>
            <p:nvPr/>
          </p:nvGrpSpPr>
          <p:grpSpPr>
            <a:xfrm>
              <a:off x="5955080" y="4217632"/>
              <a:ext cx="2858169" cy="1399088"/>
              <a:chOff x="5848750" y="4167542"/>
              <a:chExt cx="2858169" cy="1399088"/>
            </a:xfrm>
          </p:grpSpPr>
          <p:sp>
            <p:nvSpPr>
              <p:cNvPr id="21" name="Ovaal 6143"/>
              <p:cNvSpPr/>
              <p:nvPr/>
            </p:nvSpPr>
            <p:spPr>
              <a:xfrm rot="21540000">
                <a:off x="5848750" y="4167542"/>
                <a:ext cx="2292627" cy="1283459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dirty="0"/>
              </a:p>
            </p:txBody>
          </p:sp>
          <p:sp>
            <p:nvSpPr>
              <p:cNvPr id="22" name="Ovaal 6143"/>
              <p:cNvSpPr/>
              <p:nvPr/>
            </p:nvSpPr>
            <p:spPr>
              <a:xfrm rot="21540000">
                <a:off x="8062891" y="5205285"/>
                <a:ext cx="310655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dirty="0"/>
              </a:p>
            </p:txBody>
          </p:sp>
          <p:sp>
            <p:nvSpPr>
              <p:cNvPr id="23" name="Ovaal 6143"/>
              <p:cNvSpPr/>
              <p:nvPr/>
            </p:nvSpPr>
            <p:spPr>
              <a:xfrm rot="21540000">
                <a:off x="8392182" y="5410636"/>
                <a:ext cx="155328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dirty="0"/>
              </a:p>
            </p:txBody>
          </p:sp>
          <p:sp>
            <p:nvSpPr>
              <p:cNvPr id="24" name="Ovaal 6143"/>
              <p:cNvSpPr/>
              <p:nvPr/>
            </p:nvSpPr>
            <p:spPr>
              <a:xfrm rot="21540000">
                <a:off x="8593691" y="5452280"/>
                <a:ext cx="113228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dirty="0"/>
              </a:p>
            </p:txBody>
          </p:sp>
        </p:grpSp>
        <p:sp>
          <p:nvSpPr>
            <p:cNvPr id="20" name="Tekstvak 19"/>
            <p:cNvSpPr txBox="1"/>
            <p:nvPr/>
          </p:nvSpPr>
          <p:spPr>
            <a:xfrm rot="21480000">
              <a:off x="5886304" y="4361836"/>
              <a:ext cx="2367883" cy="1084943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66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Dans</a:t>
              </a:r>
              <a:endParaRPr lang="nl-NL" sz="66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25" name="Groep 24"/>
          <p:cNvGrpSpPr/>
          <p:nvPr/>
        </p:nvGrpSpPr>
        <p:grpSpPr>
          <a:xfrm>
            <a:off x="246815" y="4273434"/>
            <a:ext cx="2277062" cy="1450680"/>
            <a:chOff x="5442660" y="2893940"/>
            <a:chExt cx="3116663" cy="1120806"/>
          </a:xfrm>
        </p:grpSpPr>
        <p:sp>
          <p:nvSpPr>
            <p:cNvPr id="26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3600" dirty="0"/>
            </a:p>
          </p:txBody>
        </p:sp>
        <p:sp>
          <p:nvSpPr>
            <p:cNvPr id="27" name="Tekstvak 26"/>
            <p:cNvSpPr txBox="1"/>
            <p:nvPr/>
          </p:nvSpPr>
          <p:spPr>
            <a:xfrm rot="180000">
              <a:off x="5954651" y="2957113"/>
              <a:ext cx="2604672" cy="83226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200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HipHop Lyrical</a:t>
              </a:r>
            </a:p>
          </p:txBody>
        </p:sp>
      </p:grpSp>
      <p:grpSp>
        <p:nvGrpSpPr>
          <p:cNvPr id="15" name="Groep 14"/>
          <p:cNvGrpSpPr/>
          <p:nvPr/>
        </p:nvGrpSpPr>
        <p:grpSpPr>
          <a:xfrm>
            <a:off x="4284922" y="3144763"/>
            <a:ext cx="574158" cy="574156"/>
            <a:chOff x="4139952" y="3097166"/>
            <a:chExt cx="898433" cy="898433"/>
          </a:xfrm>
        </p:grpSpPr>
        <p:sp>
          <p:nvSpPr>
            <p:cNvPr id="16" name="Ovaal 15"/>
            <p:cNvSpPr/>
            <p:nvPr/>
          </p:nvSpPr>
          <p:spPr>
            <a:xfrm>
              <a:off x="4139952" y="3097166"/>
              <a:ext cx="898433" cy="8984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17" name="Gelijkbenige driehoek 16"/>
            <p:cNvSpPr/>
            <p:nvPr/>
          </p:nvSpPr>
          <p:spPr>
            <a:xfrm rot="5400000">
              <a:off x="4374596" y="3279684"/>
              <a:ext cx="562494" cy="533398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367826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 welke vorm?</a:t>
            </a:r>
            <a:endParaRPr lang="nl-NL" dirty="0"/>
          </a:p>
        </p:txBody>
      </p:sp>
      <p:pic>
        <p:nvPicPr>
          <p:cNvPr id="10" name="Tijdelijke aanduiding voor afbeelding 5"/>
          <p:cNvPicPr>
            <a:picLocks noGrp="1" noChangeAspect="1"/>
          </p:cNvPicPr>
          <p:nvPr>
            <p:ph type="pic" idx="13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724" b="5724"/>
          <a:stretch/>
        </p:blipFill>
        <p:spPr/>
      </p:pic>
      <p:sp>
        <p:nvSpPr>
          <p:cNvPr id="14" name="Rechthoek 13"/>
          <p:cNvSpPr/>
          <p:nvPr/>
        </p:nvSpPr>
        <p:spPr>
          <a:xfrm>
            <a:off x="8820472" y="889877"/>
            <a:ext cx="120068" cy="510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grpSp>
        <p:nvGrpSpPr>
          <p:cNvPr id="12" name="Groep 11"/>
          <p:cNvGrpSpPr/>
          <p:nvPr/>
        </p:nvGrpSpPr>
        <p:grpSpPr>
          <a:xfrm>
            <a:off x="6135651" y="4546419"/>
            <a:ext cx="2775123" cy="1258054"/>
            <a:chOff x="6147292" y="1464492"/>
            <a:chExt cx="2604666" cy="943715"/>
          </a:xfrm>
        </p:grpSpPr>
        <p:sp>
          <p:nvSpPr>
            <p:cNvPr id="13" name="Ovaal 6143"/>
            <p:cNvSpPr/>
            <p:nvPr/>
          </p:nvSpPr>
          <p:spPr>
            <a:xfrm rot="21540000">
              <a:off x="6314589" y="1464492"/>
              <a:ext cx="2408153" cy="94371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3615" h="119512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779770" y="873816"/>
                    <a:pt x="1893615" y="1095056"/>
                  </a:cubicBezTo>
                  <a:cubicBezTo>
                    <a:pt x="1743089" y="963254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400" dirty="0"/>
            </a:p>
          </p:txBody>
        </p:sp>
        <p:sp>
          <p:nvSpPr>
            <p:cNvPr id="16" name="Tekstvak 15"/>
            <p:cNvSpPr txBox="1"/>
            <p:nvPr/>
          </p:nvSpPr>
          <p:spPr>
            <a:xfrm rot="21540000">
              <a:off x="6147292" y="1620960"/>
              <a:ext cx="2604666" cy="715713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Crime  </a:t>
              </a:r>
              <a:r>
                <a:rPr lang="nl-NL" sz="2000" b="1" i="1" cap="all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PAssionel</a:t>
              </a:r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/>
              </a:r>
              <a:b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</a:br>
              <a:r>
                <a:rPr lang="nl-NL" sz="3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Winne</a:t>
              </a:r>
              <a:endParaRPr lang="nl-NL" sz="36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8" name="Groep 17"/>
          <p:cNvGrpSpPr/>
          <p:nvPr/>
        </p:nvGrpSpPr>
        <p:grpSpPr>
          <a:xfrm>
            <a:off x="247372" y="856433"/>
            <a:ext cx="3221555" cy="1533481"/>
            <a:chOff x="5487993" y="2893940"/>
            <a:chExt cx="3011687" cy="1120806"/>
          </a:xfrm>
        </p:grpSpPr>
        <p:sp>
          <p:nvSpPr>
            <p:cNvPr id="19" name="Ovaal 6143"/>
            <p:cNvSpPr/>
            <p:nvPr/>
          </p:nvSpPr>
          <p:spPr>
            <a:xfrm rot="60000" flipH="1">
              <a:off x="5487993" y="2893940"/>
              <a:ext cx="2992226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4400" dirty="0"/>
            </a:p>
          </p:txBody>
        </p:sp>
        <p:sp>
          <p:nvSpPr>
            <p:cNvPr id="20" name="Tekstvak 19"/>
            <p:cNvSpPr txBox="1"/>
            <p:nvPr/>
          </p:nvSpPr>
          <p:spPr>
            <a:xfrm rot="180000">
              <a:off x="5895008" y="3153413"/>
              <a:ext cx="2604672" cy="51738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0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Rap</a:t>
              </a:r>
              <a:endParaRPr lang="nl-NL" sz="40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pic>
        <p:nvPicPr>
          <p:cNvPr id="5" name="7gWcGK74xwo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3692607" y="1524494"/>
            <a:ext cx="4572000" cy="2571750"/>
          </a:xfrm>
          <a:prstGeom prst="rect">
            <a:avLst/>
          </a:prstGeom>
        </p:spPr>
      </p:pic>
      <p:grpSp>
        <p:nvGrpSpPr>
          <p:cNvPr id="15" name="Groep 14"/>
          <p:cNvGrpSpPr/>
          <p:nvPr/>
        </p:nvGrpSpPr>
        <p:grpSpPr>
          <a:xfrm>
            <a:off x="5691528" y="2523291"/>
            <a:ext cx="574158" cy="574156"/>
            <a:chOff x="4139952" y="3097166"/>
            <a:chExt cx="898433" cy="898433"/>
          </a:xfrm>
        </p:grpSpPr>
        <p:sp>
          <p:nvSpPr>
            <p:cNvPr id="17" name="Ovaal 16"/>
            <p:cNvSpPr/>
            <p:nvPr/>
          </p:nvSpPr>
          <p:spPr>
            <a:xfrm>
              <a:off x="4139952" y="3097166"/>
              <a:ext cx="898433" cy="8984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1" name="Ovaal 20"/>
            <p:cNvSpPr/>
            <p:nvPr/>
          </p:nvSpPr>
          <p:spPr>
            <a:xfrm>
              <a:off x="4298529" y="3647163"/>
              <a:ext cx="215300" cy="1678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2" name="Rechthoek 21"/>
            <p:cNvSpPr/>
            <p:nvPr/>
          </p:nvSpPr>
          <p:spPr>
            <a:xfrm flipH="1">
              <a:off x="4442287" y="3283050"/>
              <a:ext cx="71542" cy="457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3" name="Rechthoek 22"/>
            <p:cNvSpPr/>
            <p:nvPr/>
          </p:nvSpPr>
          <p:spPr>
            <a:xfrm flipH="1">
              <a:off x="4462050" y="3283050"/>
              <a:ext cx="357320" cy="715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4" name="Ovaal 23"/>
            <p:cNvSpPr/>
            <p:nvPr/>
          </p:nvSpPr>
          <p:spPr>
            <a:xfrm>
              <a:off x="4604071" y="3647163"/>
              <a:ext cx="215300" cy="1678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5" name="Rechthoek 24"/>
            <p:cNvSpPr/>
            <p:nvPr/>
          </p:nvSpPr>
          <p:spPr>
            <a:xfrm flipH="1">
              <a:off x="4747830" y="3283050"/>
              <a:ext cx="71542" cy="457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50753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 welke vorm?</a:t>
            </a:r>
            <a:endParaRPr lang="nl-NL" dirty="0"/>
          </a:p>
        </p:txBody>
      </p:sp>
      <p:pic>
        <p:nvPicPr>
          <p:cNvPr id="11" name="Tijdelijke aanduiding voor afbeelding 7"/>
          <p:cNvPicPr>
            <a:picLocks noGrp="1" noChangeAspect="1"/>
          </p:cNvPicPr>
          <p:nvPr>
            <p:ph type="pic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46" y="914400"/>
            <a:ext cx="8492108" cy="5034880"/>
          </a:xfrm>
        </p:spPr>
      </p:pic>
      <p:sp>
        <p:nvSpPr>
          <p:cNvPr id="14" name="Rechthoek 13"/>
          <p:cNvSpPr/>
          <p:nvPr/>
        </p:nvSpPr>
        <p:spPr>
          <a:xfrm>
            <a:off x="8820472" y="889877"/>
            <a:ext cx="120068" cy="510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grpSp>
        <p:nvGrpSpPr>
          <p:cNvPr id="19" name="Groep 18"/>
          <p:cNvGrpSpPr/>
          <p:nvPr/>
        </p:nvGrpSpPr>
        <p:grpSpPr>
          <a:xfrm>
            <a:off x="5624426" y="4437112"/>
            <a:ext cx="3227945" cy="1309968"/>
            <a:chOff x="5886304" y="4217632"/>
            <a:chExt cx="2926945" cy="1399088"/>
          </a:xfrm>
        </p:grpSpPr>
        <p:grpSp>
          <p:nvGrpSpPr>
            <p:cNvPr id="20" name="Groep 19"/>
            <p:cNvGrpSpPr/>
            <p:nvPr/>
          </p:nvGrpSpPr>
          <p:grpSpPr>
            <a:xfrm>
              <a:off x="5955080" y="4217632"/>
              <a:ext cx="2858169" cy="1399088"/>
              <a:chOff x="5848750" y="4167542"/>
              <a:chExt cx="2858169" cy="1399088"/>
            </a:xfrm>
          </p:grpSpPr>
          <p:sp>
            <p:nvSpPr>
              <p:cNvPr id="22" name="Ovaal 6143"/>
              <p:cNvSpPr/>
              <p:nvPr/>
            </p:nvSpPr>
            <p:spPr>
              <a:xfrm rot="21540000">
                <a:off x="5848750" y="4167542"/>
                <a:ext cx="2292627" cy="1283459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3" name="Ovaal 6143"/>
              <p:cNvSpPr/>
              <p:nvPr/>
            </p:nvSpPr>
            <p:spPr>
              <a:xfrm rot="21540000">
                <a:off x="8062891" y="5205285"/>
                <a:ext cx="310655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4" name="Ovaal 6143"/>
              <p:cNvSpPr/>
              <p:nvPr/>
            </p:nvSpPr>
            <p:spPr>
              <a:xfrm rot="21540000">
                <a:off x="8392182" y="5410636"/>
                <a:ext cx="155328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5" name="Ovaal 6143"/>
              <p:cNvSpPr/>
              <p:nvPr/>
            </p:nvSpPr>
            <p:spPr>
              <a:xfrm rot="21540000">
                <a:off x="8593691" y="5452280"/>
                <a:ext cx="113228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</p:grpSp>
        <p:sp>
          <p:nvSpPr>
            <p:cNvPr id="21" name="Tekstvak 20"/>
            <p:cNvSpPr txBox="1"/>
            <p:nvPr/>
          </p:nvSpPr>
          <p:spPr>
            <a:xfrm rot="21480000">
              <a:off x="5886304" y="4361923"/>
              <a:ext cx="2367882" cy="108476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Kijk </a:t>
              </a:r>
              <a:r>
                <a:rPr lang="nl-NL" sz="2000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eens </a:t>
              </a:r>
              <a:r>
                <a:rPr lang="nl-NL" sz="20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hoe </a:t>
              </a:r>
              <a:br>
                <a:rPr lang="nl-NL" sz="20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</a:br>
              <a:r>
                <a:rPr lang="nl-NL" sz="20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Derek Otte </a:t>
              </a:r>
            </a:p>
            <a:p>
              <a:pPr algn="ctr"/>
              <a:r>
                <a:rPr lang="nl-NL" sz="20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het doet</a:t>
              </a:r>
              <a:endParaRPr lang="nl-NL" sz="20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26" name="Groep 25"/>
          <p:cNvGrpSpPr/>
          <p:nvPr/>
        </p:nvGrpSpPr>
        <p:grpSpPr>
          <a:xfrm>
            <a:off x="246815" y="1160330"/>
            <a:ext cx="2596994" cy="1764610"/>
            <a:chOff x="5442660" y="2893940"/>
            <a:chExt cx="3116663" cy="1120806"/>
          </a:xfrm>
        </p:grpSpPr>
        <p:sp>
          <p:nvSpPr>
            <p:cNvPr id="27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3600" dirty="0"/>
            </a:p>
          </p:txBody>
        </p:sp>
        <p:sp>
          <p:nvSpPr>
            <p:cNvPr id="28" name="Tekstvak 27"/>
            <p:cNvSpPr txBox="1"/>
            <p:nvPr/>
          </p:nvSpPr>
          <p:spPr>
            <a:xfrm rot="180000">
              <a:off x="5954651" y="3233382"/>
              <a:ext cx="2604672" cy="29323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spoken word</a:t>
              </a:r>
              <a:endParaRPr lang="nl-NL" sz="24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pic>
        <p:nvPicPr>
          <p:cNvPr id="5" name="dGs-6lC8hzI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595737" y="1476240"/>
            <a:ext cx="4572000" cy="2571750"/>
          </a:xfrm>
          <a:prstGeom prst="rect">
            <a:avLst/>
          </a:prstGeom>
        </p:spPr>
      </p:pic>
      <p:grpSp>
        <p:nvGrpSpPr>
          <p:cNvPr id="17" name="Groep 16"/>
          <p:cNvGrpSpPr/>
          <p:nvPr/>
        </p:nvGrpSpPr>
        <p:grpSpPr>
          <a:xfrm>
            <a:off x="5552048" y="2475037"/>
            <a:ext cx="574158" cy="574156"/>
            <a:chOff x="4139952" y="3097166"/>
            <a:chExt cx="898433" cy="898433"/>
          </a:xfrm>
        </p:grpSpPr>
        <p:sp>
          <p:nvSpPr>
            <p:cNvPr id="18" name="Ovaal 17"/>
            <p:cNvSpPr/>
            <p:nvPr/>
          </p:nvSpPr>
          <p:spPr>
            <a:xfrm>
              <a:off x="4139952" y="3097166"/>
              <a:ext cx="898433" cy="8984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9" name="Gelijkbenige driehoek 28"/>
            <p:cNvSpPr/>
            <p:nvPr/>
          </p:nvSpPr>
          <p:spPr>
            <a:xfrm rot="5400000">
              <a:off x="4374596" y="3279684"/>
              <a:ext cx="562494" cy="533398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54319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Er </a:t>
            </a:r>
            <a:r>
              <a:rPr lang="nl-NL" dirty="0"/>
              <a:t>Was </a:t>
            </a:r>
            <a:r>
              <a:rPr lang="nl-NL" dirty="0" smtClean="0"/>
              <a:t>Eens</a:t>
            </a:r>
            <a:endParaRPr lang="nl-NL" dirty="0"/>
          </a:p>
        </p:txBody>
      </p:sp>
      <p:pic>
        <p:nvPicPr>
          <p:cNvPr id="11" name="Tijdelijke aanduiding voor afbeelding 10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>
            <a:fillRect/>
          </a:stretch>
        </p:blipFill>
        <p:spPr/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576" y="1299862"/>
            <a:ext cx="5322848" cy="4258277"/>
          </a:xfrm>
          <a:prstGeom prst="rect">
            <a:avLst/>
          </a:prstGeom>
        </p:spPr>
      </p:pic>
      <p:grpSp>
        <p:nvGrpSpPr>
          <p:cNvPr id="81" name="Groep 80"/>
          <p:cNvGrpSpPr/>
          <p:nvPr/>
        </p:nvGrpSpPr>
        <p:grpSpPr>
          <a:xfrm rot="21480000" flipH="1">
            <a:off x="220992" y="4579546"/>
            <a:ext cx="2441725" cy="1200987"/>
            <a:chOff x="5859012" y="671106"/>
            <a:chExt cx="3179554" cy="3045891"/>
          </a:xfrm>
        </p:grpSpPr>
        <p:sp>
          <p:nvSpPr>
            <p:cNvPr id="82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83" name="Tekstvak 82"/>
            <p:cNvSpPr txBox="1"/>
            <p:nvPr/>
          </p:nvSpPr>
          <p:spPr>
            <a:xfrm rot="21540000">
              <a:off x="5859012" y="1574348"/>
              <a:ext cx="3071812" cy="70392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Vertel jullie eigen verhaal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96" name="Groep 95"/>
          <p:cNvGrpSpPr/>
          <p:nvPr/>
        </p:nvGrpSpPr>
        <p:grpSpPr>
          <a:xfrm rot="21540000" flipH="1">
            <a:off x="274855" y="826596"/>
            <a:ext cx="2900592" cy="1624372"/>
            <a:chOff x="6164077" y="1345451"/>
            <a:chExt cx="2608294" cy="1519995"/>
          </a:xfrm>
        </p:grpSpPr>
        <p:sp>
          <p:nvSpPr>
            <p:cNvPr id="97" name="Ovaal 6143"/>
            <p:cNvSpPr/>
            <p:nvPr/>
          </p:nvSpPr>
          <p:spPr>
            <a:xfrm rot="21540000">
              <a:off x="6164077" y="1345451"/>
              <a:ext cx="2608294" cy="151999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794873"/>
                <a:gd name="connsiteY0" fmla="*/ 594475 h 1519592"/>
                <a:gd name="connsiteX1" fmla="*/ 890221 w 1794873"/>
                <a:gd name="connsiteY1" fmla="*/ 1122 h 1519592"/>
                <a:gd name="connsiteX2" fmla="*/ 1726684 w 1794873"/>
                <a:gd name="connsiteY2" fmla="*/ 594475 h 1519592"/>
                <a:gd name="connsiteX3" fmla="*/ 1358542 w 1794873"/>
                <a:gd name="connsiteY3" fmla="*/ 1024239 h 1519592"/>
                <a:gd name="connsiteX4" fmla="*/ 1794873 w 1794873"/>
                <a:gd name="connsiteY4" fmla="*/ 1510008 h 1519592"/>
                <a:gd name="connsiteX5" fmla="*/ 1131582 w 1794873"/>
                <a:gd name="connsiteY5" fmla="*/ 1046010 h 1519592"/>
                <a:gd name="connsiteX6" fmla="*/ 21418 w 1794873"/>
                <a:gd name="connsiteY6" fmla="*/ 594475 h 1519592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81501"/>
                <a:gd name="connsiteY0" fmla="*/ 594475 h 1475600"/>
                <a:gd name="connsiteX1" fmla="*/ 890221 w 1781501"/>
                <a:gd name="connsiteY1" fmla="*/ 1122 h 1475600"/>
                <a:gd name="connsiteX2" fmla="*/ 1726684 w 1781501"/>
                <a:gd name="connsiteY2" fmla="*/ 594475 h 1475600"/>
                <a:gd name="connsiteX3" fmla="*/ 1358542 w 1781501"/>
                <a:gd name="connsiteY3" fmla="*/ 1024239 h 1475600"/>
                <a:gd name="connsiteX4" fmla="*/ 1781501 w 1781501"/>
                <a:gd name="connsiteY4" fmla="*/ 1111819 h 1475600"/>
                <a:gd name="connsiteX5" fmla="*/ 1131582 w 1781501"/>
                <a:gd name="connsiteY5" fmla="*/ 1046010 h 1475600"/>
                <a:gd name="connsiteX6" fmla="*/ 21418 w 1781501"/>
                <a:gd name="connsiteY6" fmla="*/ 594475 h 1475600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501" h="138181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35405" y="1460586"/>
                    <a:pt x="1580740" y="1112824"/>
                    <a:pt x="1781501" y="1111819"/>
                  </a:cubicBezTo>
                  <a:cubicBezTo>
                    <a:pt x="1577398" y="1179526"/>
                    <a:pt x="1305717" y="1722142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5400" dirty="0"/>
            </a:p>
          </p:txBody>
        </p:sp>
        <p:sp>
          <p:nvSpPr>
            <p:cNvPr id="98" name="Tekstvak 97"/>
            <p:cNvSpPr txBox="1"/>
            <p:nvPr/>
          </p:nvSpPr>
          <p:spPr>
            <a:xfrm rot="21420000">
              <a:off x="6287344" y="1475889"/>
              <a:ext cx="2452291" cy="10079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2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Jullie verhaal</a:t>
              </a:r>
              <a:endParaRPr lang="nl-NL" sz="32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6" name="Groep 105"/>
          <p:cNvGrpSpPr/>
          <p:nvPr/>
        </p:nvGrpSpPr>
        <p:grpSpPr>
          <a:xfrm flipH="1">
            <a:off x="5105028" y="3291224"/>
            <a:ext cx="2668888" cy="1199927"/>
            <a:chOff x="6285987" y="1289172"/>
            <a:chExt cx="2152617" cy="1441793"/>
          </a:xfrm>
        </p:grpSpPr>
        <p:sp>
          <p:nvSpPr>
            <p:cNvPr id="107" name="Ovaal 6143"/>
            <p:cNvSpPr/>
            <p:nvPr/>
          </p:nvSpPr>
          <p:spPr>
            <a:xfrm rot="21540000">
              <a:off x="6319735" y="1289172"/>
              <a:ext cx="2067773" cy="1441793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  <a:gd name="connsiteX0" fmla="*/ 46454 w 1604330"/>
                <a:gd name="connsiteY0" fmla="*/ 483166 h 1484080"/>
                <a:gd name="connsiteX1" fmla="*/ 767822 w 1604330"/>
                <a:gd name="connsiteY1" fmla="*/ 871 h 1484080"/>
                <a:gd name="connsiteX2" fmla="*/ 1604285 w 1604330"/>
                <a:gd name="connsiteY2" fmla="*/ 594224 h 1484080"/>
                <a:gd name="connsiteX3" fmla="*/ 1236143 w 1604330"/>
                <a:gd name="connsiteY3" fmla="*/ 1023988 h 1484080"/>
                <a:gd name="connsiteX4" fmla="*/ 1497173 w 1604330"/>
                <a:gd name="connsiteY4" fmla="*/ 1484080 h 1484080"/>
                <a:gd name="connsiteX5" fmla="*/ 1009183 w 1604330"/>
                <a:gd name="connsiteY5" fmla="*/ 1045759 h 1484080"/>
                <a:gd name="connsiteX6" fmla="*/ 46454 w 1604330"/>
                <a:gd name="connsiteY6" fmla="*/ 483166 h 1484080"/>
                <a:gd name="connsiteX0" fmla="*/ 8609 w 1566485"/>
                <a:gd name="connsiteY0" fmla="*/ 486559 h 1487473"/>
                <a:gd name="connsiteX1" fmla="*/ 729977 w 1566485"/>
                <a:gd name="connsiteY1" fmla="*/ 4264 h 1487473"/>
                <a:gd name="connsiteX2" fmla="*/ 1566440 w 1566485"/>
                <a:gd name="connsiteY2" fmla="*/ 597617 h 1487473"/>
                <a:gd name="connsiteX3" fmla="*/ 1198298 w 1566485"/>
                <a:gd name="connsiteY3" fmla="*/ 1027381 h 1487473"/>
                <a:gd name="connsiteX4" fmla="*/ 1459328 w 1566485"/>
                <a:gd name="connsiteY4" fmla="*/ 1487473 h 1487473"/>
                <a:gd name="connsiteX5" fmla="*/ 971338 w 1566485"/>
                <a:gd name="connsiteY5" fmla="*/ 1049152 h 1487473"/>
                <a:gd name="connsiteX6" fmla="*/ 8609 w 1566485"/>
                <a:gd name="connsiteY6" fmla="*/ 486559 h 1487473"/>
                <a:gd name="connsiteX0" fmla="*/ 2056 w 1559932"/>
                <a:gd name="connsiteY0" fmla="*/ 486559 h 1487473"/>
                <a:gd name="connsiteX1" fmla="*/ 723424 w 1559932"/>
                <a:gd name="connsiteY1" fmla="*/ 4264 h 1487473"/>
                <a:gd name="connsiteX2" fmla="*/ 1559887 w 1559932"/>
                <a:gd name="connsiteY2" fmla="*/ 597617 h 1487473"/>
                <a:gd name="connsiteX3" fmla="*/ 1191745 w 1559932"/>
                <a:gd name="connsiteY3" fmla="*/ 1027381 h 1487473"/>
                <a:gd name="connsiteX4" fmla="*/ 1452775 w 1559932"/>
                <a:gd name="connsiteY4" fmla="*/ 1487473 h 1487473"/>
                <a:gd name="connsiteX5" fmla="*/ 964785 w 1559932"/>
                <a:gd name="connsiteY5" fmla="*/ 1049152 h 1487473"/>
                <a:gd name="connsiteX6" fmla="*/ 2056 w 1559932"/>
                <a:gd name="connsiteY6" fmla="*/ 486559 h 1487473"/>
                <a:gd name="connsiteX0" fmla="*/ 1944 w 1453689"/>
                <a:gd name="connsiteY0" fmla="*/ 482581 h 1483495"/>
                <a:gd name="connsiteX1" fmla="*/ 723312 w 1453689"/>
                <a:gd name="connsiteY1" fmla="*/ 286 h 1483495"/>
                <a:gd name="connsiteX2" fmla="*/ 1373696 w 1453689"/>
                <a:gd name="connsiteY2" fmla="*/ 436190 h 1483495"/>
                <a:gd name="connsiteX3" fmla="*/ 1191633 w 1453689"/>
                <a:gd name="connsiteY3" fmla="*/ 1023403 h 1483495"/>
                <a:gd name="connsiteX4" fmla="*/ 1452663 w 1453689"/>
                <a:gd name="connsiteY4" fmla="*/ 1483495 h 1483495"/>
                <a:gd name="connsiteX5" fmla="*/ 964673 w 1453689"/>
                <a:gd name="connsiteY5" fmla="*/ 1045174 h 1483495"/>
                <a:gd name="connsiteX6" fmla="*/ 1944 w 1453689"/>
                <a:gd name="connsiteY6" fmla="*/ 482581 h 1483495"/>
                <a:gd name="connsiteX0" fmla="*/ 1944 w 1453689"/>
                <a:gd name="connsiteY0" fmla="*/ 486426 h 1487340"/>
                <a:gd name="connsiteX1" fmla="*/ 723312 w 1453689"/>
                <a:gd name="connsiteY1" fmla="*/ 4131 h 1487340"/>
                <a:gd name="connsiteX2" fmla="*/ 1373696 w 1453689"/>
                <a:gd name="connsiteY2" fmla="*/ 440035 h 1487340"/>
                <a:gd name="connsiteX3" fmla="*/ 1191633 w 1453689"/>
                <a:gd name="connsiteY3" fmla="*/ 1027248 h 1487340"/>
                <a:gd name="connsiteX4" fmla="*/ 1452663 w 1453689"/>
                <a:gd name="connsiteY4" fmla="*/ 1487340 h 1487340"/>
                <a:gd name="connsiteX5" fmla="*/ 964673 w 1453689"/>
                <a:gd name="connsiteY5" fmla="*/ 1049019 h 1487340"/>
                <a:gd name="connsiteX6" fmla="*/ 1944 w 1453689"/>
                <a:gd name="connsiteY6" fmla="*/ 486426 h 1487340"/>
                <a:gd name="connsiteX0" fmla="*/ 1944 w 1412317"/>
                <a:gd name="connsiteY0" fmla="*/ 486426 h 1310719"/>
                <a:gd name="connsiteX1" fmla="*/ 723312 w 1412317"/>
                <a:gd name="connsiteY1" fmla="*/ 4131 h 1310719"/>
                <a:gd name="connsiteX2" fmla="*/ 1373696 w 1412317"/>
                <a:gd name="connsiteY2" fmla="*/ 440035 h 1310719"/>
                <a:gd name="connsiteX3" fmla="*/ 1191633 w 1412317"/>
                <a:gd name="connsiteY3" fmla="*/ 1027248 h 1310719"/>
                <a:gd name="connsiteX4" fmla="*/ 1383919 w 1412317"/>
                <a:gd name="connsiteY4" fmla="*/ 1310720 h 1310719"/>
                <a:gd name="connsiteX5" fmla="*/ 964673 w 1412317"/>
                <a:gd name="connsiteY5" fmla="*/ 1049019 h 1310719"/>
                <a:gd name="connsiteX6" fmla="*/ 1944 w 1412317"/>
                <a:gd name="connsiteY6" fmla="*/ 486426 h 1310719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2317" h="1310720">
                  <a:moveTo>
                    <a:pt x="1944" y="486426"/>
                  </a:moveTo>
                  <a:cubicBezTo>
                    <a:pt x="-36117" y="7464"/>
                    <a:pt x="494687" y="11863"/>
                    <a:pt x="723312" y="4131"/>
                  </a:cubicBezTo>
                  <a:cubicBezTo>
                    <a:pt x="951937" y="-3601"/>
                    <a:pt x="1260264" y="-44089"/>
                    <a:pt x="1373696" y="440035"/>
                  </a:cubicBezTo>
                  <a:cubicBezTo>
                    <a:pt x="1487128" y="924159"/>
                    <a:pt x="1327736" y="1006833"/>
                    <a:pt x="1191633" y="1027248"/>
                  </a:cubicBezTo>
                  <a:cubicBezTo>
                    <a:pt x="1188553" y="1185788"/>
                    <a:pt x="1278465" y="979485"/>
                    <a:pt x="1383919" y="1310720"/>
                  </a:cubicBezTo>
                  <a:cubicBezTo>
                    <a:pt x="1218965" y="1070751"/>
                    <a:pt x="1079606" y="1316673"/>
                    <a:pt x="964673" y="1049019"/>
                  </a:cubicBezTo>
                  <a:cubicBezTo>
                    <a:pt x="145666" y="1056005"/>
                    <a:pt x="40005" y="965388"/>
                    <a:pt x="1944" y="486426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108" name="Tekstvak 107"/>
            <p:cNvSpPr txBox="1"/>
            <p:nvPr/>
          </p:nvSpPr>
          <p:spPr>
            <a:xfrm rot="21540000">
              <a:off x="6285987" y="1584986"/>
              <a:ext cx="2152617" cy="77661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Welke hoofdpersoon kiezen jullie?</a:t>
              </a:r>
              <a:endParaRPr lang="nl-NL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99" name="Groep 98"/>
          <p:cNvGrpSpPr/>
          <p:nvPr/>
        </p:nvGrpSpPr>
        <p:grpSpPr>
          <a:xfrm rot="10800000" flipV="1">
            <a:off x="5220082" y="2247354"/>
            <a:ext cx="2681528" cy="821601"/>
            <a:chOff x="6203506" y="4343114"/>
            <a:chExt cx="2422384" cy="1294506"/>
          </a:xfrm>
        </p:grpSpPr>
        <p:grpSp>
          <p:nvGrpSpPr>
            <p:cNvPr id="100" name="Groep 99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102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103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104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105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101" name="Tekstvak 100"/>
            <p:cNvSpPr txBox="1"/>
            <p:nvPr/>
          </p:nvSpPr>
          <p:spPr>
            <a:xfrm>
              <a:off x="6203506" y="4518847"/>
              <a:ext cx="1956924" cy="727395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beroemd?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9" name="Groep 108"/>
          <p:cNvGrpSpPr/>
          <p:nvPr/>
        </p:nvGrpSpPr>
        <p:grpSpPr>
          <a:xfrm rot="60000">
            <a:off x="6523768" y="1138585"/>
            <a:ext cx="2320948" cy="1099181"/>
            <a:chOff x="6143756" y="1343163"/>
            <a:chExt cx="2880506" cy="1419576"/>
          </a:xfrm>
        </p:grpSpPr>
        <p:sp>
          <p:nvSpPr>
            <p:cNvPr id="110" name="Ovaal 6143"/>
            <p:cNvSpPr/>
            <p:nvPr/>
          </p:nvSpPr>
          <p:spPr>
            <a:xfrm rot="21540000">
              <a:off x="6163215" y="1343163"/>
              <a:ext cx="2861047" cy="141957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970900"/>
                <a:gd name="connsiteY0" fmla="*/ 594475 h 1146026"/>
                <a:gd name="connsiteX1" fmla="*/ 890221 w 1970900"/>
                <a:gd name="connsiteY1" fmla="*/ 1122 h 1146026"/>
                <a:gd name="connsiteX2" fmla="*/ 1726684 w 1970900"/>
                <a:gd name="connsiteY2" fmla="*/ 594475 h 1146026"/>
                <a:gd name="connsiteX3" fmla="*/ 1358542 w 1970900"/>
                <a:gd name="connsiteY3" fmla="*/ 1024239 h 1146026"/>
                <a:gd name="connsiteX4" fmla="*/ 1970900 w 1970900"/>
                <a:gd name="connsiteY4" fmla="*/ 952738 h 1146026"/>
                <a:gd name="connsiteX5" fmla="*/ 1131582 w 1970900"/>
                <a:gd name="connsiteY5" fmla="*/ 1046010 h 1146026"/>
                <a:gd name="connsiteX6" fmla="*/ 21418 w 1970900"/>
                <a:gd name="connsiteY6" fmla="*/ 594475 h 1146026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81627"/>
                <a:gd name="connsiteY0" fmla="*/ 594475 h 1277241"/>
                <a:gd name="connsiteX1" fmla="*/ 890221 w 1981627"/>
                <a:gd name="connsiteY1" fmla="*/ 1122 h 1277241"/>
                <a:gd name="connsiteX2" fmla="*/ 1726684 w 1981627"/>
                <a:gd name="connsiteY2" fmla="*/ 594475 h 1277241"/>
                <a:gd name="connsiteX3" fmla="*/ 1358542 w 1981627"/>
                <a:gd name="connsiteY3" fmla="*/ 1024239 h 1277241"/>
                <a:gd name="connsiteX4" fmla="*/ 1590790 w 1981627"/>
                <a:gd name="connsiteY4" fmla="*/ 1172651 h 1277241"/>
                <a:gd name="connsiteX5" fmla="*/ 1970900 w 1981627"/>
                <a:gd name="connsiteY5" fmla="*/ 952738 h 1277241"/>
                <a:gd name="connsiteX6" fmla="*/ 1131582 w 1981627"/>
                <a:gd name="connsiteY6" fmla="*/ 1046010 h 1277241"/>
                <a:gd name="connsiteX7" fmla="*/ 21418 w 1981627"/>
                <a:gd name="connsiteY7" fmla="*/ 594475 h 1277241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172651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010115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111235"/>
                <a:gd name="connsiteX1" fmla="*/ 890221 w 1970946"/>
                <a:gd name="connsiteY1" fmla="*/ 1122 h 1111235"/>
                <a:gd name="connsiteX2" fmla="*/ 1726684 w 1970946"/>
                <a:gd name="connsiteY2" fmla="*/ 594475 h 1111235"/>
                <a:gd name="connsiteX3" fmla="*/ 1358542 w 1970946"/>
                <a:gd name="connsiteY3" fmla="*/ 1024239 h 1111235"/>
                <a:gd name="connsiteX4" fmla="*/ 1590790 w 1970946"/>
                <a:gd name="connsiteY4" fmla="*/ 1010115 h 1111235"/>
                <a:gd name="connsiteX5" fmla="*/ 1970900 w 1970946"/>
                <a:gd name="connsiteY5" fmla="*/ 952738 h 1111235"/>
                <a:gd name="connsiteX6" fmla="*/ 1599173 w 1970946"/>
                <a:gd name="connsiteY6" fmla="*/ 1079771 h 1111235"/>
                <a:gd name="connsiteX7" fmla="*/ 1131582 w 1970946"/>
                <a:gd name="connsiteY7" fmla="*/ 1046010 h 1111235"/>
                <a:gd name="connsiteX8" fmla="*/ 21418 w 1970946"/>
                <a:gd name="connsiteY8" fmla="*/ 594475 h 1111235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465"/>
                <a:gd name="connsiteX1" fmla="*/ 890221 w 1954184"/>
                <a:gd name="connsiteY1" fmla="*/ 1122 h 1290465"/>
                <a:gd name="connsiteX2" fmla="*/ 1726684 w 1954184"/>
                <a:gd name="connsiteY2" fmla="*/ 594475 h 1290465"/>
                <a:gd name="connsiteX3" fmla="*/ 1358542 w 1954184"/>
                <a:gd name="connsiteY3" fmla="*/ 1024239 h 1290465"/>
                <a:gd name="connsiteX4" fmla="*/ 1590790 w 1954184"/>
                <a:gd name="connsiteY4" fmla="*/ 1010115 h 1290465"/>
                <a:gd name="connsiteX5" fmla="*/ 1954135 w 1954184"/>
                <a:gd name="connsiteY5" fmla="*/ 1289422 h 1290465"/>
                <a:gd name="connsiteX6" fmla="*/ 1599173 w 1954184"/>
                <a:gd name="connsiteY6" fmla="*/ 1079771 h 1290465"/>
                <a:gd name="connsiteX7" fmla="*/ 1131582 w 1954184"/>
                <a:gd name="connsiteY7" fmla="*/ 1046010 h 1290465"/>
                <a:gd name="connsiteX8" fmla="*/ 21418 w 1954184"/>
                <a:gd name="connsiteY8" fmla="*/ 594475 h 1290465"/>
                <a:gd name="connsiteX0" fmla="*/ 21418 w 1954135"/>
                <a:gd name="connsiteY0" fmla="*/ 594475 h 1290465"/>
                <a:gd name="connsiteX1" fmla="*/ 890221 w 1954135"/>
                <a:gd name="connsiteY1" fmla="*/ 1122 h 1290465"/>
                <a:gd name="connsiteX2" fmla="*/ 1726684 w 1954135"/>
                <a:gd name="connsiteY2" fmla="*/ 594475 h 1290465"/>
                <a:gd name="connsiteX3" fmla="*/ 1358542 w 1954135"/>
                <a:gd name="connsiteY3" fmla="*/ 1024239 h 1290465"/>
                <a:gd name="connsiteX4" fmla="*/ 1590790 w 1954135"/>
                <a:gd name="connsiteY4" fmla="*/ 1010115 h 1290465"/>
                <a:gd name="connsiteX5" fmla="*/ 1954135 w 1954135"/>
                <a:gd name="connsiteY5" fmla="*/ 1289422 h 1290465"/>
                <a:gd name="connsiteX6" fmla="*/ 1599173 w 1954135"/>
                <a:gd name="connsiteY6" fmla="*/ 1079771 h 1290465"/>
                <a:gd name="connsiteX7" fmla="*/ 1131582 w 1954135"/>
                <a:gd name="connsiteY7" fmla="*/ 1046010 h 1290465"/>
                <a:gd name="connsiteX8" fmla="*/ 21418 w 1954135"/>
                <a:gd name="connsiteY8" fmla="*/ 594475 h 1290465"/>
                <a:gd name="connsiteX0" fmla="*/ 21418 w 1954135"/>
                <a:gd name="connsiteY0" fmla="*/ 594475 h 1290523"/>
                <a:gd name="connsiteX1" fmla="*/ 890221 w 1954135"/>
                <a:gd name="connsiteY1" fmla="*/ 1122 h 1290523"/>
                <a:gd name="connsiteX2" fmla="*/ 1726684 w 1954135"/>
                <a:gd name="connsiteY2" fmla="*/ 594475 h 1290523"/>
                <a:gd name="connsiteX3" fmla="*/ 1358542 w 1954135"/>
                <a:gd name="connsiteY3" fmla="*/ 1024239 h 1290523"/>
                <a:gd name="connsiteX4" fmla="*/ 1590790 w 1954135"/>
                <a:gd name="connsiteY4" fmla="*/ 1010115 h 1290523"/>
                <a:gd name="connsiteX5" fmla="*/ 1954135 w 1954135"/>
                <a:gd name="connsiteY5" fmla="*/ 1289422 h 1290523"/>
                <a:gd name="connsiteX6" fmla="*/ 1599173 w 1954135"/>
                <a:gd name="connsiteY6" fmla="*/ 1079771 h 1290523"/>
                <a:gd name="connsiteX7" fmla="*/ 1131582 w 1954135"/>
                <a:gd name="connsiteY7" fmla="*/ 1046010 h 1290523"/>
                <a:gd name="connsiteX8" fmla="*/ 21418 w 1954135"/>
                <a:gd name="connsiteY8" fmla="*/ 594475 h 129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135" h="129052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381191" y="927876"/>
                    <a:pt x="1358542" y="1024239"/>
                  </a:cubicBezTo>
                  <a:cubicBezTo>
                    <a:pt x="1369422" y="1225090"/>
                    <a:pt x="1488730" y="1022032"/>
                    <a:pt x="1590790" y="1010115"/>
                  </a:cubicBezTo>
                  <a:cubicBezTo>
                    <a:pt x="1692850" y="998198"/>
                    <a:pt x="1877040" y="1256885"/>
                    <a:pt x="1954135" y="1289422"/>
                  </a:cubicBezTo>
                  <a:cubicBezTo>
                    <a:pt x="1839100" y="1308314"/>
                    <a:pt x="1667626" y="1077873"/>
                    <a:pt x="1599173" y="1079771"/>
                  </a:cubicBezTo>
                  <a:cubicBezTo>
                    <a:pt x="1530720" y="1081669"/>
                    <a:pt x="1212926" y="1506146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4000" dirty="0"/>
            </a:p>
          </p:txBody>
        </p:sp>
        <p:sp>
          <p:nvSpPr>
            <p:cNvPr id="111" name="Tekstvak 110"/>
            <p:cNvSpPr txBox="1"/>
            <p:nvPr/>
          </p:nvSpPr>
          <p:spPr>
            <a:xfrm rot="21420000">
              <a:off x="6143756" y="1479184"/>
              <a:ext cx="2464023" cy="99372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Les 4</a:t>
              </a:r>
              <a:endParaRPr lang="nl-NL" sz="4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sp>
        <p:nvSpPr>
          <p:cNvPr id="12" name="Tekstvak 11"/>
          <p:cNvSpPr txBox="1"/>
          <p:nvPr/>
        </p:nvSpPr>
        <p:spPr>
          <a:xfrm>
            <a:off x="3801178" y="2365137"/>
            <a:ext cx="1185601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nl-NL" sz="13800" dirty="0" smtClean="0">
                <a:latin typeface="CF Midnight" pitchFamily="2" charset="0"/>
              </a:rPr>
              <a:t>?</a:t>
            </a:r>
            <a:endParaRPr lang="nl-NL" sz="13800" dirty="0">
              <a:latin typeface="CF Midnight" pitchFamily="2" charset="0"/>
            </a:endParaRPr>
          </a:p>
        </p:txBody>
      </p:sp>
      <p:grpSp>
        <p:nvGrpSpPr>
          <p:cNvPr id="26" name="Groep 25"/>
          <p:cNvGrpSpPr/>
          <p:nvPr/>
        </p:nvGrpSpPr>
        <p:grpSpPr>
          <a:xfrm rot="10800000" flipH="1" flipV="1">
            <a:off x="1111475" y="3808171"/>
            <a:ext cx="2681528" cy="821601"/>
            <a:chOff x="6203506" y="4343114"/>
            <a:chExt cx="2422384" cy="1294506"/>
          </a:xfrm>
        </p:grpSpPr>
        <p:grpSp>
          <p:nvGrpSpPr>
            <p:cNvPr id="27" name="Groep 26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29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0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1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2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28" name="Tekstvak 27"/>
            <p:cNvSpPr txBox="1"/>
            <p:nvPr/>
          </p:nvSpPr>
          <p:spPr>
            <a:xfrm>
              <a:off x="6203506" y="4567340"/>
              <a:ext cx="1956924" cy="63040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Man of vrouw?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33" name="Groep 32"/>
          <p:cNvGrpSpPr/>
          <p:nvPr/>
        </p:nvGrpSpPr>
        <p:grpSpPr>
          <a:xfrm rot="11933745" flipV="1">
            <a:off x="5597298" y="4887776"/>
            <a:ext cx="1591816" cy="613398"/>
            <a:chOff x="6203506" y="4343114"/>
            <a:chExt cx="2422384" cy="1294506"/>
          </a:xfrm>
        </p:grpSpPr>
        <p:grpSp>
          <p:nvGrpSpPr>
            <p:cNvPr id="34" name="Groep 33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36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7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8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9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35" name="Tekstvak 34"/>
            <p:cNvSpPr txBox="1"/>
            <p:nvPr/>
          </p:nvSpPr>
          <p:spPr>
            <a:xfrm>
              <a:off x="6203506" y="4395401"/>
              <a:ext cx="1956924" cy="97429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Naam?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40" name="Groep 39"/>
          <p:cNvGrpSpPr/>
          <p:nvPr/>
        </p:nvGrpSpPr>
        <p:grpSpPr>
          <a:xfrm rot="11782964" flipH="1" flipV="1">
            <a:off x="1354143" y="2589417"/>
            <a:ext cx="2766330" cy="821601"/>
            <a:chOff x="6126899" y="4343114"/>
            <a:chExt cx="2498991" cy="1294506"/>
          </a:xfrm>
        </p:grpSpPr>
        <p:grpSp>
          <p:nvGrpSpPr>
            <p:cNvPr id="41" name="Groep 40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43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44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45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46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42" name="Tekstvak 41"/>
            <p:cNvSpPr txBox="1"/>
            <p:nvPr/>
          </p:nvSpPr>
          <p:spPr>
            <a:xfrm>
              <a:off x="6126899" y="4544182"/>
              <a:ext cx="1956924" cy="63040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Arm of rijk?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847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Er </a:t>
            </a:r>
            <a:r>
              <a:rPr lang="nl-NL" dirty="0"/>
              <a:t>Was </a:t>
            </a:r>
            <a:r>
              <a:rPr lang="nl-NL" dirty="0" smtClean="0"/>
              <a:t>Eens</a:t>
            </a:r>
            <a:endParaRPr lang="nl-NL" dirty="0"/>
          </a:p>
        </p:txBody>
      </p:sp>
      <p:pic>
        <p:nvPicPr>
          <p:cNvPr id="11" name="Tijdelijke aanduiding voor afbeelding 10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>
            <a:fillRect/>
          </a:stretch>
        </p:blipFill>
        <p:spPr/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576" y="1299862"/>
            <a:ext cx="5322848" cy="4258277"/>
          </a:xfrm>
          <a:prstGeom prst="rect">
            <a:avLst/>
          </a:prstGeom>
        </p:spPr>
      </p:pic>
      <p:grpSp>
        <p:nvGrpSpPr>
          <p:cNvPr id="81" name="Groep 80"/>
          <p:cNvGrpSpPr/>
          <p:nvPr/>
        </p:nvGrpSpPr>
        <p:grpSpPr>
          <a:xfrm rot="21480000" flipH="1">
            <a:off x="220992" y="4579546"/>
            <a:ext cx="2441725" cy="1200987"/>
            <a:chOff x="5859012" y="671106"/>
            <a:chExt cx="3179554" cy="3045891"/>
          </a:xfrm>
        </p:grpSpPr>
        <p:sp>
          <p:nvSpPr>
            <p:cNvPr id="82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83" name="Tekstvak 82"/>
            <p:cNvSpPr txBox="1"/>
            <p:nvPr/>
          </p:nvSpPr>
          <p:spPr>
            <a:xfrm rot="21540000">
              <a:off x="5859012" y="1574348"/>
              <a:ext cx="3071812" cy="70392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Vertel jullie eigen verhaal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96" name="Groep 95"/>
          <p:cNvGrpSpPr/>
          <p:nvPr/>
        </p:nvGrpSpPr>
        <p:grpSpPr>
          <a:xfrm rot="21540000" flipH="1">
            <a:off x="274855" y="826596"/>
            <a:ext cx="2900592" cy="1624372"/>
            <a:chOff x="6164077" y="1345451"/>
            <a:chExt cx="2608294" cy="1519995"/>
          </a:xfrm>
        </p:grpSpPr>
        <p:sp>
          <p:nvSpPr>
            <p:cNvPr id="97" name="Ovaal 6143"/>
            <p:cNvSpPr/>
            <p:nvPr/>
          </p:nvSpPr>
          <p:spPr>
            <a:xfrm rot="21540000">
              <a:off x="6164077" y="1345451"/>
              <a:ext cx="2608294" cy="151999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794873"/>
                <a:gd name="connsiteY0" fmla="*/ 594475 h 1519592"/>
                <a:gd name="connsiteX1" fmla="*/ 890221 w 1794873"/>
                <a:gd name="connsiteY1" fmla="*/ 1122 h 1519592"/>
                <a:gd name="connsiteX2" fmla="*/ 1726684 w 1794873"/>
                <a:gd name="connsiteY2" fmla="*/ 594475 h 1519592"/>
                <a:gd name="connsiteX3" fmla="*/ 1358542 w 1794873"/>
                <a:gd name="connsiteY3" fmla="*/ 1024239 h 1519592"/>
                <a:gd name="connsiteX4" fmla="*/ 1794873 w 1794873"/>
                <a:gd name="connsiteY4" fmla="*/ 1510008 h 1519592"/>
                <a:gd name="connsiteX5" fmla="*/ 1131582 w 1794873"/>
                <a:gd name="connsiteY5" fmla="*/ 1046010 h 1519592"/>
                <a:gd name="connsiteX6" fmla="*/ 21418 w 1794873"/>
                <a:gd name="connsiteY6" fmla="*/ 594475 h 1519592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81501"/>
                <a:gd name="connsiteY0" fmla="*/ 594475 h 1475600"/>
                <a:gd name="connsiteX1" fmla="*/ 890221 w 1781501"/>
                <a:gd name="connsiteY1" fmla="*/ 1122 h 1475600"/>
                <a:gd name="connsiteX2" fmla="*/ 1726684 w 1781501"/>
                <a:gd name="connsiteY2" fmla="*/ 594475 h 1475600"/>
                <a:gd name="connsiteX3" fmla="*/ 1358542 w 1781501"/>
                <a:gd name="connsiteY3" fmla="*/ 1024239 h 1475600"/>
                <a:gd name="connsiteX4" fmla="*/ 1781501 w 1781501"/>
                <a:gd name="connsiteY4" fmla="*/ 1111819 h 1475600"/>
                <a:gd name="connsiteX5" fmla="*/ 1131582 w 1781501"/>
                <a:gd name="connsiteY5" fmla="*/ 1046010 h 1475600"/>
                <a:gd name="connsiteX6" fmla="*/ 21418 w 1781501"/>
                <a:gd name="connsiteY6" fmla="*/ 594475 h 1475600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501" h="138181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35405" y="1460586"/>
                    <a:pt x="1580740" y="1112824"/>
                    <a:pt x="1781501" y="1111819"/>
                  </a:cubicBezTo>
                  <a:cubicBezTo>
                    <a:pt x="1577398" y="1179526"/>
                    <a:pt x="1305717" y="1722142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5400" dirty="0"/>
            </a:p>
          </p:txBody>
        </p:sp>
        <p:sp>
          <p:nvSpPr>
            <p:cNvPr id="98" name="Tekstvak 97"/>
            <p:cNvSpPr txBox="1"/>
            <p:nvPr/>
          </p:nvSpPr>
          <p:spPr>
            <a:xfrm rot="21420000">
              <a:off x="6260108" y="1378470"/>
              <a:ext cx="2452291" cy="10079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2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Jullie verhaal</a:t>
              </a:r>
              <a:endParaRPr lang="nl-NL" sz="32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6" name="Groep 105"/>
          <p:cNvGrpSpPr/>
          <p:nvPr/>
        </p:nvGrpSpPr>
        <p:grpSpPr>
          <a:xfrm flipH="1">
            <a:off x="5044570" y="3291224"/>
            <a:ext cx="2687505" cy="1199927"/>
            <a:chOff x="6319735" y="1289172"/>
            <a:chExt cx="2167633" cy="1441793"/>
          </a:xfrm>
        </p:grpSpPr>
        <p:sp>
          <p:nvSpPr>
            <p:cNvPr id="107" name="Ovaal 6143"/>
            <p:cNvSpPr/>
            <p:nvPr/>
          </p:nvSpPr>
          <p:spPr>
            <a:xfrm rot="21540000">
              <a:off x="6319735" y="1289172"/>
              <a:ext cx="2067773" cy="1441793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  <a:gd name="connsiteX0" fmla="*/ 46454 w 1604330"/>
                <a:gd name="connsiteY0" fmla="*/ 483166 h 1484080"/>
                <a:gd name="connsiteX1" fmla="*/ 767822 w 1604330"/>
                <a:gd name="connsiteY1" fmla="*/ 871 h 1484080"/>
                <a:gd name="connsiteX2" fmla="*/ 1604285 w 1604330"/>
                <a:gd name="connsiteY2" fmla="*/ 594224 h 1484080"/>
                <a:gd name="connsiteX3" fmla="*/ 1236143 w 1604330"/>
                <a:gd name="connsiteY3" fmla="*/ 1023988 h 1484080"/>
                <a:gd name="connsiteX4" fmla="*/ 1497173 w 1604330"/>
                <a:gd name="connsiteY4" fmla="*/ 1484080 h 1484080"/>
                <a:gd name="connsiteX5" fmla="*/ 1009183 w 1604330"/>
                <a:gd name="connsiteY5" fmla="*/ 1045759 h 1484080"/>
                <a:gd name="connsiteX6" fmla="*/ 46454 w 1604330"/>
                <a:gd name="connsiteY6" fmla="*/ 483166 h 1484080"/>
                <a:gd name="connsiteX0" fmla="*/ 8609 w 1566485"/>
                <a:gd name="connsiteY0" fmla="*/ 486559 h 1487473"/>
                <a:gd name="connsiteX1" fmla="*/ 729977 w 1566485"/>
                <a:gd name="connsiteY1" fmla="*/ 4264 h 1487473"/>
                <a:gd name="connsiteX2" fmla="*/ 1566440 w 1566485"/>
                <a:gd name="connsiteY2" fmla="*/ 597617 h 1487473"/>
                <a:gd name="connsiteX3" fmla="*/ 1198298 w 1566485"/>
                <a:gd name="connsiteY3" fmla="*/ 1027381 h 1487473"/>
                <a:gd name="connsiteX4" fmla="*/ 1459328 w 1566485"/>
                <a:gd name="connsiteY4" fmla="*/ 1487473 h 1487473"/>
                <a:gd name="connsiteX5" fmla="*/ 971338 w 1566485"/>
                <a:gd name="connsiteY5" fmla="*/ 1049152 h 1487473"/>
                <a:gd name="connsiteX6" fmla="*/ 8609 w 1566485"/>
                <a:gd name="connsiteY6" fmla="*/ 486559 h 1487473"/>
                <a:gd name="connsiteX0" fmla="*/ 2056 w 1559932"/>
                <a:gd name="connsiteY0" fmla="*/ 486559 h 1487473"/>
                <a:gd name="connsiteX1" fmla="*/ 723424 w 1559932"/>
                <a:gd name="connsiteY1" fmla="*/ 4264 h 1487473"/>
                <a:gd name="connsiteX2" fmla="*/ 1559887 w 1559932"/>
                <a:gd name="connsiteY2" fmla="*/ 597617 h 1487473"/>
                <a:gd name="connsiteX3" fmla="*/ 1191745 w 1559932"/>
                <a:gd name="connsiteY3" fmla="*/ 1027381 h 1487473"/>
                <a:gd name="connsiteX4" fmla="*/ 1452775 w 1559932"/>
                <a:gd name="connsiteY4" fmla="*/ 1487473 h 1487473"/>
                <a:gd name="connsiteX5" fmla="*/ 964785 w 1559932"/>
                <a:gd name="connsiteY5" fmla="*/ 1049152 h 1487473"/>
                <a:gd name="connsiteX6" fmla="*/ 2056 w 1559932"/>
                <a:gd name="connsiteY6" fmla="*/ 486559 h 1487473"/>
                <a:gd name="connsiteX0" fmla="*/ 1944 w 1453689"/>
                <a:gd name="connsiteY0" fmla="*/ 482581 h 1483495"/>
                <a:gd name="connsiteX1" fmla="*/ 723312 w 1453689"/>
                <a:gd name="connsiteY1" fmla="*/ 286 h 1483495"/>
                <a:gd name="connsiteX2" fmla="*/ 1373696 w 1453689"/>
                <a:gd name="connsiteY2" fmla="*/ 436190 h 1483495"/>
                <a:gd name="connsiteX3" fmla="*/ 1191633 w 1453689"/>
                <a:gd name="connsiteY3" fmla="*/ 1023403 h 1483495"/>
                <a:gd name="connsiteX4" fmla="*/ 1452663 w 1453689"/>
                <a:gd name="connsiteY4" fmla="*/ 1483495 h 1483495"/>
                <a:gd name="connsiteX5" fmla="*/ 964673 w 1453689"/>
                <a:gd name="connsiteY5" fmla="*/ 1045174 h 1483495"/>
                <a:gd name="connsiteX6" fmla="*/ 1944 w 1453689"/>
                <a:gd name="connsiteY6" fmla="*/ 482581 h 1483495"/>
                <a:gd name="connsiteX0" fmla="*/ 1944 w 1453689"/>
                <a:gd name="connsiteY0" fmla="*/ 486426 h 1487340"/>
                <a:gd name="connsiteX1" fmla="*/ 723312 w 1453689"/>
                <a:gd name="connsiteY1" fmla="*/ 4131 h 1487340"/>
                <a:gd name="connsiteX2" fmla="*/ 1373696 w 1453689"/>
                <a:gd name="connsiteY2" fmla="*/ 440035 h 1487340"/>
                <a:gd name="connsiteX3" fmla="*/ 1191633 w 1453689"/>
                <a:gd name="connsiteY3" fmla="*/ 1027248 h 1487340"/>
                <a:gd name="connsiteX4" fmla="*/ 1452663 w 1453689"/>
                <a:gd name="connsiteY4" fmla="*/ 1487340 h 1487340"/>
                <a:gd name="connsiteX5" fmla="*/ 964673 w 1453689"/>
                <a:gd name="connsiteY5" fmla="*/ 1049019 h 1487340"/>
                <a:gd name="connsiteX6" fmla="*/ 1944 w 1453689"/>
                <a:gd name="connsiteY6" fmla="*/ 486426 h 1487340"/>
                <a:gd name="connsiteX0" fmla="*/ 1944 w 1412317"/>
                <a:gd name="connsiteY0" fmla="*/ 486426 h 1310719"/>
                <a:gd name="connsiteX1" fmla="*/ 723312 w 1412317"/>
                <a:gd name="connsiteY1" fmla="*/ 4131 h 1310719"/>
                <a:gd name="connsiteX2" fmla="*/ 1373696 w 1412317"/>
                <a:gd name="connsiteY2" fmla="*/ 440035 h 1310719"/>
                <a:gd name="connsiteX3" fmla="*/ 1191633 w 1412317"/>
                <a:gd name="connsiteY3" fmla="*/ 1027248 h 1310719"/>
                <a:gd name="connsiteX4" fmla="*/ 1383919 w 1412317"/>
                <a:gd name="connsiteY4" fmla="*/ 1310720 h 1310719"/>
                <a:gd name="connsiteX5" fmla="*/ 964673 w 1412317"/>
                <a:gd name="connsiteY5" fmla="*/ 1049019 h 1310719"/>
                <a:gd name="connsiteX6" fmla="*/ 1944 w 1412317"/>
                <a:gd name="connsiteY6" fmla="*/ 486426 h 1310719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2317" h="1310720">
                  <a:moveTo>
                    <a:pt x="1944" y="486426"/>
                  </a:moveTo>
                  <a:cubicBezTo>
                    <a:pt x="-36117" y="7464"/>
                    <a:pt x="494687" y="11863"/>
                    <a:pt x="723312" y="4131"/>
                  </a:cubicBezTo>
                  <a:cubicBezTo>
                    <a:pt x="951937" y="-3601"/>
                    <a:pt x="1260264" y="-44089"/>
                    <a:pt x="1373696" y="440035"/>
                  </a:cubicBezTo>
                  <a:cubicBezTo>
                    <a:pt x="1487128" y="924159"/>
                    <a:pt x="1327736" y="1006833"/>
                    <a:pt x="1191633" y="1027248"/>
                  </a:cubicBezTo>
                  <a:cubicBezTo>
                    <a:pt x="1188553" y="1185788"/>
                    <a:pt x="1278465" y="979485"/>
                    <a:pt x="1383919" y="1310720"/>
                  </a:cubicBezTo>
                  <a:cubicBezTo>
                    <a:pt x="1218965" y="1070751"/>
                    <a:pt x="1079606" y="1316673"/>
                    <a:pt x="964673" y="1049019"/>
                  </a:cubicBezTo>
                  <a:cubicBezTo>
                    <a:pt x="145666" y="1056005"/>
                    <a:pt x="40005" y="965388"/>
                    <a:pt x="1944" y="486426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108" name="Tekstvak 107"/>
            <p:cNvSpPr txBox="1"/>
            <p:nvPr/>
          </p:nvSpPr>
          <p:spPr>
            <a:xfrm rot="21540000">
              <a:off x="6334751" y="1401811"/>
              <a:ext cx="2152617" cy="9984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Welk decor </a:t>
              </a:r>
            </a:p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kiezen jullie?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99" name="Groep 98"/>
          <p:cNvGrpSpPr/>
          <p:nvPr/>
        </p:nvGrpSpPr>
        <p:grpSpPr>
          <a:xfrm rot="10800000" flipV="1">
            <a:off x="5220082" y="2247354"/>
            <a:ext cx="2681528" cy="821601"/>
            <a:chOff x="6203506" y="4343114"/>
            <a:chExt cx="2422384" cy="1294506"/>
          </a:xfrm>
        </p:grpSpPr>
        <p:grpSp>
          <p:nvGrpSpPr>
            <p:cNvPr id="100" name="Groep 99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102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103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104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105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101" name="Tekstvak 100"/>
            <p:cNvSpPr txBox="1"/>
            <p:nvPr/>
          </p:nvSpPr>
          <p:spPr>
            <a:xfrm>
              <a:off x="6203506" y="4567340"/>
              <a:ext cx="1956924" cy="63040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STAD OF DORP?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9" name="Groep 108"/>
          <p:cNvGrpSpPr/>
          <p:nvPr/>
        </p:nvGrpSpPr>
        <p:grpSpPr>
          <a:xfrm rot="60000">
            <a:off x="6523768" y="1138585"/>
            <a:ext cx="2320948" cy="1099181"/>
            <a:chOff x="6143756" y="1343163"/>
            <a:chExt cx="2880506" cy="1419576"/>
          </a:xfrm>
        </p:grpSpPr>
        <p:sp>
          <p:nvSpPr>
            <p:cNvPr id="110" name="Ovaal 6143"/>
            <p:cNvSpPr/>
            <p:nvPr/>
          </p:nvSpPr>
          <p:spPr>
            <a:xfrm rot="21540000">
              <a:off x="6163215" y="1343163"/>
              <a:ext cx="2861047" cy="141957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970900"/>
                <a:gd name="connsiteY0" fmla="*/ 594475 h 1146026"/>
                <a:gd name="connsiteX1" fmla="*/ 890221 w 1970900"/>
                <a:gd name="connsiteY1" fmla="*/ 1122 h 1146026"/>
                <a:gd name="connsiteX2" fmla="*/ 1726684 w 1970900"/>
                <a:gd name="connsiteY2" fmla="*/ 594475 h 1146026"/>
                <a:gd name="connsiteX3" fmla="*/ 1358542 w 1970900"/>
                <a:gd name="connsiteY3" fmla="*/ 1024239 h 1146026"/>
                <a:gd name="connsiteX4" fmla="*/ 1970900 w 1970900"/>
                <a:gd name="connsiteY4" fmla="*/ 952738 h 1146026"/>
                <a:gd name="connsiteX5" fmla="*/ 1131582 w 1970900"/>
                <a:gd name="connsiteY5" fmla="*/ 1046010 h 1146026"/>
                <a:gd name="connsiteX6" fmla="*/ 21418 w 1970900"/>
                <a:gd name="connsiteY6" fmla="*/ 594475 h 1146026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81627"/>
                <a:gd name="connsiteY0" fmla="*/ 594475 h 1277241"/>
                <a:gd name="connsiteX1" fmla="*/ 890221 w 1981627"/>
                <a:gd name="connsiteY1" fmla="*/ 1122 h 1277241"/>
                <a:gd name="connsiteX2" fmla="*/ 1726684 w 1981627"/>
                <a:gd name="connsiteY2" fmla="*/ 594475 h 1277241"/>
                <a:gd name="connsiteX3" fmla="*/ 1358542 w 1981627"/>
                <a:gd name="connsiteY3" fmla="*/ 1024239 h 1277241"/>
                <a:gd name="connsiteX4" fmla="*/ 1590790 w 1981627"/>
                <a:gd name="connsiteY4" fmla="*/ 1172651 h 1277241"/>
                <a:gd name="connsiteX5" fmla="*/ 1970900 w 1981627"/>
                <a:gd name="connsiteY5" fmla="*/ 952738 h 1277241"/>
                <a:gd name="connsiteX6" fmla="*/ 1131582 w 1981627"/>
                <a:gd name="connsiteY6" fmla="*/ 1046010 h 1277241"/>
                <a:gd name="connsiteX7" fmla="*/ 21418 w 1981627"/>
                <a:gd name="connsiteY7" fmla="*/ 594475 h 1277241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172651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010115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111235"/>
                <a:gd name="connsiteX1" fmla="*/ 890221 w 1970946"/>
                <a:gd name="connsiteY1" fmla="*/ 1122 h 1111235"/>
                <a:gd name="connsiteX2" fmla="*/ 1726684 w 1970946"/>
                <a:gd name="connsiteY2" fmla="*/ 594475 h 1111235"/>
                <a:gd name="connsiteX3" fmla="*/ 1358542 w 1970946"/>
                <a:gd name="connsiteY3" fmla="*/ 1024239 h 1111235"/>
                <a:gd name="connsiteX4" fmla="*/ 1590790 w 1970946"/>
                <a:gd name="connsiteY4" fmla="*/ 1010115 h 1111235"/>
                <a:gd name="connsiteX5" fmla="*/ 1970900 w 1970946"/>
                <a:gd name="connsiteY5" fmla="*/ 952738 h 1111235"/>
                <a:gd name="connsiteX6" fmla="*/ 1599173 w 1970946"/>
                <a:gd name="connsiteY6" fmla="*/ 1079771 h 1111235"/>
                <a:gd name="connsiteX7" fmla="*/ 1131582 w 1970946"/>
                <a:gd name="connsiteY7" fmla="*/ 1046010 h 1111235"/>
                <a:gd name="connsiteX8" fmla="*/ 21418 w 1970946"/>
                <a:gd name="connsiteY8" fmla="*/ 594475 h 1111235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465"/>
                <a:gd name="connsiteX1" fmla="*/ 890221 w 1954184"/>
                <a:gd name="connsiteY1" fmla="*/ 1122 h 1290465"/>
                <a:gd name="connsiteX2" fmla="*/ 1726684 w 1954184"/>
                <a:gd name="connsiteY2" fmla="*/ 594475 h 1290465"/>
                <a:gd name="connsiteX3" fmla="*/ 1358542 w 1954184"/>
                <a:gd name="connsiteY3" fmla="*/ 1024239 h 1290465"/>
                <a:gd name="connsiteX4" fmla="*/ 1590790 w 1954184"/>
                <a:gd name="connsiteY4" fmla="*/ 1010115 h 1290465"/>
                <a:gd name="connsiteX5" fmla="*/ 1954135 w 1954184"/>
                <a:gd name="connsiteY5" fmla="*/ 1289422 h 1290465"/>
                <a:gd name="connsiteX6" fmla="*/ 1599173 w 1954184"/>
                <a:gd name="connsiteY6" fmla="*/ 1079771 h 1290465"/>
                <a:gd name="connsiteX7" fmla="*/ 1131582 w 1954184"/>
                <a:gd name="connsiteY7" fmla="*/ 1046010 h 1290465"/>
                <a:gd name="connsiteX8" fmla="*/ 21418 w 1954184"/>
                <a:gd name="connsiteY8" fmla="*/ 594475 h 1290465"/>
                <a:gd name="connsiteX0" fmla="*/ 21418 w 1954135"/>
                <a:gd name="connsiteY0" fmla="*/ 594475 h 1290465"/>
                <a:gd name="connsiteX1" fmla="*/ 890221 w 1954135"/>
                <a:gd name="connsiteY1" fmla="*/ 1122 h 1290465"/>
                <a:gd name="connsiteX2" fmla="*/ 1726684 w 1954135"/>
                <a:gd name="connsiteY2" fmla="*/ 594475 h 1290465"/>
                <a:gd name="connsiteX3" fmla="*/ 1358542 w 1954135"/>
                <a:gd name="connsiteY3" fmla="*/ 1024239 h 1290465"/>
                <a:gd name="connsiteX4" fmla="*/ 1590790 w 1954135"/>
                <a:gd name="connsiteY4" fmla="*/ 1010115 h 1290465"/>
                <a:gd name="connsiteX5" fmla="*/ 1954135 w 1954135"/>
                <a:gd name="connsiteY5" fmla="*/ 1289422 h 1290465"/>
                <a:gd name="connsiteX6" fmla="*/ 1599173 w 1954135"/>
                <a:gd name="connsiteY6" fmla="*/ 1079771 h 1290465"/>
                <a:gd name="connsiteX7" fmla="*/ 1131582 w 1954135"/>
                <a:gd name="connsiteY7" fmla="*/ 1046010 h 1290465"/>
                <a:gd name="connsiteX8" fmla="*/ 21418 w 1954135"/>
                <a:gd name="connsiteY8" fmla="*/ 594475 h 1290465"/>
                <a:gd name="connsiteX0" fmla="*/ 21418 w 1954135"/>
                <a:gd name="connsiteY0" fmla="*/ 594475 h 1290523"/>
                <a:gd name="connsiteX1" fmla="*/ 890221 w 1954135"/>
                <a:gd name="connsiteY1" fmla="*/ 1122 h 1290523"/>
                <a:gd name="connsiteX2" fmla="*/ 1726684 w 1954135"/>
                <a:gd name="connsiteY2" fmla="*/ 594475 h 1290523"/>
                <a:gd name="connsiteX3" fmla="*/ 1358542 w 1954135"/>
                <a:gd name="connsiteY3" fmla="*/ 1024239 h 1290523"/>
                <a:gd name="connsiteX4" fmla="*/ 1590790 w 1954135"/>
                <a:gd name="connsiteY4" fmla="*/ 1010115 h 1290523"/>
                <a:gd name="connsiteX5" fmla="*/ 1954135 w 1954135"/>
                <a:gd name="connsiteY5" fmla="*/ 1289422 h 1290523"/>
                <a:gd name="connsiteX6" fmla="*/ 1599173 w 1954135"/>
                <a:gd name="connsiteY6" fmla="*/ 1079771 h 1290523"/>
                <a:gd name="connsiteX7" fmla="*/ 1131582 w 1954135"/>
                <a:gd name="connsiteY7" fmla="*/ 1046010 h 1290523"/>
                <a:gd name="connsiteX8" fmla="*/ 21418 w 1954135"/>
                <a:gd name="connsiteY8" fmla="*/ 594475 h 129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135" h="129052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381191" y="927876"/>
                    <a:pt x="1358542" y="1024239"/>
                  </a:cubicBezTo>
                  <a:cubicBezTo>
                    <a:pt x="1369422" y="1225090"/>
                    <a:pt x="1488730" y="1022032"/>
                    <a:pt x="1590790" y="1010115"/>
                  </a:cubicBezTo>
                  <a:cubicBezTo>
                    <a:pt x="1692850" y="998198"/>
                    <a:pt x="1877040" y="1256885"/>
                    <a:pt x="1954135" y="1289422"/>
                  </a:cubicBezTo>
                  <a:cubicBezTo>
                    <a:pt x="1839100" y="1308314"/>
                    <a:pt x="1667626" y="1077873"/>
                    <a:pt x="1599173" y="1079771"/>
                  </a:cubicBezTo>
                  <a:cubicBezTo>
                    <a:pt x="1530720" y="1081669"/>
                    <a:pt x="1212926" y="1506146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4000" dirty="0"/>
            </a:p>
          </p:txBody>
        </p:sp>
        <p:sp>
          <p:nvSpPr>
            <p:cNvPr id="111" name="Tekstvak 110"/>
            <p:cNvSpPr txBox="1"/>
            <p:nvPr/>
          </p:nvSpPr>
          <p:spPr>
            <a:xfrm rot="21420000">
              <a:off x="6143756" y="1479184"/>
              <a:ext cx="2464023" cy="99372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Les 4</a:t>
              </a:r>
              <a:endParaRPr lang="nl-NL" sz="4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sp>
        <p:nvSpPr>
          <p:cNvPr id="12" name="Tekstvak 11"/>
          <p:cNvSpPr txBox="1"/>
          <p:nvPr/>
        </p:nvSpPr>
        <p:spPr>
          <a:xfrm>
            <a:off x="3801178" y="2365137"/>
            <a:ext cx="1185601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nl-NL" sz="13800" dirty="0" smtClean="0">
                <a:latin typeface="CF Midnight" pitchFamily="2" charset="0"/>
              </a:rPr>
              <a:t>?</a:t>
            </a:r>
            <a:endParaRPr lang="nl-NL" sz="13800" dirty="0">
              <a:latin typeface="CF Midnight" pitchFamily="2" charset="0"/>
            </a:endParaRPr>
          </a:p>
        </p:txBody>
      </p:sp>
      <p:grpSp>
        <p:nvGrpSpPr>
          <p:cNvPr id="26" name="Groep 25"/>
          <p:cNvGrpSpPr/>
          <p:nvPr/>
        </p:nvGrpSpPr>
        <p:grpSpPr>
          <a:xfrm rot="10800000" flipH="1" flipV="1">
            <a:off x="1111475" y="3808171"/>
            <a:ext cx="2681528" cy="821601"/>
            <a:chOff x="6203506" y="4343114"/>
            <a:chExt cx="2422384" cy="1294506"/>
          </a:xfrm>
        </p:grpSpPr>
        <p:grpSp>
          <p:nvGrpSpPr>
            <p:cNvPr id="27" name="Groep 26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29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0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1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2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28" name="Tekstvak 27"/>
            <p:cNvSpPr txBox="1"/>
            <p:nvPr/>
          </p:nvSpPr>
          <p:spPr>
            <a:xfrm>
              <a:off x="6203506" y="4373368"/>
              <a:ext cx="1956924" cy="101835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SPORTCLUB </a:t>
              </a:r>
            </a:p>
            <a:p>
              <a:pPr algn="ctr"/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OF SCHOOL?</a:t>
              </a:r>
              <a:endParaRPr lang="nl-NL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33" name="Groep 32"/>
          <p:cNvGrpSpPr/>
          <p:nvPr/>
        </p:nvGrpSpPr>
        <p:grpSpPr>
          <a:xfrm rot="11933745" flipV="1">
            <a:off x="5597299" y="4887776"/>
            <a:ext cx="1591815" cy="613398"/>
            <a:chOff x="6203507" y="4343114"/>
            <a:chExt cx="2422383" cy="1294506"/>
          </a:xfrm>
        </p:grpSpPr>
        <p:grpSp>
          <p:nvGrpSpPr>
            <p:cNvPr id="34" name="Groep 33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36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7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8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9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35" name="Tekstvak 34"/>
            <p:cNvSpPr txBox="1"/>
            <p:nvPr/>
          </p:nvSpPr>
          <p:spPr>
            <a:xfrm>
              <a:off x="6203507" y="4492828"/>
              <a:ext cx="1956924" cy="779433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BINNEN?</a:t>
              </a:r>
              <a:endParaRPr lang="nl-NL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40" name="Groep 39"/>
          <p:cNvGrpSpPr/>
          <p:nvPr/>
        </p:nvGrpSpPr>
        <p:grpSpPr>
          <a:xfrm rot="11782964" flipH="1" flipV="1">
            <a:off x="1437224" y="2601378"/>
            <a:ext cx="2681529" cy="821601"/>
            <a:chOff x="6203505" y="4343114"/>
            <a:chExt cx="2422385" cy="1294506"/>
          </a:xfrm>
        </p:grpSpPr>
        <p:grpSp>
          <p:nvGrpSpPr>
            <p:cNvPr id="41" name="Groep 40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43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44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45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46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42" name="Tekstvak 41"/>
            <p:cNvSpPr txBox="1"/>
            <p:nvPr/>
          </p:nvSpPr>
          <p:spPr>
            <a:xfrm>
              <a:off x="6203505" y="4421861"/>
              <a:ext cx="1956924" cy="921366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1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VERLEDEN, HEDEN </a:t>
              </a:r>
            </a:p>
            <a:p>
              <a:pPr algn="ctr"/>
              <a:r>
                <a:rPr lang="nl-NL" sz="1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OF TOEKOMST?</a:t>
              </a:r>
              <a:endParaRPr lang="nl-NL" sz="16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346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Er </a:t>
            </a:r>
            <a:r>
              <a:rPr lang="nl-NL" dirty="0"/>
              <a:t>Was </a:t>
            </a:r>
            <a:r>
              <a:rPr lang="nl-NL" dirty="0" smtClean="0"/>
              <a:t>Eens</a:t>
            </a:r>
            <a:endParaRPr lang="nl-NL" dirty="0"/>
          </a:p>
        </p:txBody>
      </p:sp>
      <p:pic>
        <p:nvPicPr>
          <p:cNvPr id="11" name="Tijdelijke aanduiding voor afbeelding 10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>
            <a:fillRect/>
          </a:stretch>
        </p:blipFill>
        <p:spPr/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576" y="1299862"/>
            <a:ext cx="5322848" cy="4258277"/>
          </a:xfrm>
          <a:prstGeom prst="rect">
            <a:avLst/>
          </a:prstGeom>
        </p:spPr>
      </p:pic>
      <p:grpSp>
        <p:nvGrpSpPr>
          <p:cNvPr id="81" name="Groep 80"/>
          <p:cNvGrpSpPr/>
          <p:nvPr/>
        </p:nvGrpSpPr>
        <p:grpSpPr>
          <a:xfrm rot="21480000" flipH="1">
            <a:off x="220992" y="4579546"/>
            <a:ext cx="2441725" cy="1200987"/>
            <a:chOff x="5859012" y="671106"/>
            <a:chExt cx="3179554" cy="3045891"/>
          </a:xfrm>
        </p:grpSpPr>
        <p:sp>
          <p:nvSpPr>
            <p:cNvPr id="82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83" name="Tekstvak 82"/>
            <p:cNvSpPr txBox="1"/>
            <p:nvPr/>
          </p:nvSpPr>
          <p:spPr>
            <a:xfrm rot="21540000">
              <a:off x="5859012" y="1574348"/>
              <a:ext cx="3071812" cy="70392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Vertel jullie eigen verhaal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96" name="Groep 95"/>
          <p:cNvGrpSpPr/>
          <p:nvPr/>
        </p:nvGrpSpPr>
        <p:grpSpPr>
          <a:xfrm rot="21540000" flipH="1">
            <a:off x="274855" y="826596"/>
            <a:ext cx="2900592" cy="1624372"/>
            <a:chOff x="6164077" y="1345451"/>
            <a:chExt cx="2608294" cy="1519995"/>
          </a:xfrm>
        </p:grpSpPr>
        <p:sp>
          <p:nvSpPr>
            <p:cNvPr id="97" name="Ovaal 6143"/>
            <p:cNvSpPr/>
            <p:nvPr/>
          </p:nvSpPr>
          <p:spPr>
            <a:xfrm rot="21540000">
              <a:off x="6164077" y="1345451"/>
              <a:ext cx="2608294" cy="151999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794873"/>
                <a:gd name="connsiteY0" fmla="*/ 594475 h 1519592"/>
                <a:gd name="connsiteX1" fmla="*/ 890221 w 1794873"/>
                <a:gd name="connsiteY1" fmla="*/ 1122 h 1519592"/>
                <a:gd name="connsiteX2" fmla="*/ 1726684 w 1794873"/>
                <a:gd name="connsiteY2" fmla="*/ 594475 h 1519592"/>
                <a:gd name="connsiteX3" fmla="*/ 1358542 w 1794873"/>
                <a:gd name="connsiteY3" fmla="*/ 1024239 h 1519592"/>
                <a:gd name="connsiteX4" fmla="*/ 1794873 w 1794873"/>
                <a:gd name="connsiteY4" fmla="*/ 1510008 h 1519592"/>
                <a:gd name="connsiteX5" fmla="*/ 1131582 w 1794873"/>
                <a:gd name="connsiteY5" fmla="*/ 1046010 h 1519592"/>
                <a:gd name="connsiteX6" fmla="*/ 21418 w 1794873"/>
                <a:gd name="connsiteY6" fmla="*/ 594475 h 1519592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81501"/>
                <a:gd name="connsiteY0" fmla="*/ 594475 h 1475600"/>
                <a:gd name="connsiteX1" fmla="*/ 890221 w 1781501"/>
                <a:gd name="connsiteY1" fmla="*/ 1122 h 1475600"/>
                <a:gd name="connsiteX2" fmla="*/ 1726684 w 1781501"/>
                <a:gd name="connsiteY2" fmla="*/ 594475 h 1475600"/>
                <a:gd name="connsiteX3" fmla="*/ 1358542 w 1781501"/>
                <a:gd name="connsiteY3" fmla="*/ 1024239 h 1475600"/>
                <a:gd name="connsiteX4" fmla="*/ 1781501 w 1781501"/>
                <a:gd name="connsiteY4" fmla="*/ 1111819 h 1475600"/>
                <a:gd name="connsiteX5" fmla="*/ 1131582 w 1781501"/>
                <a:gd name="connsiteY5" fmla="*/ 1046010 h 1475600"/>
                <a:gd name="connsiteX6" fmla="*/ 21418 w 1781501"/>
                <a:gd name="connsiteY6" fmla="*/ 594475 h 1475600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501" h="138181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35405" y="1460586"/>
                    <a:pt x="1580740" y="1112824"/>
                    <a:pt x="1781501" y="1111819"/>
                  </a:cubicBezTo>
                  <a:cubicBezTo>
                    <a:pt x="1577398" y="1179526"/>
                    <a:pt x="1305717" y="1722142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5400" dirty="0"/>
            </a:p>
          </p:txBody>
        </p:sp>
        <p:sp>
          <p:nvSpPr>
            <p:cNvPr id="98" name="Tekstvak 97"/>
            <p:cNvSpPr txBox="1"/>
            <p:nvPr/>
          </p:nvSpPr>
          <p:spPr>
            <a:xfrm rot="21420000">
              <a:off x="6260108" y="1378470"/>
              <a:ext cx="2452291" cy="10079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2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Jullie verhaal</a:t>
              </a:r>
              <a:endParaRPr lang="nl-NL" sz="32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6" name="Groep 105"/>
          <p:cNvGrpSpPr/>
          <p:nvPr/>
        </p:nvGrpSpPr>
        <p:grpSpPr>
          <a:xfrm flipH="1">
            <a:off x="5044570" y="3291224"/>
            <a:ext cx="2687504" cy="1199927"/>
            <a:chOff x="6319735" y="1289172"/>
            <a:chExt cx="2167632" cy="1441793"/>
          </a:xfrm>
        </p:grpSpPr>
        <p:sp>
          <p:nvSpPr>
            <p:cNvPr id="107" name="Ovaal 6143"/>
            <p:cNvSpPr/>
            <p:nvPr/>
          </p:nvSpPr>
          <p:spPr>
            <a:xfrm rot="21540000">
              <a:off x="6319735" y="1289172"/>
              <a:ext cx="2067773" cy="1441793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  <a:gd name="connsiteX0" fmla="*/ 46454 w 1604330"/>
                <a:gd name="connsiteY0" fmla="*/ 483166 h 1484080"/>
                <a:gd name="connsiteX1" fmla="*/ 767822 w 1604330"/>
                <a:gd name="connsiteY1" fmla="*/ 871 h 1484080"/>
                <a:gd name="connsiteX2" fmla="*/ 1604285 w 1604330"/>
                <a:gd name="connsiteY2" fmla="*/ 594224 h 1484080"/>
                <a:gd name="connsiteX3" fmla="*/ 1236143 w 1604330"/>
                <a:gd name="connsiteY3" fmla="*/ 1023988 h 1484080"/>
                <a:gd name="connsiteX4" fmla="*/ 1497173 w 1604330"/>
                <a:gd name="connsiteY4" fmla="*/ 1484080 h 1484080"/>
                <a:gd name="connsiteX5" fmla="*/ 1009183 w 1604330"/>
                <a:gd name="connsiteY5" fmla="*/ 1045759 h 1484080"/>
                <a:gd name="connsiteX6" fmla="*/ 46454 w 1604330"/>
                <a:gd name="connsiteY6" fmla="*/ 483166 h 1484080"/>
                <a:gd name="connsiteX0" fmla="*/ 8609 w 1566485"/>
                <a:gd name="connsiteY0" fmla="*/ 486559 h 1487473"/>
                <a:gd name="connsiteX1" fmla="*/ 729977 w 1566485"/>
                <a:gd name="connsiteY1" fmla="*/ 4264 h 1487473"/>
                <a:gd name="connsiteX2" fmla="*/ 1566440 w 1566485"/>
                <a:gd name="connsiteY2" fmla="*/ 597617 h 1487473"/>
                <a:gd name="connsiteX3" fmla="*/ 1198298 w 1566485"/>
                <a:gd name="connsiteY3" fmla="*/ 1027381 h 1487473"/>
                <a:gd name="connsiteX4" fmla="*/ 1459328 w 1566485"/>
                <a:gd name="connsiteY4" fmla="*/ 1487473 h 1487473"/>
                <a:gd name="connsiteX5" fmla="*/ 971338 w 1566485"/>
                <a:gd name="connsiteY5" fmla="*/ 1049152 h 1487473"/>
                <a:gd name="connsiteX6" fmla="*/ 8609 w 1566485"/>
                <a:gd name="connsiteY6" fmla="*/ 486559 h 1487473"/>
                <a:gd name="connsiteX0" fmla="*/ 2056 w 1559932"/>
                <a:gd name="connsiteY0" fmla="*/ 486559 h 1487473"/>
                <a:gd name="connsiteX1" fmla="*/ 723424 w 1559932"/>
                <a:gd name="connsiteY1" fmla="*/ 4264 h 1487473"/>
                <a:gd name="connsiteX2" fmla="*/ 1559887 w 1559932"/>
                <a:gd name="connsiteY2" fmla="*/ 597617 h 1487473"/>
                <a:gd name="connsiteX3" fmla="*/ 1191745 w 1559932"/>
                <a:gd name="connsiteY3" fmla="*/ 1027381 h 1487473"/>
                <a:gd name="connsiteX4" fmla="*/ 1452775 w 1559932"/>
                <a:gd name="connsiteY4" fmla="*/ 1487473 h 1487473"/>
                <a:gd name="connsiteX5" fmla="*/ 964785 w 1559932"/>
                <a:gd name="connsiteY5" fmla="*/ 1049152 h 1487473"/>
                <a:gd name="connsiteX6" fmla="*/ 2056 w 1559932"/>
                <a:gd name="connsiteY6" fmla="*/ 486559 h 1487473"/>
                <a:gd name="connsiteX0" fmla="*/ 1944 w 1453689"/>
                <a:gd name="connsiteY0" fmla="*/ 482581 h 1483495"/>
                <a:gd name="connsiteX1" fmla="*/ 723312 w 1453689"/>
                <a:gd name="connsiteY1" fmla="*/ 286 h 1483495"/>
                <a:gd name="connsiteX2" fmla="*/ 1373696 w 1453689"/>
                <a:gd name="connsiteY2" fmla="*/ 436190 h 1483495"/>
                <a:gd name="connsiteX3" fmla="*/ 1191633 w 1453689"/>
                <a:gd name="connsiteY3" fmla="*/ 1023403 h 1483495"/>
                <a:gd name="connsiteX4" fmla="*/ 1452663 w 1453689"/>
                <a:gd name="connsiteY4" fmla="*/ 1483495 h 1483495"/>
                <a:gd name="connsiteX5" fmla="*/ 964673 w 1453689"/>
                <a:gd name="connsiteY5" fmla="*/ 1045174 h 1483495"/>
                <a:gd name="connsiteX6" fmla="*/ 1944 w 1453689"/>
                <a:gd name="connsiteY6" fmla="*/ 482581 h 1483495"/>
                <a:gd name="connsiteX0" fmla="*/ 1944 w 1453689"/>
                <a:gd name="connsiteY0" fmla="*/ 486426 h 1487340"/>
                <a:gd name="connsiteX1" fmla="*/ 723312 w 1453689"/>
                <a:gd name="connsiteY1" fmla="*/ 4131 h 1487340"/>
                <a:gd name="connsiteX2" fmla="*/ 1373696 w 1453689"/>
                <a:gd name="connsiteY2" fmla="*/ 440035 h 1487340"/>
                <a:gd name="connsiteX3" fmla="*/ 1191633 w 1453689"/>
                <a:gd name="connsiteY3" fmla="*/ 1027248 h 1487340"/>
                <a:gd name="connsiteX4" fmla="*/ 1452663 w 1453689"/>
                <a:gd name="connsiteY4" fmla="*/ 1487340 h 1487340"/>
                <a:gd name="connsiteX5" fmla="*/ 964673 w 1453689"/>
                <a:gd name="connsiteY5" fmla="*/ 1049019 h 1487340"/>
                <a:gd name="connsiteX6" fmla="*/ 1944 w 1453689"/>
                <a:gd name="connsiteY6" fmla="*/ 486426 h 1487340"/>
                <a:gd name="connsiteX0" fmla="*/ 1944 w 1412317"/>
                <a:gd name="connsiteY0" fmla="*/ 486426 h 1310719"/>
                <a:gd name="connsiteX1" fmla="*/ 723312 w 1412317"/>
                <a:gd name="connsiteY1" fmla="*/ 4131 h 1310719"/>
                <a:gd name="connsiteX2" fmla="*/ 1373696 w 1412317"/>
                <a:gd name="connsiteY2" fmla="*/ 440035 h 1310719"/>
                <a:gd name="connsiteX3" fmla="*/ 1191633 w 1412317"/>
                <a:gd name="connsiteY3" fmla="*/ 1027248 h 1310719"/>
                <a:gd name="connsiteX4" fmla="*/ 1383919 w 1412317"/>
                <a:gd name="connsiteY4" fmla="*/ 1310720 h 1310719"/>
                <a:gd name="connsiteX5" fmla="*/ 964673 w 1412317"/>
                <a:gd name="connsiteY5" fmla="*/ 1049019 h 1310719"/>
                <a:gd name="connsiteX6" fmla="*/ 1944 w 1412317"/>
                <a:gd name="connsiteY6" fmla="*/ 486426 h 1310719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2317" h="1310720">
                  <a:moveTo>
                    <a:pt x="1944" y="486426"/>
                  </a:moveTo>
                  <a:cubicBezTo>
                    <a:pt x="-36117" y="7464"/>
                    <a:pt x="494687" y="11863"/>
                    <a:pt x="723312" y="4131"/>
                  </a:cubicBezTo>
                  <a:cubicBezTo>
                    <a:pt x="951937" y="-3601"/>
                    <a:pt x="1260264" y="-44089"/>
                    <a:pt x="1373696" y="440035"/>
                  </a:cubicBezTo>
                  <a:cubicBezTo>
                    <a:pt x="1487128" y="924159"/>
                    <a:pt x="1327736" y="1006833"/>
                    <a:pt x="1191633" y="1027248"/>
                  </a:cubicBezTo>
                  <a:cubicBezTo>
                    <a:pt x="1188553" y="1185788"/>
                    <a:pt x="1278465" y="979485"/>
                    <a:pt x="1383919" y="1310720"/>
                  </a:cubicBezTo>
                  <a:cubicBezTo>
                    <a:pt x="1218965" y="1070751"/>
                    <a:pt x="1079606" y="1316673"/>
                    <a:pt x="964673" y="1049019"/>
                  </a:cubicBezTo>
                  <a:cubicBezTo>
                    <a:pt x="145666" y="1056005"/>
                    <a:pt x="40005" y="965388"/>
                    <a:pt x="1944" y="486426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108" name="Tekstvak 107"/>
            <p:cNvSpPr txBox="1"/>
            <p:nvPr/>
          </p:nvSpPr>
          <p:spPr>
            <a:xfrm rot="21540000">
              <a:off x="6334750" y="1401811"/>
              <a:ext cx="2152617" cy="9984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Welk genre </a:t>
              </a:r>
            </a:p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kiezen jullie?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99" name="Groep 98"/>
          <p:cNvGrpSpPr/>
          <p:nvPr/>
        </p:nvGrpSpPr>
        <p:grpSpPr>
          <a:xfrm rot="10800000" flipV="1">
            <a:off x="5220082" y="2247354"/>
            <a:ext cx="2681528" cy="821601"/>
            <a:chOff x="6203506" y="4343114"/>
            <a:chExt cx="2422384" cy="1294506"/>
          </a:xfrm>
        </p:grpSpPr>
        <p:grpSp>
          <p:nvGrpSpPr>
            <p:cNvPr id="100" name="Groep 99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102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103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104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105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101" name="Tekstvak 100"/>
            <p:cNvSpPr txBox="1"/>
            <p:nvPr/>
          </p:nvSpPr>
          <p:spPr>
            <a:xfrm>
              <a:off x="6203506" y="4470355"/>
              <a:ext cx="1956924" cy="82438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Horror?</a:t>
              </a:r>
              <a:endParaRPr lang="nl-NL" sz="28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9" name="Groep 108"/>
          <p:cNvGrpSpPr/>
          <p:nvPr/>
        </p:nvGrpSpPr>
        <p:grpSpPr>
          <a:xfrm rot="60000">
            <a:off x="6523768" y="1138585"/>
            <a:ext cx="2320948" cy="1099181"/>
            <a:chOff x="6143756" y="1343163"/>
            <a:chExt cx="2880506" cy="1419576"/>
          </a:xfrm>
        </p:grpSpPr>
        <p:sp>
          <p:nvSpPr>
            <p:cNvPr id="110" name="Ovaal 6143"/>
            <p:cNvSpPr/>
            <p:nvPr/>
          </p:nvSpPr>
          <p:spPr>
            <a:xfrm rot="21540000">
              <a:off x="6163215" y="1343163"/>
              <a:ext cx="2861047" cy="141957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970900"/>
                <a:gd name="connsiteY0" fmla="*/ 594475 h 1146026"/>
                <a:gd name="connsiteX1" fmla="*/ 890221 w 1970900"/>
                <a:gd name="connsiteY1" fmla="*/ 1122 h 1146026"/>
                <a:gd name="connsiteX2" fmla="*/ 1726684 w 1970900"/>
                <a:gd name="connsiteY2" fmla="*/ 594475 h 1146026"/>
                <a:gd name="connsiteX3" fmla="*/ 1358542 w 1970900"/>
                <a:gd name="connsiteY3" fmla="*/ 1024239 h 1146026"/>
                <a:gd name="connsiteX4" fmla="*/ 1970900 w 1970900"/>
                <a:gd name="connsiteY4" fmla="*/ 952738 h 1146026"/>
                <a:gd name="connsiteX5" fmla="*/ 1131582 w 1970900"/>
                <a:gd name="connsiteY5" fmla="*/ 1046010 h 1146026"/>
                <a:gd name="connsiteX6" fmla="*/ 21418 w 1970900"/>
                <a:gd name="connsiteY6" fmla="*/ 594475 h 1146026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81627"/>
                <a:gd name="connsiteY0" fmla="*/ 594475 h 1277241"/>
                <a:gd name="connsiteX1" fmla="*/ 890221 w 1981627"/>
                <a:gd name="connsiteY1" fmla="*/ 1122 h 1277241"/>
                <a:gd name="connsiteX2" fmla="*/ 1726684 w 1981627"/>
                <a:gd name="connsiteY2" fmla="*/ 594475 h 1277241"/>
                <a:gd name="connsiteX3" fmla="*/ 1358542 w 1981627"/>
                <a:gd name="connsiteY3" fmla="*/ 1024239 h 1277241"/>
                <a:gd name="connsiteX4" fmla="*/ 1590790 w 1981627"/>
                <a:gd name="connsiteY4" fmla="*/ 1172651 h 1277241"/>
                <a:gd name="connsiteX5" fmla="*/ 1970900 w 1981627"/>
                <a:gd name="connsiteY5" fmla="*/ 952738 h 1277241"/>
                <a:gd name="connsiteX6" fmla="*/ 1131582 w 1981627"/>
                <a:gd name="connsiteY6" fmla="*/ 1046010 h 1277241"/>
                <a:gd name="connsiteX7" fmla="*/ 21418 w 1981627"/>
                <a:gd name="connsiteY7" fmla="*/ 594475 h 1277241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172651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010115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111235"/>
                <a:gd name="connsiteX1" fmla="*/ 890221 w 1970946"/>
                <a:gd name="connsiteY1" fmla="*/ 1122 h 1111235"/>
                <a:gd name="connsiteX2" fmla="*/ 1726684 w 1970946"/>
                <a:gd name="connsiteY2" fmla="*/ 594475 h 1111235"/>
                <a:gd name="connsiteX3" fmla="*/ 1358542 w 1970946"/>
                <a:gd name="connsiteY3" fmla="*/ 1024239 h 1111235"/>
                <a:gd name="connsiteX4" fmla="*/ 1590790 w 1970946"/>
                <a:gd name="connsiteY4" fmla="*/ 1010115 h 1111235"/>
                <a:gd name="connsiteX5" fmla="*/ 1970900 w 1970946"/>
                <a:gd name="connsiteY5" fmla="*/ 952738 h 1111235"/>
                <a:gd name="connsiteX6" fmla="*/ 1599173 w 1970946"/>
                <a:gd name="connsiteY6" fmla="*/ 1079771 h 1111235"/>
                <a:gd name="connsiteX7" fmla="*/ 1131582 w 1970946"/>
                <a:gd name="connsiteY7" fmla="*/ 1046010 h 1111235"/>
                <a:gd name="connsiteX8" fmla="*/ 21418 w 1970946"/>
                <a:gd name="connsiteY8" fmla="*/ 594475 h 1111235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465"/>
                <a:gd name="connsiteX1" fmla="*/ 890221 w 1954184"/>
                <a:gd name="connsiteY1" fmla="*/ 1122 h 1290465"/>
                <a:gd name="connsiteX2" fmla="*/ 1726684 w 1954184"/>
                <a:gd name="connsiteY2" fmla="*/ 594475 h 1290465"/>
                <a:gd name="connsiteX3" fmla="*/ 1358542 w 1954184"/>
                <a:gd name="connsiteY3" fmla="*/ 1024239 h 1290465"/>
                <a:gd name="connsiteX4" fmla="*/ 1590790 w 1954184"/>
                <a:gd name="connsiteY4" fmla="*/ 1010115 h 1290465"/>
                <a:gd name="connsiteX5" fmla="*/ 1954135 w 1954184"/>
                <a:gd name="connsiteY5" fmla="*/ 1289422 h 1290465"/>
                <a:gd name="connsiteX6" fmla="*/ 1599173 w 1954184"/>
                <a:gd name="connsiteY6" fmla="*/ 1079771 h 1290465"/>
                <a:gd name="connsiteX7" fmla="*/ 1131582 w 1954184"/>
                <a:gd name="connsiteY7" fmla="*/ 1046010 h 1290465"/>
                <a:gd name="connsiteX8" fmla="*/ 21418 w 1954184"/>
                <a:gd name="connsiteY8" fmla="*/ 594475 h 1290465"/>
                <a:gd name="connsiteX0" fmla="*/ 21418 w 1954135"/>
                <a:gd name="connsiteY0" fmla="*/ 594475 h 1290465"/>
                <a:gd name="connsiteX1" fmla="*/ 890221 w 1954135"/>
                <a:gd name="connsiteY1" fmla="*/ 1122 h 1290465"/>
                <a:gd name="connsiteX2" fmla="*/ 1726684 w 1954135"/>
                <a:gd name="connsiteY2" fmla="*/ 594475 h 1290465"/>
                <a:gd name="connsiteX3" fmla="*/ 1358542 w 1954135"/>
                <a:gd name="connsiteY3" fmla="*/ 1024239 h 1290465"/>
                <a:gd name="connsiteX4" fmla="*/ 1590790 w 1954135"/>
                <a:gd name="connsiteY4" fmla="*/ 1010115 h 1290465"/>
                <a:gd name="connsiteX5" fmla="*/ 1954135 w 1954135"/>
                <a:gd name="connsiteY5" fmla="*/ 1289422 h 1290465"/>
                <a:gd name="connsiteX6" fmla="*/ 1599173 w 1954135"/>
                <a:gd name="connsiteY6" fmla="*/ 1079771 h 1290465"/>
                <a:gd name="connsiteX7" fmla="*/ 1131582 w 1954135"/>
                <a:gd name="connsiteY7" fmla="*/ 1046010 h 1290465"/>
                <a:gd name="connsiteX8" fmla="*/ 21418 w 1954135"/>
                <a:gd name="connsiteY8" fmla="*/ 594475 h 1290465"/>
                <a:gd name="connsiteX0" fmla="*/ 21418 w 1954135"/>
                <a:gd name="connsiteY0" fmla="*/ 594475 h 1290523"/>
                <a:gd name="connsiteX1" fmla="*/ 890221 w 1954135"/>
                <a:gd name="connsiteY1" fmla="*/ 1122 h 1290523"/>
                <a:gd name="connsiteX2" fmla="*/ 1726684 w 1954135"/>
                <a:gd name="connsiteY2" fmla="*/ 594475 h 1290523"/>
                <a:gd name="connsiteX3" fmla="*/ 1358542 w 1954135"/>
                <a:gd name="connsiteY3" fmla="*/ 1024239 h 1290523"/>
                <a:gd name="connsiteX4" fmla="*/ 1590790 w 1954135"/>
                <a:gd name="connsiteY4" fmla="*/ 1010115 h 1290523"/>
                <a:gd name="connsiteX5" fmla="*/ 1954135 w 1954135"/>
                <a:gd name="connsiteY5" fmla="*/ 1289422 h 1290523"/>
                <a:gd name="connsiteX6" fmla="*/ 1599173 w 1954135"/>
                <a:gd name="connsiteY6" fmla="*/ 1079771 h 1290523"/>
                <a:gd name="connsiteX7" fmla="*/ 1131582 w 1954135"/>
                <a:gd name="connsiteY7" fmla="*/ 1046010 h 1290523"/>
                <a:gd name="connsiteX8" fmla="*/ 21418 w 1954135"/>
                <a:gd name="connsiteY8" fmla="*/ 594475 h 129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135" h="129052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381191" y="927876"/>
                    <a:pt x="1358542" y="1024239"/>
                  </a:cubicBezTo>
                  <a:cubicBezTo>
                    <a:pt x="1369422" y="1225090"/>
                    <a:pt x="1488730" y="1022032"/>
                    <a:pt x="1590790" y="1010115"/>
                  </a:cubicBezTo>
                  <a:cubicBezTo>
                    <a:pt x="1692850" y="998198"/>
                    <a:pt x="1877040" y="1256885"/>
                    <a:pt x="1954135" y="1289422"/>
                  </a:cubicBezTo>
                  <a:cubicBezTo>
                    <a:pt x="1839100" y="1308314"/>
                    <a:pt x="1667626" y="1077873"/>
                    <a:pt x="1599173" y="1079771"/>
                  </a:cubicBezTo>
                  <a:cubicBezTo>
                    <a:pt x="1530720" y="1081669"/>
                    <a:pt x="1212926" y="1506146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4000" dirty="0"/>
            </a:p>
          </p:txBody>
        </p:sp>
        <p:sp>
          <p:nvSpPr>
            <p:cNvPr id="111" name="Tekstvak 110"/>
            <p:cNvSpPr txBox="1"/>
            <p:nvPr/>
          </p:nvSpPr>
          <p:spPr>
            <a:xfrm rot="21420000">
              <a:off x="6143756" y="1479184"/>
              <a:ext cx="2464023" cy="99372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Les 4</a:t>
              </a:r>
              <a:endParaRPr lang="nl-NL" sz="4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sp>
        <p:nvSpPr>
          <p:cNvPr id="12" name="Tekstvak 11"/>
          <p:cNvSpPr txBox="1"/>
          <p:nvPr/>
        </p:nvSpPr>
        <p:spPr>
          <a:xfrm>
            <a:off x="3801178" y="2365137"/>
            <a:ext cx="1185601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nl-NL" sz="13800" dirty="0" smtClean="0">
                <a:latin typeface="CF Midnight" pitchFamily="2" charset="0"/>
              </a:rPr>
              <a:t>?</a:t>
            </a:r>
            <a:endParaRPr lang="nl-NL" sz="13800" dirty="0">
              <a:latin typeface="CF Midnight" pitchFamily="2" charset="0"/>
            </a:endParaRPr>
          </a:p>
        </p:txBody>
      </p:sp>
      <p:grpSp>
        <p:nvGrpSpPr>
          <p:cNvPr id="26" name="Groep 25"/>
          <p:cNvGrpSpPr/>
          <p:nvPr/>
        </p:nvGrpSpPr>
        <p:grpSpPr>
          <a:xfrm rot="10800000" flipH="1" flipV="1">
            <a:off x="1086078" y="3808171"/>
            <a:ext cx="2706927" cy="821601"/>
            <a:chOff x="6180562" y="4343114"/>
            <a:chExt cx="2445328" cy="1294506"/>
          </a:xfrm>
        </p:grpSpPr>
        <p:grpSp>
          <p:nvGrpSpPr>
            <p:cNvPr id="27" name="Groep 26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29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0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1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2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28" name="Tekstvak 27"/>
            <p:cNvSpPr txBox="1"/>
            <p:nvPr/>
          </p:nvSpPr>
          <p:spPr>
            <a:xfrm>
              <a:off x="6180562" y="4536516"/>
              <a:ext cx="1956924" cy="727395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Romantisch?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33" name="Groep 32"/>
          <p:cNvGrpSpPr/>
          <p:nvPr/>
        </p:nvGrpSpPr>
        <p:grpSpPr>
          <a:xfrm rot="11933745" flipV="1">
            <a:off x="5597299" y="4887776"/>
            <a:ext cx="1591815" cy="613398"/>
            <a:chOff x="6203507" y="4343114"/>
            <a:chExt cx="2422383" cy="1294506"/>
          </a:xfrm>
        </p:grpSpPr>
        <p:grpSp>
          <p:nvGrpSpPr>
            <p:cNvPr id="34" name="Groep 33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36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7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8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39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35" name="Tekstvak 34"/>
            <p:cNvSpPr txBox="1"/>
            <p:nvPr/>
          </p:nvSpPr>
          <p:spPr>
            <a:xfrm>
              <a:off x="6203507" y="4492828"/>
              <a:ext cx="1956924" cy="779433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Komedie?</a:t>
              </a:r>
              <a:endParaRPr lang="nl-NL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40" name="Groep 39"/>
          <p:cNvGrpSpPr/>
          <p:nvPr/>
        </p:nvGrpSpPr>
        <p:grpSpPr>
          <a:xfrm rot="11782964" flipH="1" flipV="1">
            <a:off x="1343731" y="2587920"/>
            <a:ext cx="2776958" cy="821601"/>
            <a:chOff x="6117298" y="4343114"/>
            <a:chExt cx="2508592" cy="1294506"/>
          </a:xfrm>
        </p:grpSpPr>
        <p:grpSp>
          <p:nvGrpSpPr>
            <p:cNvPr id="41" name="Groep 40"/>
            <p:cNvGrpSpPr/>
            <p:nvPr/>
          </p:nvGrpSpPr>
          <p:grpSpPr>
            <a:xfrm>
              <a:off x="6211656" y="4343114"/>
              <a:ext cx="2414234" cy="1294506"/>
              <a:chOff x="6105326" y="4293024"/>
              <a:chExt cx="2414234" cy="1294506"/>
            </a:xfrm>
          </p:grpSpPr>
          <p:sp>
            <p:nvSpPr>
              <p:cNvPr id="43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44" name="Ovaal 6143"/>
              <p:cNvSpPr/>
              <p:nvPr/>
            </p:nvSpPr>
            <p:spPr>
              <a:xfrm rot="21540000">
                <a:off x="7855405" y="5160949"/>
                <a:ext cx="310655" cy="311988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45" name="Ovaal 6143"/>
              <p:cNvSpPr/>
              <p:nvPr/>
            </p:nvSpPr>
            <p:spPr>
              <a:xfrm rot="21540000">
                <a:off x="8188657" y="5431535"/>
                <a:ext cx="155327" cy="155995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46" name="Ovaal 6143"/>
              <p:cNvSpPr/>
              <p:nvPr/>
            </p:nvSpPr>
            <p:spPr>
              <a:xfrm rot="21540000">
                <a:off x="8406332" y="5442530"/>
                <a:ext cx="113228" cy="11371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42" name="Tekstvak 41"/>
            <p:cNvSpPr txBox="1"/>
            <p:nvPr/>
          </p:nvSpPr>
          <p:spPr>
            <a:xfrm>
              <a:off x="6117298" y="4480865"/>
              <a:ext cx="1956924" cy="82438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Thriller?</a:t>
              </a:r>
              <a:endParaRPr lang="nl-NL" sz="28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705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Welkom bij Er Was Eens!</a:t>
            </a:r>
            <a:endParaRPr lang="nl-NL" dirty="0"/>
          </a:p>
        </p:txBody>
      </p:sp>
      <p:pic>
        <p:nvPicPr>
          <p:cNvPr id="7" name="Tijdelijke aanduiding voor afbeelding 3"/>
          <p:cNvPicPr>
            <a:picLocks noGrp="1" noChangeAspect="1"/>
          </p:cNvPicPr>
          <p:nvPr>
            <p:ph type="pic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66" b="20366"/>
          <a:stretch>
            <a:fillRect/>
          </a:stretch>
        </p:blipFill>
        <p:spPr/>
      </p:pic>
      <p:pic>
        <p:nvPicPr>
          <p:cNvPr id="3" name="RB0baeSpzPE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5220072" y="2400255"/>
            <a:ext cx="3438128" cy="1933947"/>
          </a:xfrm>
          <a:prstGeom prst="rect">
            <a:avLst/>
          </a:prstGeom>
        </p:spPr>
      </p:pic>
      <p:pic>
        <p:nvPicPr>
          <p:cNvPr id="5" name="CBdScyM7l80"/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486538" y="2394593"/>
            <a:ext cx="3448194" cy="1939609"/>
          </a:xfrm>
          <a:prstGeom prst="rect">
            <a:avLst/>
          </a:prstGeom>
        </p:spPr>
      </p:pic>
      <p:grpSp>
        <p:nvGrpSpPr>
          <p:cNvPr id="11" name="Groep 10"/>
          <p:cNvGrpSpPr/>
          <p:nvPr/>
        </p:nvGrpSpPr>
        <p:grpSpPr>
          <a:xfrm rot="20306181" flipH="1">
            <a:off x="3732001" y="870473"/>
            <a:ext cx="3528392" cy="1194887"/>
            <a:chOff x="6073665" y="1290777"/>
            <a:chExt cx="2772441" cy="1314634"/>
          </a:xfrm>
        </p:grpSpPr>
        <p:sp>
          <p:nvSpPr>
            <p:cNvPr id="12" name="Ovaal 6143"/>
            <p:cNvSpPr/>
            <p:nvPr/>
          </p:nvSpPr>
          <p:spPr>
            <a:xfrm rot="21540000">
              <a:off x="6073665" y="1290777"/>
              <a:ext cx="2772441" cy="1314634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3615" h="119512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779770" y="873816"/>
                    <a:pt x="1893615" y="1095056"/>
                  </a:cubicBezTo>
                  <a:cubicBezTo>
                    <a:pt x="1743089" y="963254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DE42A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100" dirty="0"/>
            </a:p>
          </p:txBody>
        </p:sp>
        <p:sp>
          <p:nvSpPr>
            <p:cNvPr id="13" name="Tekstvak 12"/>
            <p:cNvSpPr txBox="1"/>
            <p:nvPr/>
          </p:nvSpPr>
          <p:spPr>
            <a:xfrm rot="21420000">
              <a:off x="6329355" y="1334086"/>
              <a:ext cx="2152618" cy="1185173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2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Natasza Tardio</a:t>
              </a:r>
              <a:endParaRPr lang="nl-NL" sz="32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4" name="Groep 13"/>
          <p:cNvGrpSpPr/>
          <p:nvPr/>
        </p:nvGrpSpPr>
        <p:grpSpPr>
          <a:xfrm rot="19929479" flipH="1">
            <a:off x="1347603" y="4728316"/>
            <a:ext cx="4573914" cy="1277382"/>
            <a:chOff x="5442660" y="2893940"/>
            <a:chExt cx="3116663" cy="1120806"/>
          </a:xfrm>
        </p:grpSpPr>
        <p:sp>
          <p:nvSpPr>
            <p:cNvPr id="15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rgbClr val="FDE42A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400" dirty="0"/>
            </a:p>
          </p:txBody>
        </p:sp>
        <p:sp>
          <p:nvSpPr>
            <p:cNvPr id="16" name="Tekstvak 15"/>
            <p:cNvSpPr txBox="1"/>
            <p:nvPr/>
          </p:nvSpPr>
          <p:spPr>
            <a:xfrm rot="180000">
              <a:off x="5954651" y="3171841"/>
              <a:ext cx="2604672" cy="513096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2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Buddy Tegenbosch</a:t>
              </a:r>
              <a:endParaRPr lang="nl-NL" sz="32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7" name="Groep 16"/>
          <p:cNvGrpSpPr/>
          <p:nvPr/>
        </p:nvGrpSpPr>
        <p:grpSpPr>
          <a:xfrm>
            <a:off x="1923556" y="3077319"/>
            <a:ext cx="574158" cy="574156"/>
            <a:chOff x="4139952" y="3097166"/>
            <a:chExt cx="898433" cy="898433"/>
          </a:xfrm>
        </p:grpSpPr>
        <p:sp>
          <p:nvSpPr>
            <p:cNvPr id="18" name="Ovaal 17"/>
            <p:cNvSpPr/>
            <p:nvPr/>
          </p:nvSpPr>
          <p:spPr>
            <a:xfrm>
              <a:off x="4139952" y="3097166"/>
              <a:ext cx="898433" cy="8984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19" name="Gelijkbenige driehoek 18"/>
            <p:cNvSpPr/>
            <p:nvPr/>
          </p:nvSpPr>
          <p:spPr>
            <a:xfrm rot="5400000">
              <a:off x="4374596" y="3279684"/>
              <a:ext cx="562494" cy="533398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20" name="Groep 19"/>
          <p:cNvGrpSpPr/>
          <p:nvPr/>
        </p:nvGrpSpPr>
        <p:grpSpPr>
          <a:xfrm>
            <a:off x="6652057" y="3077319"/>
            <a:ext cx="574158" cy="574156"/>
            <a:chOff x="4139952" y="3097166"/>
            <a:chExt cx="898433" cy="898433"/>
          </a:xfrm>
        </p:grpSpPr>
        <p:sp>
          <p:nvSpPr>
            <p:cNvPr id="21" name="Ovaal 20"/>
            <p:cNvSpPr/>
            <p:nvPr/>
          </p:nvSpPr>
          <p:spPr>
            <a:xfrm>
              <a:off x="4139952" y="3097166"/>
              <a:ext cx="898433" cy="8984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2" name="Gelijkbenige driehoek 21"/>
            <p:cNvSpPr/>
            <p:nvPr/>
          </p:nvSpPr>
          <p:spPr>
            <a:xfrm rot="5400000">
              <a:off x="4374596" y="3279684"/>
              <a:ext cx="562494" cy="533398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20322904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Er </a:t>
            </a:r>
            <a:r>
              <a:rPr lang="nl-NL" dirty="0"/>
              <a:t>Was </a:t>
            </a:r>
            <a:r>
              <a:rPr lang="nl-NL" dirty="0" smtClean="0"/>
              <a:t>Eens</a:t>
            </a:r>
            <a:endParaRPr lang="nl-NL" dirty="0"/>
          </a:p>
        </p:txBody>
      </p:sp>
      <p:pic>
        <p:nvPicPr>
          <p:cNvPr id="4" name="Tijdelijke aanduiding voor afbeelding 3"/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" r="83"/>
          <a:stretch>
            <a:fillRect/>
          </a:stretch>
        </p:blipFill>
        <p:spPr/>
      </p:pic>
      <p:grpSp>
        <p:nvGrpSpPr>
          <p:cNvPr id="81" name="Groep 80"/>
          <p:cNvGrpSpPr/>
          <p:nvPr/>
        </p:nvGrpSpPr>
        <p:grpSpPr>
          <a:xfrm rot="21480000" flipH="1">
            <a:off x="220992" y="4579546"/>
            <a:ext cx="2441725" cy="1200987"/>
            <a:chOff x="5859012" y="671106"/>
            <a:chExt cx="3179554" cy="3045891"/>
          </a:xfrm>
        </p:grpSpPr>
        <p:sp>
          <p:nvSpPr>
            <p:cNvPr id="82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83" name="Tekstvak 82"/>
            <p:cNvSpPr txBox="1"/>
            <p:nvPr/>
          </p:nvSpPr>
          <p:spPr>
            <a:xfrm rot="21540000">
              <a:off x="5859012" y="1574348"/>
              <a:ext cx="3071812" cy="70392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Vertel jullie eigen verhaal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96" name="Groep 95"/>
          <p:cNvGrpSpPr/>
          <p:nvPr/>
        </p:nvGrpSpPr>
        <p:grpSpPr>
          <a:xfrm rot="21540000" flipH="1">
            <a:off x="274855" y="826595"/>
            <a:ext cx="2900592" cy="1624372"/>
            <a:chOff x="6164077" y="1345451"/>
            <a:chExt cx="2608294" cy="1519995"/>
          </a:xfrm>
        </p:grpSpPr>
        <p:sp>
          <p:nvSpPr>
            <p:cNvPr id="97" name="Ovaal 6143"/>
            <p:cNvSpPr/>
            <p:nvPr/>
          </p:nvSpPr>
          <p:spPr>
            <a:xfrm rot="21540000">
              <a:off x="6164077" y="1345451"/>
              <a:ext cx="2608294" cy="151999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794873"/>
                <a:gd name="connsiteY0" fmla="*/ 594475 h 1519592"/>
                <a:gd name="connsiteX1" fmla="*/ 890221 w 1794873"/>
                <a:gd name="connsiteY1" fmla="*/ 1122 h 1519592"/>
                <a:gd name="connsiteX2" fmla="*/ 1726684 w 1794873"/>
                <a:gd name="connsiteY2" fmla="*/ 594475 h 1519592"/>
                <a:gd name="connsiteX3" fmla="*/ 1358542 w 1794873"/>
                <a:gd name="connsiteY3" fmla="*/ 1024239 h 1519592"/>
                <a:gd name="connsiteX4" fmla="*/ 1794873 w 1794873"/>
                <a:gd name="connsiteY4" fmla="*/ 1510008 h 1519592"/>
                <a:gd name="connsiteX5" fmla="*/ 1131582 w 1794873"/>
                <a:gd name="connsiteY5" fmla="*/ 1046010 h 1519592"/>
                <a:gd name="connsiteX6" fmla="*/ 21418 w 1794873"/>
                <a:gd name="connsiteY6" fmla="*/ 594475 h 1519592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81501"/>
                <a:gd name="connsiteY0" fmla="*/ 594475 h 1475600"/>
                <a:gd name="connsiteX1" fmla="*/ 890221 w 1781501"/>
                <a:gd name="connsiteY1" fmla="*/ 1122 h 1475600"/>
                <a:gd name="connsiteX2" fmla="*/ 1726684 w 1781501"/>
                <a:gd name="connsiteY2" fmla="*/ 594475 h 1475600"/>
                <a:gd name="connsiteX3" fmla="*/ 1358542 w 1781501"/>
                <a:gd name="connsiteY3" fmla="*/ 1024239 h 1475600"/>
                <a:gd name="connsiteX4" fmla="*/ 1781501 w 1781501"/>
                <a:gd name="connsiteY4" fmla="*/ 1111819 h 1475600"/>
                <a:gd name="connsiteX5" fmla="*/ 1131582 w 1781501"/>
                <a:gd name="connsiteY5" fmla="*/ 1046010 h 1475600"/>
                <a:gd name="connsiteX6" fmla="*/ 21418 w 1781501"/>
                <a:gd name="connsiteY6" fmla="*/ 594475 h 1475600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501" h="138181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35405" y="1460586"/>
                    <a:pt x="1580740" y="1112824"/>
                    <a:pt x="1781501" y="1111819"/>
                  </a:cubicBezTo>
                  <a:cubicBezTo>
                    <a:pt x="1577398" y="1179526"/>
                    <a:pt x="1305717" y="1722142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5400" dirty="0"/>
            </a:p>
          </p:txBody>
        </p:sp>
        <p:sp>
          <p:nvSpPr>
            <p:cNvPr id="98" name="Tekstvak 97"/>
            <p:cNvSpPr txBox="1"/>
            <p:nvPr/>
          </p:nvSpPr>
          <p:spPr>
            <a:xfrm rot="21420000">
              <a:off x="6351878" y="1551292"/>
              <a:ext cx="2367880" cy="9503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6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Jullie</a:t>
              </a:r>
              <a:endParaRPr lang="nl-NL" sz="6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6" name="Groep 105"/>
          <p:cNvGrpSpPr/>
          <p:nvPr/>
        </p:nvGrpSpPr>
        <p:grpSpPr>
          <a:xfrm>
            <a:off x="4307473" y="3850320"/>
            <a:ext cx="4524927" cy="2194802"/>
            <a:chOff x="6334657" y="1375619"/>
            <a:chExt cx="2152617" cy="1346270"/>
          </a:xfrm>
        </p:grpSpPr>
        <p:sp>
          <p:nvSpPr>
            <p:cNvPr id="107" name="Ovaal 6143"/>
            <p:cNvSpPr/>
            <p:nvPr/>
          </p:nvSpPr>
          <p:spPr>
            <a:xfrm rot="21540000">
              <a:off x="6422532" y="1375619"/>
              <a:ext cx="2027336" cy="1346270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  <a:gd name="connsiteX0" fmla="*/ 46454 w 1604330"/>
                <a:gd name="connsiteY0" fmla="*/ 483166 h 1484080"/>
                <a:gd name="connsiteX1" fmla="*/ 767822 w 1604330"/>
                <a:gd name="connsiteY1" fmla="*/ 871 h 1484080"/>
                <a:gd name="connsiteX2" fmla="*/ 1604285 w 1604330"/>
                <a:gd name="connsiteY2" fmla="*/ 594224 h 1484080"/>
                <a:gd name="connsiteX3" fmla="*/ 1236143 w 1604330"/>
                <a:gd name="connsiteY3" fmla="*/ 1023988 h 1484080"/>
                <a:gd name="connsiteX4" fmla="*/ 1497173 w 1604330"/>
                <a:gd name="connsiteY4" fmla="*/ 1484080 h 1484080"/>
                <a:gd name="connsiteX5" fmla="*/ 1009183 w 1604330"/>
                <a:gd name="connsiteY5" fmla="*/ 1045759 h 1484080"/>
                <a:gd name="connsiteX6" fmla="*/ 46454 w 1604330"/>
                <a:gd name="connsiteY6" fmla="*/ 483166 h 1484080"/>
                <a:gd name="connsiteX0" fmla="*/ 8609 w 1566485"/>
                <a:gd name="connsiteY0" fmla="*/ 486559 h 1487473"/>
                <a:gd name="connsiteX1" fmla="*/ 729977 w 1566485"/>
                <a:gd name="connsiteY1" fmla="*/ 4264 h 1487473"/>
                <a:gd name="connsiteX2" fmla="*/ 1566440 w 1566485"/>
                <a:gd name="connsiteY2" fmla="*/ 597617 h 1487473"/>
                <a:gd name="connsiteX3" fmla="*/ 1198298 w 1566485"/>
                <a:gd name="connsiteY3" fmla="*/ 1027381 h 1487473"/>
                <a:gd name="connsiteX4" fmla="*/ 1459328 w 1566485"/>
                <a:gd name="connsiteY4" fmla="*/ 1487473 h 1487473"/>
                <a:gd name="connsiteX5" fmla="*/ 971338 w 1566485"/>
                <a:gd name="connsiteY5" fmla="*/ 1049152 h 1487473"/>
                <a:gd name="connsiteX6" fmla="*/ 8609 w 1566485"/>
                <a:gd name="connsiteY6" fmla="*/ 486559 h 1487473"/>
                <a:gd name="connsiteX0" fmla="*/ 2056 w 1559932"/>
                <a:gd name="connsiteY0" fmla="*/ 486559 h 1487473"/>
                <a:gd name="connsiteX1" fmla="*/ 723424 w 1559932"/>
                <a:gd name="connsiteY1" fmla="*/ 4264 h 1487473"/>
                <a:gd name="connsiteX2" fmla="*/ 1559887 w 1559932"/>
                <a:gd name="connsiteY2" fmla="*/ 597617 h 1487473"/>
                <a:gd name="connsiteX3" fmla="*/ 1191745 w 1559932"/>
                <a:gd name="connsiteY3" fmla="*/ 1027381 h 1487473"/>
                <a:gd name="connsiteX4" fmla="*/ 1452775 w 1559932"/>
                <a:gd name="connsiteY4" fmla="*/ 1487473 h 1487473"/>
                <a:gd name="connsiteX5" fmla="*/ 964785 w 1559932"/>
                <a:gd name="connsiteY5" fmla="*/ 1049152 h 1487473"/>
                <a:gd name="connsiteX6" fmla="*/ 2056 w 1559932"/>
                <a:gd name="connsiteY6" fmla="*/ 486559 h 1487473"/>
                <a:gd name="connsiteX0" fmla="*/ 1944 w 1453689"/>
                <a:gd name="connsiteY0" fmla="*/ 482581 h 1483495"/>
                <a:gd name="connsiteX1" fmla="*/ 723312 w 1453689"/>
                <a:gd name="connsiteY1" fmla="*/ 286 h 1483495"/>
                <a:gd name="connsiteX2" fmla="*/ 1373696 w 1453689"/>
                <a:gd name="connsiteY2" fmla="*/ 436190 h 1483495"/>
                <a:gd name="connsiteX3" fmla="*/ 1191633 w 1453689"/>
                <a:gd name="connsiteY3" fmla="*/ 1023403 h 1483495"/>
                <a:gd name="connsiteX4" fmla="*/ 1452663 w 1453689"/>
                <a:gd name="connsiteY4" fmla="*/ 1483495 h 1483495"/>
                <a:gd name="connsiteX5" fmla="*/ 964673 w 1453689"/>
                <a:gd name="connsiteY5" fmla="*/ 1045174 h 1483495"/>
                <a:gd name="connsiteX6" fmla="*/ 1944 w 1453689"/>
                <a:gd name="connsiteY6" fmla="*/ 482581 h 1483495"/>
                <a:gd name="connsiteX0" fmla="*/ 1944 w 1453689"/>
                <a:gd name="connsiteY0" fmla="*/ 486426 h 1487340"/>
                <a:gd name="connsiteX1" fmla="*/ 723312 w 1453689"/>
                <a:gd name="connsiteY1" fmla="*/ 4131 h 1487340"/>
                <a:gd name="connsiteX2" fmla="*/ 1373696 w 1453689"/>
                <a:gd name="connsiteY2" fmla="*/ 440035 h 1487340"/>
                <a:gd name="connsiteX3" fmla="*/ 1191633 w 1453689"/>
                <a:gd name="connsiteY3" fmla="*/ 1027248 h 1487340"/>
                <a:gd name="connsiteX4" fmla="*/ 1452663 w 1453689"/>
                <a:gd name="connsiteY4" fmla="*/ 1487340 h 1487340"/>
                <a:gd name="connsiteX5" fmla="*/ 964673 w 1453689"/>
                <a:gd name="connsiteY5" fmla="*/ 1049019 h 1487340"/>
                <a:gd name="connsiteX6" fmla="*/ 1944 w 1453689"/>
                <a:gd name="connsiteY6" fmla="*/ 486426 h 1487340"/>
                <a:gd name="connsiteX0" fmla="*/ 1944 w 1412317"/>
                <a:gd name="connsiteY0" fmla="*/ 486426 h 1310719"/>
                <a:gd name="connsiteX1" fmla="*/ 723312 w 1412317"/>
                <a:gd name="connsiteY1" fmla="*/ 4131 h 1310719"/>
                <a:gd name="connsiteX2" fmla="*/ 1373696 w 1412317"/>
                <a:gd name="connsiteY2" fmla="*/ 440035 h 1310719"/>
                <a:gd name="connsiteX3" fmla="*/ 1191633 w 1412317"/>
                <a:gd name="connsiteY3" fmla="*/ 1027248 h 1310719"/>
                <a:gd name="connsiteX4" fmla="*/ 1383919 w 1412317"/>
                <a:gd name="connsiteY4" fmla="*/ 1310720 h 1310719"/>
                <a:gd name="connsiteX5" fmla="*/ 964673 w 1412317"/>
                <a:gd name="connsiteY5" fmla="*/ 1049019 h 1310719"/>
                <a:gd name="connsiteX6" fmla="*/ 1944 w 1412317"/>
                <a:gd name="connsiteY6" fmla="*/ 486426 h 1310719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24090"/>
                <a:gd name="connsiteY0" fmla="*/ 486426 h 1259603"/>
                <a:gd name="connsiteX1" fmla="*/ 723312 w 1424090"/>
                <a:gd name="connsiteY1" fmla="*/ 4131 h 1259603"/>
                <a:gd name="connsiteX2" fmla="*/ 1373696 w 1424090"/>
                <a:gd name="connsiteY2" fmla="*/ 440035 h 1259603"/>
                <a:gd name="connsiteX3" fmla="*/ 1191633 w 1424090"/>
                <a:gd name="connsiteY3" fmla="*/ 1027248 h 1259603"/>
                <a:gd name="connsiteX4" fmla="*/ 1424090 w 1424090"/>
                <a:gd name="connsiteY4" fmla="*/ 1259603 h 1259603"/>
                <a:gd name="connsiteX5" fmla="*/ 964673 w 1424090"/>
                <a:gd name="connsiteY5" fmla="*/ 1049019 h 1259603"/>
                <a:gd name="connsiteX6" fmla="*/ 1944 w 1424090"/>
                <a:gd name="connsiteY6" fmla="*/ 486426 h 1259603"/>
                <a:gd name="connsiteX0" fmla="*/ 1944 w 1424090"/>
                <a:gd name="connsiteY0" fmla="*/ 482459 h 1255636"/>
                <a:gd name="connsiteX1" fmla="*/ 723312 w 1424090"/>
                <a:gd name="connsiteY1" fmla="*/ 164 h 1255636"/>
                <a:gd name="connsiteX2" fmla="*/ 1373696 w 1424090"/>
                <a:gd name="connsiteY2" fmla="*/ 436068 h 1255636"/>
                <a:gd name="connsiteX3" fmla="*/ 1045727 w 1424090"/>
                <a:gd name="connsiteY3" fmla="*/ 1053236 h 1255636"/>
                <a:gd name="connsiteX4" fmla="*/ 1424090 w 1424090"/>
                <a:gd name="connsiteY4" fmla="*/ 1255636 h 1255636"/>
                <a:gd name="connsiteX5" fmla="*/ 964673 w 1424090"/>
                <a:gd name="connsiteY5" fmla="*/ 1045052 h 1255636"/>
                <a:gd name="connsiteX6" fmla="*/ 1944 w 1424090"/>
                <a:gd name="connsiteY6" fmla="*/ 482459 h 1255636"/>
                <a:gd name="connsiteX0" fmla="*/ 1944 w 1424090"/>
                <a:gd name="connsiteY0" fmla="*/ 483181 h 1256358"/>
                <a:gd name="connsiteX1" fmla="*/ 723312 w 1424090"/>
                <a:gd name="connsiteY1" fmla="*/ 886 h 1256358"/>
                <a:gd name="connsiteX2" fmla="*/ 1373696 w 1424090"/>
                <a:gd name="connsiteY2" fmla="*/ 436790 h 1256358"/>
                <a:gd name="connsiteX3" fmla="*/ 1045727 w 1424090"/>
                <a:gd name="connsiteY3" fmla="*/ 1053958 h 1256358"/>
                <a:gd name="connsiteX4" fmla="*/ 1424090 w 1424090"/>
                <a:gd name="connsiteY4" fmla="*/ 1256358 h 1256358"/>
                <a:gd name="connsiteX5" fmla="*/ 964673 w 1424090"/>
                <a:gd name="connsiteY5" fmla="*/ 1045774 h 1256358"/>
                <a:gd name="connsiteX6" fmla="*/ 1944 w 1424090"/>
                <a:gd name="connsiteY6" fmla="*/ 483181 h 1256358"/>
                <a:gd name="connsiteX0" fmla="*/ 1601 w 1423747"/>
                <a:gd name="connsiteY0" fmla="*/ 483181 h 1256358"/>
                <a:gd name="connsiteX1" fmla="*/ 722969 w 1423747"/>
                <a:gd name="connsiteY1" fmla="*/ 886 h 1256358"/>
                <a:gd name="connsiteX2" fmla="*/ 1373353 w 1423747"/>
                <a:gd name="connsiteY2" fmla="*/ 436790 h 1256358"/>
                <a:gd name="connsiteX3" fmla="*/ 1045384 w 1423747"/>
                <a:gd name="connsiteY3" fmla="*/ 1053958 h 1256358"/>
                <a:gd name="connsiteX4" fmla="*/ 1423747 w 1423747"/>
                <a:gd name="connsiteY4" fmla="*/ 1256358 h 1256358"/>
                <a:gd name="connsiteX5" fmla="*/ 928956 w 1423747"/>
                <a:gd name="connsiteY5" fmla="*/ 1053301 h 1256358"/>
                <a:gd name="connsiteX6" fmla="*/ 1601 w 1423747"/>
                <a:gd name="connsiteY6" fmla="*/ 483181 h 1256358"/>
                <a:gd name="connsiteX0" fmla="*/ 818 w 1422964"/>
                <a:gd name="connsiteY0" fmla="*/ 483181 h 1256358"/>
                <a:gd name="connsiteX1" fmla="*/ 722186 w 1422964"/>
                <a:gd name="connsiteY1" fmla="*/ 886 h 1256358"/>
                <a:gd name="connsiteX2" fmla="*/ 1372570 w 1422964"/>
                <a:gd name="connsiteY2" fmla="*/ 436790 h 1256358"/>
                <a:gd name="connsiteX3" fmla="*/ 1044601 w 1422964"/>
                <a:gd name="connsiteY3" fmla="*/ 1053958 h 1256358"/>
                <a:gd name="connsiteX4" fmla="*/ 1422964 w 1422964"/>
                <a:gd name="connsiteY4" fmla="*/ 1256358 h 1256358"/>
                <a:gd name="connsiteX5" fmla="*/ 928173 w 1422964"/>
                <a:gd name="connsiteY5" fmla="*/ 1053301 h 1256358"/>
                <a:gd name="connsiteX6" fmla="*/ 818 w 1422964"/>
                <a:gd name="connsiteY6" fmla="*/ 483181 h 1256358"/>
                <a:gd name="connsiteX0" fmla="*/ 1864 w 1424010"/>
                <a:gd name="connsiteY0" fmla="*/ 360534 h 1133711"/>
                <a:gd name="connsiteX1" fmla="*/ 708918 w 1424010"/>
                <a:gd name="connsiteY1" fmla="*/ 260 h 1133711"/>
                <a:gd name="connsiteX2" fmla="*/ 1373616 w 1424010"/>
                <a:gd name="connsiteY2" fmla="*/ 314143 h 1133711"/>
                <a:gd name="connsiteX3" fmla="*/ 1045647 w 1424010"/>
                <a:gd name="connsiteY3" fmla="*/ 931311 h 1133711"/>
                <a:gd name="connsiteX4" fmla="*/ 1424010 w 1424010"/>
                <a:gd name="connsiteY4" fmla="*/ 1133711 h 1133711"/>
                <a:gd name="connsiteX5" fmla="*/ 929219 w 1424010"/>
                <a:gd name="connsiteY5" fmla="*/ 930654 h 1133711"/>
                <a:gd name="connsiteX6" fmla="*/ 1864 w 1424010"/>
                <a:gd name="connsiteY6" fmla="*/ 360534 h 1133711"/>
                <a:gd name="connsiteX0" fmla="*/ 3032 w 1425178"/>
                <a:gd name="connsiteY0" fmla="*/ 360534 h 1133711"/>
                <a:gd name="connsiteX1" fmla="*/ 710086 w 1425178"/>
                <a:gd name="connsiteY1" fmla="*/ 260 h 1133711"/>
                <a:gd name="connsiteX2" fmla="*/ 1374784 w 1425178"/>
                <a:gd name="connsiteY2" fmla="*/ 314143 h 1133711"/>
                <a:gd name="connsiteX3" fmla="*/ 1046815 w 1425178"/>
                <a:gd name="connsiteY3" fmla="*/ 931311 h 1133711"/>
                <a:gd name="connsiteX4" fmla="*/ 1425178 w 1425178"/>
                <a:gd name="connsiteY4" fmla="*/ 1133711 h 1133711"/>
                <a:gd name="connsiteX5" fmla="*/ 930387 w 1425178"/>
                <a:gd name="connsiteY5" fmla="*/ 930654 h 1133711"/>
                <a:gd name="connsiteX6" fmla="*/ 3032 w 1425178"/>
                <a:gd name="connsiteY6" fmla="*/ 360534 h 1133711"/>
                <a:gd name="connsiteX0" fmla="*/ 3032 w 1425178"/>
                <a:gd name="connsiteY0" fmla="*/ 364594 h 1137771"/>
                <a:gd name="connsiteX1" fmla="*/ 710086 w 1425178"/>
                <a:gd name="connsiteY1" fmla="*/ 4320 h 1137771"/>
                <a:gd name="connsiteX2" fmla="*/ 1374784 w 1425178"/>
                <a:gd name="connsiteY2" fmla="*/ 318203 h 1137771"/>
                <a:gd name="connsiteX3" fmla="*/ 1046815 w 1425178"/>
                <a:gd name="connsiteY3" fmla="*/ 935371 h 1137771"/>
                <a:gd name="connsiteX4" fmla="*/ 1425178 w 1425178"/>
                <a:gd name="connsiteY4" fmla="*/ 1137771 h 1137771"/>
                <a:gd name="connsiteX5" fmla="*/ 930387 w 1425178"/>
                <a:gd name="connsiteY5" fmla="*/ 934714 h 1137771"/>
                <a:gd name="connsiteX6" fmla="*/ 3032 w 1425178"/>
                <a:gd name="connsiteY6" fmla="*/ 364594 h 1137771"/>
                <a:gd name="connsiteX0" fmla="*/ 3032 w 1425178"/>
                <a:gd name="connsiteY0" fmla="*/ 364594 h 1137771"/>
                <a:gd name="connsiteX1" fmla="*/ 710086 w 1425178"/>
                <a:gd name="connsiteY1" fmla="*/ 4320 h 1137771"/>
                <a:gd name="connsiteX2" fmla="*/ 1374784 w 1425178"/>
                <a:gd name="connsiteY2" fmla="*/ 318203 h 1137771"/>
                <a:gd name="connsiteX3" fmla="*/ 1046815 w 1425178"/>
                <a:gd name="connsiteY3" fmla="*/ 935371 h 1137771"/>
                <a:gd name="connsiteX4" fmla="*/ 1425178 w 1425178"/>
                <a:gd name="connsiteY4" fmla="*/ 1137771 h 1137771"/>
                <a:gd name="connsiteX5" fmla="*/ 930387 w 1425178"/>
                <a:gd name="connsiteY5" fmla="*/ 934714 h 1137771"/>
                <a:gd name="connsiteX6" fmla="*/ 3032 w 1425178"/>
                <a:gd name="connsiteY6" fmla="*/ 364594 h 1137771"/>
                <a:gd name="connsiteX0" fmla="*/ 3032 w 1384699"/>
                <a:gd name="connsiteY0" fmla="*/ 364594 h 1223881"/>
                <a:gd name="connsiteX1" fmla="*/ 710086 w 1384699"/>
                <a:gd name="connsiteY1" fmla="*/ 4320 h 1223881"/>
                <a:gd name="connsiteX2" fmla="*/ 1374784 w 1384699"/>
                <a:gd name="connsiteY2" fmla="*/ 318203 h 1223881"/>
                <a:gd name="connsiteX3" fmla="*/ 1046815 w 1384699"/>
                <a:gd name="connsiteY3" fmla="*/ 935371 h 1223881"/>
                <a:gd name="connsiteX4" fmla="*/ 1384699 w 1384699"/>
                <a:gd name="connsiteY4" fmla="*/ 1223881 h 1223881"/>
                <a:gd name="connsiteX5" fmla="*/ 930387 w 1384699"/>
                <a:gd name="connsiteY5" fmla="*/ 934714 h 1223881"/>
                <a:gd name="connsiteX6" fmla="*/ 3032 w 1384699"/>
                <a:gd name="connsiteY6" fmla="*/ 364594 h 122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699" h="1223881">
                  <a:moveTo>
                    <a:pt x="3032" y="364594"/>
                  </a:moveTo>
                  <a:cubicBezTo>
                    <a:pt x="-44611" y="-53383"/>
                    <a:pt x="481461" y="12052"/>
                    <a:pt x="710086" y="4320"/>
                  </a:cubicBezTo>
                  <a:cubicBezTo>
                    <a:pt x="938711" y="-3412"/>
                    <a:pt x="1391028" y="-35743"/>
                    <a:pt x="1374784" y="318203"/>
                  </a:cubicBezTo>
                  <a:cubicBezTo>
                    <a:pt x="1358540" y="672149"/>
                    <a:pt x="1182918" y="914956"/>
                    <a:pt x="1046815" y="935371"/>
                  </a:cubicBezTo>
                  <a:cubicBezTo>
                    <a:pt x="1043735" y="1093911"/>
                    <a:pt x="1279245" y="892646"/>
                    <a:pt x="1384699" y="1223881"/>
                  </a:cubicBezTo>
                  <a:cubicBezTo>
                    <a:pt x="1220439" y="905175"/>
                    <a:pt x="1045320" y="1202368"/>
                    <a:pt x="930387" y="934714"/>
                  </a:cubicBezTo>
                  <a:cubicBezTo>
                    <a:pt x="111380" y="941700"/>
                    <a:pt x="50675" y="782571"/>
                    <a:pt x="3032" y="364594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000" dirty="0"/>
            </a:p>
          </p:txBody>
        </p:sp>
        <p:sp>
          <p:nvSpPr>
            <p:cNvPr id="108" name="Tekstvak 107"/>
            <p:cNvSpPr txBox="1"/>
            <p:nvPr/>
          </p:nvSpPr>
          <p:spPr>
            <a:xfrm rot="21540000">
              <a:off x="6334657" y="1468177"/>
              <a:ext cx="2152617" cy="73627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Opdracht:</a:t>
              </a:r>
            </a:p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Schrijf in 4 groepjes 100 woorden van het verhaal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9" name="Groep 108"/>
          <p:cNvGrpSpPr/>
          <p:nvPr/>
        </p:nvGrpSpPr>
        <p:grpSpPr>
          <a:xfrm rot="60000">
            <a:off x="6523768" y="1138585"/>
            <a:ext cx="2320948" cy="1099181"/>
            <a:chOff x="6143756" y="1343163"/>
            <a:chExt cx="2880506" cy="1419576"/>
          </a:xfrm>
        </p:grpSpPr>
        <p:sp>
          <p:nvSpPr>
            <p:cNvPr id="110" name="Ovaal 6143"/>
            <p:cNvSpPr/>
            <p:nvPr/>
          </p:nvSpPr>
          <p:spPr>
            <a:xfrm rot="21540000">
              <a:off x="6163215" y="1343163"/>
              <a:ext cx="2861047" cy="141957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970900"/>
                <a:gd name="connsiteY0" fmla="*/ 594475 h 1146026"/>
                <a:gd name="connsiteX1" fmla="*/ 890221 w 1970900"/>
                <a:gd name="connsiteY1" fmla="*/ 1122 h 1146026"/>
                <a:gd name="connsiteX2" fmla="*/ 1726684 w 1970900"/>
                <a:gd name="connsiteY2" fmla="*/ 594475 h 1146026"/>
                <a:gd name="connsiteX3" fmla="*/ 1358542 w 1970900"/>
                <a:gd name="connsiteY3" fmla="*/ 1024239 h 1146026"/>
                <a:gd name="connsiteX4" fmla="*/ 1970900 w 1970900"/>
                <a:gd name="connsiteY4" fmla="*/ 952738 h 1146026"/>
                <a:gd name="connsiteX5" fmla="*/ 1131582 w 1970900"/>
                <a:gd name="connsiteY5" fmla="*/ 1046010 h 1146026"/>
                <a:gd name="connsiteX6" fmla="*/ 21418 w 1970900"/>
                <a:gd name="connsiteY6" fmla="*/ 594475 h 1146026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81627"/>
                <a:gd name="connsiteY0" fmla="*/ 594475 h 1277241"/>
                <a:gd name="connsiteX1" fmla="*/ 890221 w 1981627"/>
                <a:gd name="connsiteY1" fmla="*/ 1122 h 1277241"/>
                <a:gd name="connsiteX2" fmla="*/ 1726684 w 1981627"/>
                <a:gd name="connsiteY2" fmla="*/ 594475 h 1277241"/>
                <a:gd name="connsiteX3" fmla="*/ 1358542 w 1981627"/>
                <a:gd name="connsiteY3" fmla="*/ 1024239 h 1277241"/>
                <a:gd name="connsiteX4" fmla="*/ 1590790 w 1981627"/>
                <a:gd name="connsiteY4" fmla="*/ 1172651 h 1277241"/>
                <a:gd name="connsiteX5" fmla="*/ 1970900 w 1981627"/>
                <a:gd name="connsiteY5" fmla="*/ 952738 h 1277241"/>
                <a:gd name="connsiteX6" fmla="*/ 1131582 w 1981627"/>
                <a:gd name="connsiteY6" fmla="*/ 1046010 h 1277241"/>
                <a:gd name="connsiteX7" fmla="*/ 21418 w 1981627"/>
                <a:gd name="connsiteY7" fmla="*/ 594475 h 1277241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172651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010115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111235"/>
                <a:gd name="connsiteX1" fmla="*/ 890221 w 1970946"/>
                <a:gd name="connsiteY1" fmla="*/ 1122 h 1111235"/>
                <a:gd name="connsiteX2" fmla="*/ 1726684 w 1970946"/>
                <a:gd name="connsiteY2" fmla="*/ 594475 h 1111235"/>
                <a:gd name="connsiteX3" fmla="*/ 1358542 w 1970946"/>
                <a:gd name="connsiteY3" fmla="*/ 1024239 h 1111235"/>
                <a:gd name="connsiteX4" fmla="*/ 1590790 w 1970946"/>
                <a:gd name="connsiteY4" fmla="*/ 1010115 h 1111235"/>
                <a:gd name="connsiteX5" fmla="*/ 1970900 w 1970946"/>
                <a:gd name="connsiteY5" fmla="*/ 952738 h 1111235"/>
                <a:gd name="connsiteX6" fmla="*/ 1599173 w 1970946"/>
                <a:gd name="connsiteY6" fmla="*/ 1079771 h 1111235"/>
                <a:gd name="connsiteX7" fmla="*/ 1131582 w 1970946"/>
                <a:gd name="connsiteY7" fmla="*/ 1046010 h 1111235"/>
                <a:gd name="connsiteX8" fmla="*/ 21418 w 1970946"/>
                <a:gd name="connsiteY8" fmla="*/ 594475 h 1111235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465"/>
                <a:gd name="connsiteX1" fmla="*/ 890221 w 1954184"/>
                <a:gd name="connsiteY1" fmla="*/ 1122 h 1290465"/>
                <a:gd name="connsiteX2" fmla="*/ 1726684 w 1954184"/>
                <a:gd name="connsiteY2" fmla="*/ 594475 h 1290465"/>
                <a:gd name="connsiteX3" fmla="*/ 1358542 w 1954184"/>
                <a:gd name="connsiteY3" fmla="*/ 1024239 h 1290465"/>
                <a:gd name="connsiteX4" fmla="*/ 1590790 w 1954184"/>
                <a:gd name="connsiteY4" fmla="*/ 1010115 h 1290465"/>
                <a:gd name="connsiteX5" fmla="*/ 1954135 w 1954184"/>
                <a:gd name="connsiteY5" fmla="*/ 1289422 h 1290465"/>
                <a:gd name="connsiteX6" fmla="*/ 1599173 w 1954184"/>
                <a:gd name="connsiteY6" fmla="*/ 1079771 h 1290465"/>
                <a:gd name="connsiteX7" fmla="*/ 1131582 w 1954184"/>
                <a:gd name="connsiteY7" fmla="*/ 1046010 h 1290465"/>
                <a:gd name="connsiteX8" fmla="*/ 21418 w 1954184"/>
                <a:gd name="connsiteY8" fmla="*/ 594475 h 1290465"/>
                <a:gd name="connsiteX0" fmla="*/ 21418 w 1954135"/>
                <a:gd name="connsiteY0" fmla="*/ 594475 h 1290465"/>
                <a:gd name="connsiteX1" fmla="*/ 890221 w 1954135"/>
                <a:gd name="connsiteY1" fmla="*/ 1122 h 1290465"/>
                <a:gd name="connsiteX2" fmla="*/ 1726684 w 1954135"/>
                <a:gd name="connsiteY2" fmla="*/ 594475 h 1290465"/>
                <a:gd name="connsiteX3" fmla="*/ 1358542 w 1954135"/>
                <a:gd name="connsiteY3" fmla="*/ 1024239 h 1290465"/>
                <a:gd name="connsiteX4" fmla="*/ 1590790 w 1954135"/>
                <a:gd name="connsiteY4" fmla="*/ 1010115 h 1290465"/>
                <a:gd name="connsiteX5" fmla="*/ 1954135 w 1954135"/>
                <a:gd name="connsiteY5" fmla="*/ 1289422 h 1290465"/>
                <a:gd name="connsiteX6" fmla="*/ 1599173 w 1954135"/>
                <a:gd name="connsiteY6" fmla="*/ 1079771 h 1290465"/>
                <a:gd name="connsiteX7" fmla="*/ 1131582 w 1954135"/>
                <a:gd name="connsiteY7" fmla="*/ 1046010 h 1290465"/>
                <a:gd name="connsiteX8" fmla="*/ 21418 w 1954135"/>
                <a:gd name="connsiteY8" fmla="*/ 594475 h 1290465"/>
                <a:gd name="connsiteX0" fmla="*/ 21418 w 1954135"/>
                <a:gd name="connsiteY0" fmla="*/ 594475 h 1290523"/>
                <a:gd name="connsiteX1" fmla="*/ 890221 w 1954135"/>
                <a:gd name="connsiteY1" fmla="*/ 1122 h 1290523"/>
                <a:gd name="connsiteX2" fmla="*/ 1726684 w 1954135"/>
                <a:gd name="connsiteY2" fmla="*/ 594475 h 1290523"/>
                <a:gd name="connsiteX3" fmla="*/ 1358542 w 1954135"/>
                <a:gd name="connsiteY3" fmla="*/ 1024239 h 1290523"/>
                <a:gd name="connsiteX4" fmla="*/ 1590790 w 1954135"/>
                <a:gd name="connsiteY4" fmla="*/ 1010115 h 1290523"/>
                <a:gd name="connsiteX5" fmla="*/ 1954135 w 1954135"/>
                <a:gd name="connsiteY5" fmla="*/ 1289422 h 1290523"/>
                <a:gd name="connsiteX6" fmla="*/ 1599173 w 1954135"/>
                <a:gd name="connsiteY6" fmla="*/ 1079771 h 1290523"/>
                <a:gd name="connsiteX7" fmla="*/ 1131582 w 1954135"/>
                <a:gd name="connsiteY7" fmla="*/ 1046010 h 1290523"/>
                <a:gd name="connsiteX8" fmla="*/ 21418 w 1954135"/>
                <a:gd name="connsiteY8" fmla="*/ 594475 h 129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135" h="129052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381191" y="927876"/>
                    <a:pt x="1358542" y="1024239"/>
                  </a:cubicBezTo>
                  <a:cubicBezTo>
                    <a:pt x="1369422" y="1225090"/>
                    <a:pt x="1488730" y="1022032"/>
                    <a:pt x="1590790" y="1010115"/>
                  </a:cubicBezTo>
                  <a:cubicBezTo>
                    <a:pt x="1692850" y="998198"/>
                    <a:pt x="1877040" y="1256885"/>
                    <a:pt x="1954135" y="1289422"/>
                  </a:cubicBezTo>
                  <a:cubicBezTo>
                    <a:pt x="1839100" y="1308314"/>
                    <a:pt x="1667626" y="1077873"/>
                    <a:pt x="1599173" y="1079771"/>
                  </a:cubicBezTo>
                  <a:cubicBezTo>
                    <a:pt x="1530720" y="1081669"/>
                    <a:pt x="1212926" y="1506146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4000" dirty="0"/>
            </a:p>
          </p:txBody>
        </p:sp>
        <p:sp>
          <p:nvSpPr>
            <p:cNvPr id="111" name="Tekstvak 110"/>
            <p:cNvSpPr txBox="1"/>
            <p:nvPr/>
          </p:nvSpPr>
          <p:spPr>
            <a:xfrm rot="21420000">
              <a:off x="6143756" y="1479184"/>
              <a:ext cx="2464023" cy="99372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Les 4</a:t>
              </a:r>
              <a:endParaRPr lang="nl-NL" sz="4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633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Er </a:t>
            </a:r>
            <a:r>
              <a:rPr lang="nl-NL" dirty="0"/>
              <a:t>Was </a:t>
            </a:r>
            <a:r>
              <a:rPr lang="nl-NL" dirty="0" smtClean="0"/>
              <a:t>Eens</a:t>
            </a:r>
            <a:endParaRPr lang="nl-NL" dirty="0"/>
          </a:p>
        </p:txBody>
      </p:sp>
      <p:pic>
        <p:nvPicPr>
          <p:cNvPr id="6" name="Tijdelijke aanduiding voor afbeelding 5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" r="11"/>
          <a:stretch>
            <a:fillRect/>
          </a:stretch>
        </p:blipFill>
        <p:spPr/>
      </p:pic>
      <p:grpSp>
        <p:nvGrpSpPr>
          <p:cNvPr id="81" name="Groep 80"/>
          <p:cNvGrpSpPr/>
          <p:nvPr/>
        </p:nvGrpSpPr>
        <p:grpSpPr>
          <a:xfrm rot="21480000" flipH="1">
            <a:off x="220992" y="4579546"/>
            <a:ext cx="2441725" cy="1200987"/>
            <a:chOff x="5859012" y="671106"/>
            <a:chExt cx="3179554" cy="3045891"/>
          </a:xfrm>
        </p:grpSpPr>
        <p:sp>
          <p:nvSpPr>
            <p:cNvPr id="82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83" name="Tekstvak 82"/>
            <p:cNvSpPr txBox="1"/>
            <p:nvPr/>
          </p:nvSpPr>
          <p:spPr>
            <a:xfrm rot="21540000">
              <a:off x="5859012" y="1574348"/>
              <a:ext cx="3071812" cy="70392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Vertel jullie eigen verhaal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96" name="Groep 95"/>
          <p:cNvGrpSpPr/>
          <p:nvPr/>
        </p:nvGrpSpPr>
        <p:grpSpPr>
          <a:xfrm rot="21540000" flipH="1">
            <a:off x="274855" y="826596"/>
            <a:ext cx="2900592" cy="1624372"/>
            <a:chOff x="6164077" y="1345451"/>
            <a:chExt cx="2608294" cy="1519995"/>
          </a:xfrm>
        </p:grpSpPr>
        <p:sp>
          <p:nvSpPr>
            <p:cNvPr id="97" name="Ovaal 6143"/>
            <p:cNvSpPr/>
            <p:nvPr/>
          </p:nvSpPr>
          <p:spPr>
            <a:xfrm rot="21540000">
              <a:off x="6164077" y="1345451"/>
              <a:ext cx="2608294" cy="151999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794873"/>
                <a:gd name="connsiteY0" fmla="*/ 594475 h 1519592"/>
                <a:gd name="connsiteX1" fmla="*/ 890221 w 1794873"/>
                <a:gd name="connsiteY1" fmla="*/ 1122 h 1519592"/>
                <a:gd name="connsiteX2" fmla="*/ 1726684 w 1794873"/>
                <a:gd name="connsiteY2" fmla="*/ 594475 h 1519592"/>
                <a:gd name="connsiteX3" fmla="*/ 1358542 w 1794873"/>
                <a:gd name="connsiteY3" fmla="*/ 1024239 h 1519592"/>
                <a:gd name="connsiteX4" fmla="*/ 1794873 w 1794873"/>
                <a:gd name="connsiteY4" fmla="*/ 1510008 h 1519592"/>
                <a:gd name="connsiteX5" fmla="*/ 1131582 w 1794873"/>
                <a:gd name="connsiteY5" fmla="*/ 1046010 h 1519592"/>
                <a:gd name="connsiteX6" fmla="*/ 21418 w 1794873"/>
                <a:gd name="connsiteY6" fmla="*/ 594475 h 1519592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81501"/>
                <a:gd name="connsiteY0" fmla="*/ 594475 h 1475600"/>
                <a:gd name="connsiteX1" fmla="*/ 890221 w 1781501"/>
                <a:gd name="connsiteY1" fmla="*/ 1122 h 1475600"/>
                <a:gd name="connsiteX2" fmla="*/ 1726684 w 1781501"/>
                <a:gd name="connsiteY2" fmla="*/ 594475 h 1475600"/>
                <a:gd name="connsiteX3" fmla="*/ 1358542 w 1781501"/>
                <a:gd name="connsiteY3" fmla="*/ 1024239 h 1475600"/>
                <a:gd name="connsiteX4" fmla="*/ 1781501 w 1781501"/>
                <a:gd name="connsiteY4" fmla="*/ 1111819 h 1475600"/>
                <a:gd name="connsiteX5" fmla="*/ 1131582 w 1781501"/>
                <a:gd name="connsiteY5" fmla="*/ 1046010 h 1475600"/>
                <a:gd name="connsiteX6" fmla="*/ 21418 w 1781501"/>
                <a:gd name="connsiteY6" fmla="*/ 594475 h 1475600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501" h="138181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35405" y="1460586"/>
                    <a:pt x="1580740" y="1112824"/>
                    <a:pt x="1781501" y="1111819"/>
                  </a:cubicBezTo>
                  <a:cubicBezTo>
                    <a:pt x="1577398" y="1179526"/>
                    <a:pt x="1305717" y="1722142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5400" dirty="0"/>
            </a:p>
          </p:txBody>
        </p:sp>
        <p:sp>
          <p:nvSpPr>
            <p:cNvPr id="98" name="Tekstvak 97"/>
            <p:cNvSpPr txBox="1"/>
            <p:nvPr/>
          </p:nvSpPr>
          <p:spPr>
            <a:xfrm rot="21420000">
              <a:off x="6351878" y="1637693"/>
              <a:ext cx="2367880" cy="77760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Wat vond je van het boek?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6" name="Groep 105"/>
          <p:cNvGrpSpPr/>
          <p:nvPr/>
        </p:nvGrpSpPr>
        <p:grpSpPr>
          <a:xfrm>
            <a:off x="3405819" y="4642648"/>
            <a:ext cx="4540226" cy="1306632"/>
            <a:chOff x="6334749" y="1375619"/>
            <a:chExt cx="2152617" cy="1346270"/>
          </a:xfrm>
        </p:grpSpPr>
        <p:sp>
          <p:nvSpPr>
            <p:cNvPr id="107" name="Ovaal 6143"/>
            <p:cNvSpPr/>
            <p:nvPr/>
          </p:nvSpPr>
          <p:spPr>
            <a:xfrm rot="21540000">
              <a:off x="6422532" y="1375619"/>
              <a:ext cx="2027336" cy="1346270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  <a:gd name="connsiteX0" fmla="*/ 46454 w 1604330"/>
                <a:gd name="connsiteY0" fmla="*/ 483166 h 1484080"/>
                <a:gd name="connsiteX1" fmla="*/ 767822 w 1604330"/>
                <a:gd name="connsiteY1" fmla="*/ 871 h 1484080"/>
                <a:gd name="connsiteX2" fmla="*/ 1604285 w 1604330"/>
                <a:gd name="connsiteY2" fmla="*/ 594224 h 1484080"/>
                <a:gd name="connsiteX3" fmla="*/ 1236143 w 1604330"/>
                <a:gd name="connsiteY3" fmla="*/ 1023988 h 1484080"/>
                <a:gd name="connsiteX4" fmla="*/ 1497173 w 1604330"/>
                <a:gd name="connsiteY4" fmla="*/ 1484080 h 1484080"/>
                <a:gd name="connsiteX5" fmla="*/ 1009183 w 1604330"/>
                <a:gd name="connsiteY5" fmla="*/ 1045759 h 1484080"/>
                <a:gd name="connsiteX6" fmla="*/ 46454 w 1604330"/>
                <a:gd name="connsiteY6" fmla="*/ 483166 h 1484080"/>
                <a:gd name="connsiteX0" fmla="*/ 8609 w 1566485"/>
                <a:gd name="connsiteY0" fmla="*/ 486559 h 1487473"/>
                <a:gd name="connsiteX1" fmla="*/ 729977 w 1566485"/>
                <a:gd name="connsiteY1" fmla="*/ 4264 h 1487473"/>
                <a:gd name="connsiteX2" fmla="*/ 1566440 w 1566485"/>
                <a:gd name="connsiteY2" fmla="*/ 597617 h 1487473"/>
                <a:gd name="connsiteX3" fmla="*/ 1198298 w 1566485"/>
                <a:gd name="connsiteY3" fmla="*/ 1027381 h 1487473"/>
                <a:gd name="connsiteX4" fmla="*/ 1459328 w 1566485"/>
                <a:gd name="connsiteY4" fmla="*/ 1487473 h 1487473"/>
                <a:gd name="connsiteX5" fmla="*/ 971338 w 1566485"/>
                <a:gd name="connsiteY5" fmla="*/ 1049152 h 1487473"/>
                <a:gd name="connsiteX6" fmla="*/ 8609 w 1566485"/>
                <a:gd name="connsiteY6" fmla="*/ 486559 h 1487473"/>
                <a:gd name="connsiteX0" fmla="*/ 2056 w 1559932"/>
                <a:gd name="connsiteY0" fmla="*/ 486559 h 1487473"/>
                <a:gd name="connsiteX1" fmla="*/ 723424 w 1559932"/>
                <a:gd name="connsiteY1" fmla="*/ 4264 h 1487473"/>
                <a:gd name="connsiteX2" fmla="*/ 1559887 w 1559932"/>
                <a:gd name="connsiteY2" fmla="*/ 597617 h 1487473"/>
                <a:gd name="connsiteX3" fmla="*/ 1191745 w 1559932"/>
                <a:gd name="connsiteY3" fmla="*/ 1027381 h 1487473"/>
                <a:gd name="connsiteX4" fmla="*/ 1452775 w 1559932"/>
                <a:gd name="connsiteY4" fmla="*/ 1487473 h 1487473"/>
                <a:gd name="connsiteX5" fmla="*/ 964785 w 1559932"/>
                <a:gd name="connsiteY5" fmla="*/ 1049152 h 1487473"/>
                <a:gd name="connsiteX6" fmla="*/ 2056 w 1559932"/>
                <a:gd name="connsiteY6" fmla="*/ 486559 h 1487473"/>
                <a:gd name="connsiteX0" fmla="*/ 1944 w 1453689"/>
                <a:gd name="connsiteY0" fmla="*/ 482581 h 1483495"/>
                <a:gd name="connsiteX1" fmla="*/ 723312 w 1453689"/>
                <a:gd name="connsiteY1" fmla="*/ 286 h 1483495"/>
                <a:gd name="connsiteX2" fmla="*/ 1373696 w 1453689"/>
                <a:gd name="connsiteY2" fmla="*/ 436190 h 1483495"/>
                <a:gd name="connsiteX3" fmla="*/ 1191633 w 1453689"/>
                <a:gd name="connsiteY3" fmla="*/ 1023403 h 1483495"/>
                <a:gd name="connsiteX4" fmla="*/ 1452663 w 1453689"/>
                <a:gd name="connsiteY4" fmla="*/ 1483495 h 1483495"/>
                <a:gd name="connsiteX5" fmla="*/ 964673 w 1453689"/>
                <a:gd name="connsiteY5" fmla="*/ 1045174 h 1483495"/>
                <a:gd name="connsiteX6" fmla="*/ 1944 w 1453689"/>
                <a:gd name="connsiteY6" fmla="*/ 482581 h 1483495"/>
                <a:gd name="connsiteX0" fmla="*/ 1944 w 1453689"/>
                <a:gd name="connsiteY0" fmla="*/ 486426 h 1487340"/>
                <a:gd name="connsiteX1" fmla="*/ 723312 w 1453689"/>
                <a:gd name="connsiteY1" fmla="*/ 4131 h 1487340"/>
                <a:gd name="connsiteX2" fmla="*/ 1373696 w 1453689"/>
                <a:gd name="connsiteY2" fmla="*/ 440035 h 1487340"/>
                <a:gd name="connsiteX3" fmla="*/ 1191633 w 1453689"/>
                <a:gd name="connsiteY3" fmla="*/ 1027248 h 1487340"/>
                <a:gd name="connsiteX4" fmla="*/ 1452663 w 1453689"/>
                <a:gd name="connsiteY4" fmla="*/ 1487340 h 1487340"/>
                <a:gd name="connsiteX5" fmla="*/ 964673 w 1453689"/>
                <a:gd name="connsiteY5" fmla="*/ 1049019 h 1487340"/>
                <a:gd name="connsiteX6" fmla="*/ 1944 w 1453689"/>
                <a:gd name="connsiteY6" fmla="*/ 486426 h 1487340"/>
                <a:gd name="connsiteX0" fmla="*/ 1944 w 1412317"/>
                <a:gd name="connsiteY0" fmla="*/ 486426 h 1310719"/>
                <a:gd name="connsiteX1" fmla="*/ 723312 w 1412317"/>
                <a:gd name="connsiteY1" fmla="*/ 4131 h 1310719"/>
                <a:gd name="connsiteX2" fmla="*/ 1373696 w 1412317"/>
                <a:gd name="connsiteY2" fmla="*/ 440035 h 1310719"/>
                <a:gd name="connsiteX3" fmla="*/ 1191633 w 1412317"/>
                <a:gd name="connsiteY3" fmla="*/ 1027248 h 1310719"/>
                <a:gd name="connsiteX4" fmla="*/ 1383919 w 1412317"/>
                <a:gd name="connsiteY4" fmla="*/ 1310720 h 1310719"/>
                <a:gd name="connsiteX5" fmla="*/ 964673 w 1412317"/>
                <a:gd name="connsiteY5" fmla="*/ 1049019 h 1310719"/>
                <a:gd name="connsiteX6" fmla="*/ 1944 w 1412317"/>
                <a:gd name="connsiteY6" fmla="*/ 486426 h 1310719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24090"/>
                <a:gd name="connsiteY0" fmla="*/ 486426 h 1259603"/>
                <a:gd name="connsiteX1" fmla="*/ 723312 w 1424090"/>
                <a:gd name="connsiteY1" fmla="*/ 4131 h 1259603"/>
                <a:gd name="connsiteX2" fmla="*/ 1373696 w 1424090"/>
                <a:gd name="connsiteY2" fmla="*/ 440035 h 1259603"/>
                <a:gd name="connsiteX3" fmla="*/ 1191633 w 1424090"/>
                <a:gd name="connsiteY3" fmla="*/ 1027248 h 1259603"/>
                <a:gd name="connsiteX4" fmla="*/ 1424090 w 1424090"/>
                <a:gd name="connsiteY4" fmla="*/ 1259603 h 1259603"/>
                <a:gd name="connsiteX5" fmla="*/ 964673 w 1424090"/>
                <a:gd name="connsiteY5" fmla="*/ 1049019 h 1259603"/>
                <a:gd name="connsiteX6" fmla="*/ 1944 w 1424090"/>
                <a:gd name="connsiteY6" fmla="*/ 486426 h 1259603"/>
                <a:gd name="connsiteX0" fmla="*/ 1944 w 1424090"/>
                <a:gd name="connsiteY0" fmla="*/ 482459 h 1255636"/>
                <a:gd name="connsiteX1" fmla="*/ 723312 w 1424090"/>
                <a:gd name="connsiteY1" fmla="*/ 164 h 1255636"/>
                <a:gd name="connsiteX2" fmla="*/ 1373696 w 1424090"/>
                <a:gd name="connsiteY2" fmla="*/ 436068 h 1255636"/>
                <a:gd name="connsiteX3" fmla="*/ 1045727 w 1424090"/>
                <a:gd name="connsiteY3" fmla="*/ 1053236 h 1255636"/>
                <a:gd name="connsiteX4" fmla="*/ 1424090 w 1424090"/>
                <a:gd name="connsiteY4" fmla="*/ 1255636 h 1255636"/>
                <a:gd name="connsiteX5" fmla="*/ 964673 w 1424090"/>
                <a:gd name="connsiteY5" fmla="*/ 1045052 h 1255636"/>
                <a:gd name="connsiteX6" fmla="*/ 1944 w 1424090"/>
                <a:gd name="connsiteY6" fmla="*/ 482459 h 1255636"/>
                <a:gd name="connsiteX0" fmla="*/ 1944 w 1424090"/>
                <a:gd name="connsiteY0" fmla="*/ 483181 h 1256358"/>
                <a:gd name="connsiteX1" fmla="*/ 723312 w 1424090"/>
                <a:gd name="connsiteY1" fmla="*/ 886 h 1256358"/>
                <a:gd name="connsiteX2" fmla="*/ 1373696 w 1424090"/>
                <a:gd name="connsiteY2" fmla="*/ 436790 h 1256358"/>
                <a:gd name="connsiteX3" fmla="*/ 1045727 w 1424090"/>
                <a:gd name="connsiteY3" fmla="*/ 1053958 h 1256358"/>
                <a:gd name="connsiteX4" fmla="*/ 1424090 w 1424090"/>
                <a:gd name="connsiteY4" fmla="*/ 1256358 h 1256358"/>
                <a:gd name="connsiteX5" fmla="*/ 964673 w 1424090"/>
                <a:gd name="connsiteY5" fmla="*/ 1045774 h 1256358"/>
                <a:gd name="connsiteX6" fmla="*/ 1944 w 1424090"/>
                <a:gd name="connsiteY6" fmla="*/ 483181 h 1256358"/>
                <a:gd name="connsiteX0" fmla="*/ 1601 w 1423747"/>
                <a:gd name="connsiteY0" fmla="*/ 483181 h 1256358"/>
                <a:gd name="connsiteX1" fmla="*/ 722969 w 1423747"/>
                <a:gd name="connsiteY1" fmla="*/ 886 h 1256358"/>
                <a:gd name="connsiteX2" fmla="*/ 1373353 w 1423747"/>
                <a:gd name="connsiteY2" fmla="*/ 436790 h 1256358"/>
                <a:gd name="connsiteX3" fmla="*/ 1045384 w 1423747"/>
                <a:gd name="connsiteY3" fmla="*/ 1053958 h 1256358"/>
                <a:gd name="connsiteX4" fmla="*/ 1423747 w 1423747"/>
                <a:gd name="connsiteY4" fmla="*/ 1256358 h 1256358"/>
                <a:gd name="connsiteX5" fmla="*/ 928956 w 1423747"/>
                <a:gd name="connsiteY5" fmla="*/ 1053301 h 1256358"/>
                <a:gd name="connsiteX6" fmla="*/ 1601 w 1423747"/>
                <a:gd name="connsiteY6" fmla="*/ 483181 h 1256358"/>
                <a:gd name="connsiteX0" fmla="*/ 818 w 1422964"/>
                <a:gd name="connsiteY0" fmla="*/ 483181 h 1256358"/>
                <a:gd name="connsiteX1" fmla="*/ 722186 w 1422964"/>
                <a:gd name="connsiteY1" fmla="*/ 886 h 1256358"/>
                <a:gd name="connsiteX2" fmla="*/ 1372570 w 1422964"/>
                <a:gd name="connsiteY2" fmla="*/ 436790 h 1256358"/>
                <a:gd name="connsiteX3" fmla="*/ 1044601 w 1422964"/>
                <a:gd name="connsiteY3" fmla="*/ 1053958 h 1256358"/>
                <a:gd name="connsiteX4" fmla="*/ 1422964 w 1422964"/>
                <a:gd name="connsiteY4" fmla="*/ 1256358 h 1256358"/>
                <a:gd name="connsiteX5" fmla="*/ 928173 w 1422964"/>
                <a:gd name="connsiteY5" fmla="*/ 1053301 h 1256358"/>
                <a:gd name="connsiteX6" fmla="*/ 818 w 1422964"/>
                <a:gd name="connsiteY6" fmla="*/ 483181 h 1256358"/>
                <a:gd name="connsiteX0" fmla="*/ 1864 w 1424010"/>
                <a:gd name="connsiteY0" fmla="*/ 360534 h 1133711"/>
                <a:gd name="connsiteX1" fmla="*/ 708918 w 1424010"/>
                <a:gd name="connsiteY1" fmla="*/ 260 h 1133711"/>
                <a:gd name="connsiteX2" fmla="*/ 1373616 w 1424010"/>
                <a:gd name="connsiteY2" fmla="*/ 314143 h 1133711"/>
                <a:gd name="connsiteX3" fmla="*/ 1045647 w 1424010"/>
                <a:gd name="connsiteY3" fmla="*/ 931311 h 1133711"/>
                <a:gd name="connsiteX4" fmla="*/ 1424010 w 1424010"/>
                <a:gd name="connsiteY4" fmla="*/ 1133711 h 1133711"/>
                <a:gd name="connsiteX5" fmla="*/ 929219 w 1424010"/>
                <a:gd name="connsiteY5" fmla="*/ 930654 h 1133711"/>
                <a:gd name="connsiteX6" fmla="*/ 1864 w 1424010"/>
                <a:gd name="connsiteY6" fmla="*/ 360534 h 1133711"/>
                <a:gd name="connsiteX0" fmla="*/ 3032 w 1425178"/>
                <a:gd name="connsiteY0" fmla="*/ 360534 h 1133711"/>
                <a:gd name="connsiteX1" fmla="*/ 710086 w 1425178"/>
                <a:gd name="connsiteY1" fmla="*/ 260 h 1133711"/>
                <a:gd name="connsiteX2" fmla="*/ 1374784 w 1425178"/>
                <a:gd name="connsiteY2" fmla="*/ 314143 h 1133711"/>
                <a:gd name="connsiteX3" fmla="*/ 1046815 w 1425178"/>
                <a:gd name="connsiteY3" fmla="*/ 931311 h 1133711"/>
                <a:gd name="connsiteX4" fmla="*/ 1425178 w 1425178"/>
                <a:gd name="connsiteY4" fmla="*/ 1133711 h 1133711"/>
                <a:gd name="connsiteX5" fmla="*/ 930387 w 1425178"/>
                <a:gd name="connsiteY5" fmla="*/ 930654 h 1133711"/>
                <a:gd name="connsiteX6" fmla="*/ 3032 w 1425178"/>
                <a:gd name="connsiteY6" fmla="*/ 360534 h 1133711"/>
                <a:gd name="connsiteX0" fmla="*/ 3032 w 1425178"/>
                <a:gd name="connsiteY0" fmla="*/ 364594 h 1137771"/>
                <a:gd name="connsiteX1" fmla="*/ 710086 w 1425178"/>
                <a:gd name="connsiteY1" fmla="*/ 4320 h 1137771"/>
                <a:gd name="connsiteX2" fmla="*/ 1374784 w 1425178"/>
                <a:gd name="connsiteY2" fmla="*/ 318203 h 1137771"/>
                <a:gd name="connsiteX3" fmla="*/ 1046815 w 1425178"/>
                <a:gd name="connsiteY3" fmla="*/ 935371 h 1137771"/>
                <a:gd name="connsiteX4" fmla="*/ 1425178 w 1425178"/>
                <a:gd name="connsiteY4" fmla="*/ 1137771 h 1137771"/>
                <a:gd name="connsiteX5" fmla="*/ 930387 w 1425178"/>
                <a:gd name="connsiteY5" fmla="*/ 934714 h 1137771"/>
                <a:gd name="connsiteX6" fmla="*/ 3032 w 1425178"/>
                <a:gd name="connsiteY6" fmla="*/ 364594 h 1137771"/>
                <a:gd name="connsiteX0" fmla="*/ 3032 w 1425178"/>
                <a:gd name="connsiteY0" fmla="*/ 364594 h 1137771"/>
                <a:gd name="connsiteX1" fmla="*/ 710086 w 1425178"/>
                <a:gd name="connsiteY1" fmla="*/ 4320 h 1137771"/>
                <a:gd name="connsiteX2" fmla="*/ 1374784 w 1425178"/>
                <a:gd name="connsiteY2" fmla="*/ 318203 h 1137771"/>
                <a:gd name="connsiteX3" fmla="*/ 1046815 w 1425178"/>
                <a:gd name="connsiteY3" fmla="*/ 935371 h 1137771"/>
                <a:gd name="connsiteX4" fmla="*/ 1425178 w 1425178"/>
                <a:gd name="connsiteY4" fmla="*/ 1137771 h 1137771"/>
                <a:gd name="connsiteX5" fmla="*/ 930387 w 1425178"/>
                <a:gd name="connsiteY5" fmla="*/ 934714 h 1137771"/>
                <a:gd name="connsiteX6" fmla="*/ 3032 w 1425178"/>
                <a:gd name="connsiteY6" fmla="*/ 364594 h 1137771"/>
                <a:gd name="connsiteX0" fmla="*/ 3032 w 1384699"/>
                <a:gd name="connsiteY0" fmla="*/ 364594 h 1223881"/>
                <a:gd name="connsiteX1" fmla="*/ 710086 w 1384699"/>
                <a:gd name="connsiteY1" fmla="*/ 4320 h 1223881"/>
                <a:gd name="connsiteX2" fmla="*/ 1374784 w 1384699"/>
                <a:gd name="connsiteY2" fmla="*/ 318203 h 1223881"/>
                <a:gd name="connsiteX3" fmla="*/ 1046815 w 1384699"/>
                <a:gd name="connsiteY3" fmla="*/ 935371 h 1223881"/>
                <a:gd name="connsiteX4" fmla="*/ 1384699 w 1384699"/>
                <a:gd name="connsiteY4" fmla="*/ 1223881 h 1223881"/>
                <a:gd name="connsiteX5" fmla="*/ 930387 w 1384699"/>
                <a:gd name="connsiteY5" fmla="*/ 934714 h 1223881"/>
                <a:gd name="connsiteX6" fmla="*/ 3032 w 1384699"/>
                <a:gd name="connsiteY6" fmla="*/ 364594 h 122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699" h="1223881">
                  <a:moveTo>
                    <a:pt x="3032" y="364594"/>
                  </a:moveTo>
                  <a:cubicBezTo>
                    <a:pt x="-44611" y="-53383"/>
                    <a:pt x="481461" y="12052"/>
                    <a:pt x="710086" y="4320"/>
                  </a:cubicBezTo>
                  <a:cubicBezTo>
                    <a:pt x="938711" y="-3412"/>
                    <a:pt x="1391028" y="-35743"/>
                    <a:pt x="1374784" y="318203"/>
                  </a:cubicBezTo>
                  <a:cubicBezTo>
                    <a:pt x="1358540" y="672149"/>
                    <a:pt x="1182918" y="914956"/>
                    <a:pt x="1046815" y="935371"/>
                  </a:cubicBezTo>
                  <a:cubicBezTo>
                    <a:pt x="1043735" y="1093911"/>
                    <a:pt x="1279245" y="892646"/>
                    <a:pt x="1384699" y="1223881"/>
                  </a:cubicBezTo>
                  <a:cubicBezTo>
                    <a:pt x="1220439" y="905175"/>
                    <a:pt x="1045320" y="1202368"/>
                    <a:pt x="930387" y="934714"/>
                  </a:cubicBezTo>
                  <a:cubicBezTo>
                    <a:pt x="111380" y="941700"/>
                    <a:pt x="50675" y="782571"/>
                    <a:pt x="3032" y="364594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000" dirty="0"/>
            </a:p>
          </p:txBody>
        </p:sp>
        <p:sp>
          <p:nvSpPr>
            <p:cNvPr id="108" name="Tekstvak 107"/>
            <p:cNvSpPr txBox="1"/>
            <p:nvPr/>
          </p:nvSpPr>
          <p:spPr>
            <a:xfrm rot="21540000">
              <a:off x="6334749" y="1536378"/>
              <a:ext cx="2152617" cy="72936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Welke 3 elementen zou je willen</a:t>
              </a:r>
            </a:p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gebruiken in jullie verhaal?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9" name="Groep 108"/>
          <p:cNvGrpSpPr/>
          <p:nvPr/>
        </p:nvGrpSpPr>
        <p:grpSpPr>
          <a:xfrm rot="60000">
            <a:off x="6523768" y="1138585"/>
            <a:ext cx="2320948" cy="1099181"/>
            <a:chOff x="6143756" y="1343163"/>
            <a:chExt cx="2880506" cy="1419576"/>
          </a:xfrm>
        </p:grpSpPr>
        <p:sp>
          <p:nvSpPr>
            <p:cNvPr id="110" name="Ovaal 6143"/>
            <p:cNvSpPr/>
            <p:nvPr/>
          </p:nvSpPr>
          <p:spPr>
            <a:xfrm rot="21540000">
              <a:off x="6163215" y="1343163"/>
              <a:ext cx="2861047" cy="141957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970900"/>
                <a:gd name="connsiteY0" fmla="*/ 594475 h 1146026"/>
                <a:gd name="connsiteX1" fmla="*/ 890221 w 1970900"/>
                <a:gd name="connsiteY1" fmla="*/ 1122 h 1146026"/>
                <a:gd name="connsiteX2" fmla="*/ 1726684 w 1970900"/>
                <a:gd name="connsiteY2" fmla="*/ 594475 h 1146026"/>
                <a:gd name="connsiteX3" fmla="*/ 1358542 w 1970900"/>
                <a:gd name="connsiteY3" fmla="*/ 1024239 h 1146026"/>
                <a:gd name="connsiteX4" fmla="*/ 1970900 w 1970900"/>
                <a:gd name="connsiteY4" fmla="*/ 952738 h 1146026"/>
                <a:gd name="connsiteX5" fmla="*/ 1131582 w 1970900"/>
                <a:gd name="connsiteY5" fmla="*/ 1046010 h 1146026"/>
                <a:gd name="connsiteX6" fmla="*/ 21418 w 1970900"/>
                <a:gd name="connsiteY6" fmla="*/ 594475 h 1146026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81627"/>
                <a:gd name="connsiteY0" fmla="*/ 594475 h 1277241"/>
                <a:gd name="connsiteX1" fmla="*/ 890221 w 1981627"/>
                <a:gd name="connsiteY1" fmla="*/ 1122 h 1277241"/>
                <a:gd name="connsiteX2" fmla="*/ 1726684 w 1981627"/>
                <a:gd name="connsiteY2" fmla="*/ 594475 h 1277241"/>
                <a:gd name="connsiteX3" fmla="*/ 1358542 w 1981627"/>
                <a:gd name="connsiteY3" fmla="*/ 1024239 h 1277241"/>
                <a:gd name="connsiteX4" fmla="*/ 1590790 w 1981627"/>
                <a:gd name="connsiteY4" fmla="*/ 1172651 h 1277241"/>
                <a:gd name="connsiteX5" fmla="*/ 1970900 w 1981627"/>
                <a:gd name="connsiteY5" fmla="*/ 952738 h 1277241"/>
                <a:gd name="connsiteX6" fmla="*/ 1131582 w 1981627"/>
                <a:gd name="connsiteY6" fmla="*/ 1046010 h 1277241"/>
                <a:gd name="connsiteX7" fmla="*/ 21418 w 1981627"/>
                <a:gd name="connsiteY7" fmla="*/ 594475 h 1277241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172651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010115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111235"/>
                <a:gd name="connsiteX1" fmla="*/ 890221 w 1970946"/>
                <a:gd name="connsiteY1" fmla="*/ 1122 h 1111235"/>
                <a:gd name="connsiteX2" fmla="*/ 1726684 w 1970946"/>
                <a:gd name="connsiteY2" fmla="*/ 594475 h 1111235"/>
                <a:gd name="connsiteX3" fmla="*/ 1358542 w 1970946"/>
                <a:gd name="connsiteY3" fmla="*/ 1024239 h 1111235"/>
                <a:gd name="connsiteX4" fmla="*/ 1590790 w 1970946"/>
                <a:gd name="connsiteY4" fmla="*/ 1010115 h 1111235"/>
                <a:gd name="connsiteX5" fmla="*/ 1970900 w 1970946"/>
                <a:gd name="connsiteY5" fmla="*/ 952738 h 1111235"/>
                <a:gd name="connsiteX6" fmla="*/ 1599173 w 1970946"/>
                <a:gd name="connsiteY6" fmla="*/ 1079771 h 1111235"/>
                <a:gd name="connsiteX7" fmla="*/ 1131582 w 1970946"/>
                <a:gd name="connsiteY7" fmla="*/ 1046010 h 1111235"/>
                <a:gd name="connsiteX8" fmla="*/ 21418 w 1970946"/>
                <a:gd name="connsiteY8" fmla="*/ 594475 h 1111235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465"/>
                <a:gd name="connsiteX1" fmla="*/ 890221 w 1954184"/>
                <a:gd name="connsiteY1" fmla="*/ 1122 h 1290465"/>
                <a:gd name="connsiteX2" fmla="*/ 1726684 w 1954184"/>
                <a:gd name="connsiteY2" fmla="*/ 594475 h 1290465"/>
                <a:gd name="connsiteX3" fmla="*/ 1358542 w 1954184"/>
                <a:gd name="connsiteY3" fmla="*/ 1024239 h 1290465"/>
                <a:gd name="connsiteX4" fmla="*/ 1590790 w 1954184"/>
                <a:gd name="connsiteY4" fmla="*/ 1010115 h 1290465"/>
                <a:gd name="connsiteX5" fmla="*/ 1954135 w 1954184"/>
                <a:gd name="connsiteY5" fmla="*/ 1289422 h 1290465"/>
                <a:gd name="connsiteX6" fmla="*/ 1599173 w 1954184"/>
                <a:gd name="connsiteY6" fmla="*/ 1079771 h 1290465"/>
                <a:gd name="connsiteX7" fmla="*/ 1131582 w 1954184"/>
                <a:gd name="connsiteY7" fmla="*/ 1046010 h 1290465"/>
                <a:gd name="connsiteX8" fmla="*/ 21418 w 1954184"/>
                <a:gd name="connsiteY8" fmla="*/ 594475 h 1290465"/>
                <a:gd name="connsiteX0" fmla="*/ 21418 w 1954135"/>
                <a:gd name="connsiteY0" fmla="*/ 594475 h 1290465"/>
                <a:gd name="connsiteX1" fmla="*/ 890221 w 1954135"/>
                <a:gd name="connsiteY1" fmla="*/ 1122 h 1290465"/>
                <a:gd name="connsiteX2" fmla="*/ 1726684 w 1954135"/>
                <a:gd name="connsiteY2" fmla="*/ 594475 h 1290465"/>
                <a:gd name="connsiteX3" fmla="*/ 1358542 w 1954135"/>
                <a:gd name="connsiteY3" fmla="*/ 1024239 h 1290465"/>
                <a:gd name="connsiteX4" fmla="*/ 1590790 w 1954135"/>
                <a:gd name="connsiteY4" fmla="*/ 1010115 h 1290465"/>
                <a:gd name="connsiteX5" fmla="*/ 1954135 w 1954135"/>
                <a:gd name="connsiteY5" fmla="*/ 1289422 h 1290465"/>
                <a:gd name="connsiteX6" fmla="*/ 1599173 w 1954135"/>
                <a:gd name="connsiteY6" fmla="*/ 1079771 h 1290465"/>
                <a:gd name="connsiteX7" fmla="*/ 1131582 w 1954135"/>
                <a:gd name="connsiteY7" fmla="*/ 1046010 h 1290465"/>
                <a:gd name="connsiteX8" fmla="*/ 21418 w 1954135"/>
                <a:gd name="connsiteY8" fmla="*/ 594475 h 1290465"/>
                <a:gd name="connsiteX0" fmla="*/ 21418 w 1954135"/>
                <a:gd name="connsiteY0" fmla="*/ 594475 h 1290523"/>
                <a:gd name="connsiteX1" fmla="*/ 890221 w 1954135"/>
                <a:gd name="connsiteY1" fmla="*/ 1122 h 1290523"/>
                <a:gd name="connsiteX2" fmla="*/ 1726684 w 1954135"/>
                <a:gd name="connsiteY2" fmla="*/ 594475 h 1290523"/>
                <a:gd name="connsiteX3" fmla="*/ 1358542 w 1954135"/>
                <a:gd name="connsiteY3" fmla="*/ 1024239 h 1290523"/>
                <a:gd name="connsiteX4" fmla="*/ 1590790 w 1954135"/>
                <a:gd name="connsiteY4" fmla="*/ 1010115 h 1290523"/>
                <a:gd name="connsiteX5" fmla="*/ 1954135 w 1954135"/>
                <a:gd name="connsiteY5" fmla="*/ 1289422 h 1290523"/>
                <a:gd name="connsiteX6" fmla="*/ 1599173 w 1954135"/>
                <a:gd name="connsiteY6" fmla="*/ 1079771 h 1290523"/>
                <a:gd name="connsiteX7" fmla="*/ 1131582 w 1954135"/>
                <a:gd name="connsiteY7" fmla="*/ 1046010 h 1290523"/>
                <a:gd name="connsiteX8" fmla="*/ 21418 w 1954135"/>
                <a:gd name="connsiteY8" fmla="*/ 594475 h 129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135" h="129052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381191" y="927876"/>
                    <a:pt x="1358542" y="1024239"/>
                  </a:cubicBezTo>
                  <a:cubicBezTo>
                    <a:pt x="1369422" y="1225090"/>
                    <a:pt x="1488730" y="1022032"/>
                    <a:pt x="1590790" y="1010115"/>
                  </a:cubicBezTo>
                  <a:cubicBezTo>
                    <a:pt x="1692850" y="998198"/>
                    <a:pt x="1877040" y="1256885"/>
                    <a:pt x="1954135" y="1289422"/>
                  </a:cubicBezTo>
                  <a:cubicBezTo>
                    <a:pt x="1839100" y="1308314"/>
                    <a:pt x="1667626" y="1077873"/>
                    <a:pt x="1599173" y="1079771"/>
                  </a:cubicBezTo>
                  <a:cubicBezTo>
                    <a:pt x="1530720" y="1081669"/>
                    <a:pt x="1212926" y="1506146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4000" dirty="0"/>
            </a:p>
          </p:txBody>
        </p:sp>
        <p:sp>
          <p:nvSpPr>
            <p:cNvPr id="111" name="Tekstvak 110"/>
            <p:cNvSpPr txBox="1"/>
            <p:nvPr/>
          </p:nvSpPr>
          <p:spPr>
            <a:xfrm rot="21420000">
              <a:off x="6143756" y="1479184"/>
              <a:ext cx="2464023" cy="99372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Les 5</a:t>
              </a:r>
              <a:endParaRPr lang="nl-NL" sz="4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7" name="Groep 16"/>
          <p:cNvGrpSpPr/>
          <p:nvPr/>
        </p:nvGrpSpPr>
        <p:grpSpPr>
          <a:xfrm>
            <a:off x="4139952" y="3552690"/>
            <a:ext cx="4260049" cy="1139292"/>
            <a:chOff x="6334749" y="1375619"/>
            <a:chExt cx="2152617" cy="1346270"/>
          </a:xfrm>
        </p:grpSpPr>
        <p:sp>
          <p:nvSpPr>
            <p:cNvPr id="18" name="Ovaal 6143"/>
            <p:cNvSpPr/>
            <p:nvPr/>
          </p:nvSpPr>
          <p:spPr>
            <a:xfrm rot="21540000">
              <a:off x="6422532" y="1375619"/>
              <a:ext cx="2027336" cy="1346270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  <a:gd name="connsiteX0" fmla="*/ 46454 w 1604330"/>
                <a:gd name="connsiteY0" fmla="*/ 483166 h 1484080"/>
                <a:gd name="connsiteX1" fmla="*/ 767822 w 1604330"/>
                <a:gd name="connsiteY1" fmla="*/ 871 h 1484080"/>
                <a:gd name="connsiteX2" fmla="*/ 1604285 w 1604330"/>
                <a:gd name="connsiteY2" fmla="*/ 594224 h 1484080"/>
                <a:gd name="connsiteX3" fmla="*/ 1236143 w 1604330"/>
                <a:gd name="connsiteY3" fmla="*/ 1023988 h 1484080"/>
                <a:gd name="connsiteX4" fmla="*/ 1497173 w 1604330"/>
                <a:gd name="connsiteY4" fmla="*/ 1484080 h 1484080"/>
                <a:gd name="connsiteX5" fmla="*/ 1009183 w 1604330"/>
                <a:gd name="connsiteY5" fmla="*/ 1045759 h 1484080"/>
                <a:gd name="connsiteX6" fmla="*/ 46454 w 1604330"/>
                <a:gd name="connsiteY6" fmla="*/ 483166 h 1484080"/>
                <a:gd name="connsiteX0" fmla="*/ 8609 w 1566485"/>
                <a:gd name="connsiteY0" fmla="*/ 486559 h 1487473"/>
                <a:gd name="connsiteX1" fmla="*/ 729977 w 1566485"/>
                <a:gd name="connsiteY1" fmla="*/ 4264 h 1487473"/>
                <a:gd name="connsiteX2" fmla="*/ 1566440 w 1566485"/>
                <a:gd name="connsiteY2" fmla="*/ 597617 h 1487473"/>
                <a:gd name="connsiteX3" fmla="*/ 1198298 w 1566485"/>
                <a:gd name="connsiteY3" fmla="*/ 1027381 h 1487473"/>
                <a:gd name="connsiteX4" fmla="*/ 1459328 w 1566485"/>
                <a:gd name="connsiteY4" fmla="*/ 1487473 h 1487473"/>
                <a:gd name="connsiteX5" fmla="*/ 971338 w 1566485"/>
                <a:gd name="connsiteY5" fmla="*/ 1049152 h 1487473"/>
                <a:gd name="connsiteX6" fmla="*/ 8609 w 1566485"/>
                <a:gd name="connsiteY6" fmla="*/ 486559 h 1487473"/>
                <a:gd name="connsiteX0" fmla="*/ 2056 w 1559932"/>
                <a:gd name="connsiteY0" fmla="*/ 486559 h 1487473"/>
                <a:gd name="connsiteX1" fmla="*/ 723424 w 1559932"/>
                <a:gd name="connsiteY1" fmla="*/ 4264 h 1487473"/>
                <a:gd name="connsiteX2" fmla="*/ 1559887 w 1559932"/>
                <a:gd name="connsiteY2" fmla="*/ 597617 h 1487473"/>
                <a:gd name="connsiteX3" fmla="*/ 1191745 w 1559932"/>
                <a:gd name="connsiteY3" fmla="*/ 1027381 h 1487473"/>
                <a:gd name="connsiteX4" fmla="*/ 1452775 w 1559932"/>
                <a:gd name="connsiteY4" fmla="*/ 1487473 h 1487473"/>
                <a:gd name="connsiteX5" fmla="*/ 964785 w 1559932"/>
                <a:gd name="connsiteY5" fmla="*/ 1049152 h 1487473"/>
                <a:gd name="connsiteX6" fmla="*/ 2056 w 1559932"/>
                <a:gd name="connsiteY6" fmla="*/ 486559 h 1487473"/>
                <a:gd name="connsiteX0" fmla="*/ 1944 w 1453689"/>
                <a:gd name="connsiteY0" fmla="*/ 482581 h 1483495"/>
                <a:gd name="connsiteX1" fmla="*/ 723312 w 1453689"/>
                <a:gd name="connsiteY1" fmla="*/ 286 h 1483495"/>
                <a:gd name="connsiteX2" fmla="*/ 1373696 w 1453689"/>
                <a:gd name="connsiteY2" fmla="*/ 436190 h 1483495"/>
                <a:gd name="connsiteX3" fmla="*/ 1191633 w 1453689"/>
                <a:gd name="connsiteY3" fmla="*/ 1023403 h 1483495"/>
                <a:gd name="connsiteX4" fmla="*/ 1452663 w 1453689"/>
                <a:gd name="connsiteY4" fmla="*/ 1483495 h 1483495"/>
                <a:gd name="connsiteX5" fmla="*/ 964673 w 1453689"/>
                <a:gd name="connsiteY5" fmla="*/ 1045174 h 1483495"/>
                <a:gd name="connsiteX6" fmla="*/ 1944 w 1453689"/>
                <a:gd name="connsiteY6" fmla="*/ 482581 h 1483495"/>
                <a:gd name="connsiteX0" fmla="*/ 1944 w 1453689"/>
                <a:gd name="connsiteY0" fmla="*/ 486426 h 1487340"/>
                <a:gd name="connsiteX1" fmla="*/ 723312 w 1453689"/>
                <a:gd name="connsiteY1" fmla="*/ 4131 h 1487340"/>
                <a:gd name="connsiteX2" fmla="*/ 1373696 w 1453689"/>
                <a:gd name="connsiteY2" fmla="*/ 440035 h 1487340"/>
                <a:gd name="connsiteX3" fmla="*/ 1191633 w 1453689"/>
                <a:gd name="connsiteY3" fmla="*/ 1027248 h 1487340"/>
                <a:gd name="connsiteX4" fmla="*/ 1452663 w 1453689"/>
                <a:gd name="connsiteY4" fmla="*/ 1487340 h 1487340"/>
                <a:gd name="connsiteX5" fmla="*/ 964673 w 1453689"/>
                <a:gd name="connsiteY5" fmla="*/ 1049019 h 1487340"/>
                <a:gd name="connsiteX6" fmla="*/ 1944 w 1453689"/>
                <a:gd name="connsiteY6" fmla="*/ 486426 h 1487340"/>
                <a:gd name="connsiteX0" fmla="*/ 1944 w 1412317"/>
                <a:gd name="connsiteY0" fmla="*/ 486426 h 1310719"/>
                <a:gd name="connsiteX1" fmla="*/ 723312 w 1412317"/>
                <a:gd name="connsiteY1" fmla="*/ 4131 h 1310719"/>
                <a:gd name="connsiteX2" fmla="*/ 1373696 w 1412317"/>
                <a:gd name="connsiteY2" fmla="*/ 440035 h 1310719"/>
                <a:gd name="connsiteX3" fmla="*/ 1191633 w 1412317"/>
                <a:gd name="connsiteY3" fmla="*/ 1027248 h 1310719"/>
                <a:gd name="connsiteX4" fmla="*/ 1383919 w 1412317"/>
                <a:gd name="connsiteY4" fmla="*/ 1310720 h 1310719"/>
                <a:gd name="connsiteX5" fmla="*/ 964673 w 1412317"/>
                <a:gd name="connsiteY5" fmla="*/ 1049019 h 1310719"/>
                <a:gd name="connsiteX6" fmla="*/ 1944 w 1412317"/>
                <a:gd name="connsiteY6" fmla="*/ 486426 h 1310719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24090"/>
                <a:gd name="connsiteY0" fmla="*/ 486426 h 1259603"/>
                <a:gd name="connsiteX1" fmla="*/ 723312 w 1424090"/>
                <a:gd name="connsiteY1" fmla="*/ 4131 h 1259603"/>
                <a:gd name="connsiteX2" fmla="*/ 1373696 w 1424090"/>
                <a:gd name="connsiteY2" fmla="*/ 440035 h 1259603"/>
                <a:gd name="connsiteX3" fmla="*/ 1191633 w 1424090"/>
                <a:gd name="connsiteY3" fmla="*/ 1027248 h 1259603"/>
                <a:gd name="connsiteX4" fmla="*/ 1424090 w 1424090"/>
                <a:gd name="connsiteY4" fmla="*/ 1259603 h 1259603"/>
                <a:gd name="connsiteX5" fmla="*/ 964673 w 1424090"/>
                <a:gd name="connsiteY5" fmla="*/ 1049019 h 1259603"/>
                <a:gd name="connsiteX6" fmla="*/ 1944 w 1424090"/>
                <a:gd name="connsiteY6" fmla="*/ 486426 h 1259603"/>
                <a:gd name="connsiteX0" fmla="*/ 1944 w 1424090"/>
                <a:gd name="connsiteY0" fmla="*/ 482459 h 1255636"/>
                <a:gd name="connsiteX1" fmla="*/ 723312 w 1424090"/>
                <a:gd name="connsiteY1" fmla="*/ 164 h 1255636"/>
                <a:gd name="connsiteX2" fmla="*/ 1373696 w 1424090"/>
                <a:gd name="connsiteY2" fmla="*/ 436068 h 1255636"/>
                <a:gd name="connsiteX3" fmla="*/ 1045727 w 1424090"/>
                <a:gd name="connsiteY3" fmla="*/ 1053236 h 1255636"/>
                <a:gd name="connsiteX4" fmla="*/ 1424090 w 1424090"/>
                <a:gd name="connsiteY4" fmla="*/ 1255636 h 1255636"/>
                <a:gd name="connsiteX5" fmla="*/ 964673 w 1424090"/>
                <a:gd name="connsiteY5" fmla="*/ 1045052 h 1255636"/>
                <a:gd name="connsiteX6" fmla="*/ 1944 w 1424090"/>
                <a:gd name="connsiteY6" fmla="*/ 482459 h 1255636"/>
                <a:gd name="connsiteX0" fmla="*/ 1944 w 1424090"/>
                <a:gd name="connsiteY0" fmla="*/ 483181 h 1256358"/>
                <a:gd name="connsiteX1" fmla="*/ 723312 w 1424090"/>
                <a:gd name="connsiteY1" fmla="*/ 886 h 1256358"/>
                <a:gd name="connsiteX2" fmla="*/ 1373696 w 1424090"/>
                <a:gd name="connsiteY2" fmla="*/ 436790 h 1256358"/>
                <a:gd name="connsiteX3" fmla="*/ 1045727 w 1424090"/>
                <a:gd name="connsiteY3" fmla="*/ 1053958 h 1256358"/>
                <a:gd name="connsiteX4" fmla="*/ 1424090 w 1424090"/>
                <a:gd name="connsiteY4" fmla="*/ 1256358 h 1256358"/>
                <a:gd name="connsiteX5" fmla="*/ 964673 w 1424090"/>
                <a:gd name="connsiteY5" fmla="*/ 1045774 h 1256358"/>
                <a:gd name="connsiteX6" fmla="*/ 1944 w 1424090"/>
                <a:gd name="connsiteY6" fmla="*/ 483181 h 1256358"/>
                <a:gd name="connsiteX0" fmla="*/ 1601 w 1423747"/>
                <a:gd name="connsiteY0" fmla="*/ 483181 h 1256358"/>
                <a:gd name="connsiteX1" fmla="*/ 722969 w 1423747"/>
                <a:gd name="connsiteY1" fmla="*/ 886 h 1256358"/>
                <a:gd name="connsiteX2" fmla="*/ 1373353 w 1423747"/>
                <a:gd name="connsiteY2" fmla="*/ 436790 h 1256358"/>
                <a:gd name="connsiteX3" fmla="*/ 1045384 w 1423747"/>
                <a:gd name="connsiteY3" fmla="*/ 1053958 h 1256358"/>
                <a:gd name="connsiteX4" fmla="*/ 1423747 w 1423747"/>
                <a:gd name="connsiteY4" fmla="*/ 1256358 h 1256358"/>
                <a:gd name="connsiteX5" fmla="*/ 928956 w 1423747"/>
                <a:gd name="connsiteY5" fmla="*/ 1053301 h 1256358"/>
                <a:gd name="connsiteX6" fmla="*/ 1601 w 1423747"/>
                <a:gd name="connsiteY6" fmla="*/ 483181 h 1256358"/>
                <a:gd name="connsiteX0" fmla="*/ 818 w 1422964"/>
                <a:gd name="connsiteY0" fmla="*/ 483181 h 1256358"/>
                <a:gd name="connsiteX1" fmla="*/ 722186 w 1422964"/>
                <a:gd name="connsiteY1" fmla="*/ 886 h 1256358"/>
                <a:gd name="connsiteX2" fmla="*/ 1372570 w 1422964"/>
                <a:gd name="connsiteY2" fmla="*/ 436790 h 1256358"/>
                <a:gd name="connsiteX3" fmla="*/ 1044601 w 1422964"/>
                <a:gd name="connsiteY3" fmla="*/ 1053958 h 1256358"/>
                <a:gd name="connsiteX4" fmla="*/ 1422964 w 1422964"/>
                <a:gd name="connsiteY4" fmla="*/ 1256358 h 1256358"/>
                <a:gd name="connsiteX5" fmla="*/ 928173 w 1422964"/>
                <a:gd name="connsiteY5" fmla="*/ 1053301 h 1256358"/>
                <a:gd name="connsiteX6" fmla="*/ 818 w 1422964"/>
                <a:gd name="connsiteY6" fmla="*/ 483181 h 1256358"/>
                <a:gd name="connsiteX0" fmla="*/ 1864 w 1424010"/>
                <a:gd name="connsiteY0" fmla="*/ 360534 h 1133711"/>
                <a:gd name="connsiteX1" fmla="*/ 708918 w 1424010"/>
                <a:gd name="connsiteY1" fmla="*/ 260 h 1133711"/>
                <a:gd name="connsiteX2" fmla="*/ 1373616 w 1424010"/>
                <a:gd name="connsiteY2" fmla="*/ 314143 h 1133711"/>
                <a:gd name="connsiteX3" fmla="*/ 1045647 w 1424010"/>
                <a:gd name="connsiteY3" fmla="*/ 931311 h 1133711"/>
                <a:gd name="connsiteX4" fmla="*/ 1424010 w 1424010"/>
                <a:gd name="connsiteY4" fmla="*/ 1133711 h 1133711"/>
                <a:gd name="connsiteX5" fmla="*/ 929219 w 1424010"/>
                <a:gd name="connsiteY5" fmla="*/ 930654 h 1133711"/>
                <a:gd name="connsiteX6" fmla="*/ 1864 w 1424010"/>
                <a:gd name="connsiteY6" fmla="*/ 360534 h 1133711"/>
                <a:gd name="connsiteX0" fmla="*/ 3032 w 1425178"/>
                <a:gd name="connsiteY0" fmla="*/ 360534 h 1133711"/>
                <a:gd name="connsiteX1" fmla="*/ 710086 w 1425178"/>
                <a:gd name="connsiteY1" fmla="*/ 260 h 1133711"/>
                <a:gd name="connsiteX2" fmla="*/ 1374784 w 1425178"/>
                <a:gd name="connsiteY2" fmla="*/ 314143 h 1133711"/>
                <a:gd name="connsiteX3" fmla="*/ 1046815 w 1425178"/>
                <a:gd name="connsiteY3" fmla="*/ 931311 h 1133711"/>
                <a:gd name="connsiteX4" fmla="*/ 1425178 w 1425178"/>
                <a:gd name="connsiteY4" fmla="*/ 1133711 h 1133711"/>
                <a:gd name="connsiteX5" fmla="*/ 930387 w 1425178"/>
                <a:gd name="connsiteY5" fmla="*/ 930654 h 1133711"/>
                <a:gd name="connsiteX6" fmla="*/ 3032 w 1425178"/>
                <a:gd name="connsiteY6" fmla="*/ 360534 h 1133711"/>
                <a:gd name="connsiteX0" fmla="*/ 3032 w 1425178"/>
                <a:gd name="connsiteY0" fmla="*/ 364594 h 1137771"/>
                <a:gd name="connsiteX1" fmla="*/ 710086 w 1425178"/>
                <a:gd name="connsiteY1" fmla="*/ 4320 h 1137771"/>
                <a:gd name="connsiteX2" fmla="*/ 1374784 w 1425178"/>
                <a:gd name="connsiteY2" fmla="*/ 318203 h 1137771"/>
                <a:gd name="connsiteX3" fmla="*/ 1046815 w 1425178"/>
                <a:gd name="connsiteY3" fmla="*/ 935371 h 1137771"/>
                <a:gd name="connsiteX4" fmla="*/ 1425178 w 1425178"/>
                <a:gd name="connsiteY4" fmla="*/ 1137771 h 1137771"/>
                <a:gd name="connsiteX5" fmla="*/ 930387 w 1425178"/>
                <a:gd name="connsiteY5" fmla="*/ 934714 h 1137771"/>
                <a:gd name="connsiteX6" fmla="*/ 3032 w 1425178"/>
                <a:gd name="connsiteY6" fmla="*/ 364594 h 1137771"/>
                <a:gd name="connsiteX0" fmla="*/ 3032 w 1425178"/>
                <a:gd name="connsiteY0" fmla="*/ 364594 h 1137771"/>
                <a:gd name="connsiteX1" fmla="*/ 710086 w 1425178"/>
                <a:gd name="connsiteY1" fmla="*/ 4320 h 1137771"/>
                <a:gd name="connsiteX2" fmla="*/ 1374784 w 1425178"/>
                <a:gd name="connsiteY2" fmla="*/ 318203 h 1137771"/>
                <a:gd name="connsiteX3" fmla="*/ 1046815 w 1425178"/>
                <a:gd name="connsiteY3" fmla="*/ 935371 h 1137771"/>
                <a:gd name="connsiteX4" fmla="*/ 1425178 w 1425178"/>
                <a:gd name="connsiteY4" fmla="*/ 1137771 h 1137771"/>
                <a:gd name="connsiteX5" fmla="*/ 930387 w 1425178"/>
                <a:gd name="connsiteY5" fmla="*/ 934714 h 1137771"/>
                <a:gd name="connsiteX6" fmla="*/ 3032 w 1425178"/>
                <a:gd name="connsiteY6" fmla="*/ 364594 h 1137771"/>
                <a:gd name="connsiteX0" fmla="*/ 3032 w 1384699"/>
                <a:gd name="connsiteY0" fmla="*/ 364594 h 1223881"/>
                <a:gd name="connsiteX1" fmla="*/ 710086 w 1384699"/>
                <a:gd name="connsiteY1" fmla="*/ 4320 h 1223881"/>
                <a:gd name="connsiteX2" fmla="*/ 1374784 w 1384699"/>
                <a:gd name="connsiteY2" fmla="*/ 318203 h 1223881"/>
                <a:gd name="connsiteX3" fmla="*/ 1046815 w 1384699"/>
                <a:gd name="connsiteY3" fmla="*/ 935371 h 1223881"/>
                <a:gd name="connsiteX4" fmla="*/ 1384699 w 1384699"/>
                <a:gd name="connsiteY4" fmla="*/ 1223881 h 1223881"/>
                <a:gd name="connsiteX5" fmla="*/ 930387 w 1384699"/>
                <a:gd name="connsiteY5" fmla="*/ 934714 h 1223881"/>
                <a:gd name="connsiteX6" fmla="*/ 3032 w 1384699"/>
                <a:gd name="connsiteY6" fmla="*/ 364594 h 122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699" h="1223881">
                  <a:moveTo>
                    <a:pt x="3032" y="364594"/>
                  </a:moveTo>
                  <a:cubicBezTo>
                    <a:pt x="-44611" y="-53383"/>
                    <a:pt x="481461" y="12052"/>
                    <a:pt x="710086" y="4320"/>
                  </a:cubicBezTo>
                  <a:cubicBezTo>
                    <a:pt x="938711" y="-3412"/>
                    <a:pt x="1391028" y="-35743"/>
                    <a:pt x="1374784" y="318203"/>
                  </a:cubicBezTo>
                  <a:cubicBezTo>
                    <a:pt x="1358540" y="672149"/>
                    <a:pt x="1182918" y="914956"/>
                    <a:pt x="1046815" y="935371"/>
                  </a:cubicBezTo>
                  <a:cubicBezTo>
                    <a:pt x="1043735" y="1093911"/>
                    <a:pt x="1279245" y="892646"/>
                    <a:pt x="1384699" y="1223881"/>
                  </a:cubicBezTo>
                  <a:cubicBezTo>
                    <a:pt x="1220439" y="905175"/>
                    <a:pt x="1045320" y="1202368"/>
                    <a:pt x="930387" y="934714"/>
                  </a:cubicBezTo>
                  <a:cubicBezTo>
                    <a:pt x="111380" y="941700"/>
                    <a:pt x="50675" y="782571"/>
                    <a:pt x="3032" y="364594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000" dirty="0"/>
            </a:p>
          </p:txBody>
        </p:sp>
        <p:sp>
          <p:nvSpPr>
            <p:cNvPr id="19" name="Tekstvak 18"/>
            <p:cNvSpPr txBox="1"/>
            <p:nvPr/>
          </p:nvSpPr>
          <p:spPr>
            <a:xfrm rot="21540000">
              <a:off x="6334749" y="1410077"/>
              <a:ext cx="2152617" cy="981966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Welke 2 dingen zou </a:t>
              </a:r>
            </a:p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Je veranderen?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20" name="Groep 19"/>
          <p:cNvGrpSpPr/>
          <p:nvPr/>
        </p:nvGrpSpPr>
        <p:grpSpPr>
          <a:xfrm>
            <a:off x="4767684" y="2641313"/>
            <a:ext cx="4044025" cy="963614"/>
            <a:chOff x="6334749" y="1375619"/>
            <a:chExt cx="2152617" cy="1346270"/>
          </a:xfrm>
        </p:grpSpPr>
        <p:sp>
          <p:nvSpPr>
            <p:cNvPr id="21" name="Ovaal 6143"/>
            <p:cNvSpPr/>
            <p:nvPr/>
          </p:nvSpPr>
          <p:spPr>
            <a:xfrm rot="21540000">
              <a:off x="6422532" y="1375619"/>
              <a:ext cx="2027336" cy="1346270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  <a:gd name="connsiteX0" fmla="*/ 46454 w 1604330"/>
                <a:gd name="connsiteY0" fmla="*/ 483166 h 1484080"/>
                <a:gd name="connsiteX1" fmla="*/ 767822 w 1604330"/>
                <a:gd name="connsiteY1" fmla="*/ 871 h 1484080"/>
                <a:gd name="connsiteX2" fmla="*/ 1604285 w 1604330"/>
                <a:gd name="connsiteY2" fmla="*/ 594224 h 1484080"/>
                <a:gd name="connsiteX3" fmla="*/ 1236143 w 1604330"/>
                <a:gd name="connsiteY3" fmla="*/ 1023988 h 1484080"/>
                <a:gd name="connsiteX4" fmla="*/ 1497173 w 1604330"/>
                <a:gd name="connsiteY4" fmla="*/ 1484080 h 1484080"/>
                <a:gd name="connsiteX5" fmla="*/ 1009183 w 1604330"/>
                <a:gd name="connsiteY5" fmla="*/ 1045759 h 1484080"/>
                <a:gd name="connsiteX6" fmla="*/ 46454 w 1604330"/>
                <a:gd name="connsiteY6" fmla="*/ 483166 h 1484080"/>
                <a:gd name="connsiteX0" fmla="*/ 8609 w 1566485"/>
                <a:gd name="connsiteY0" fmla="*/ 486559 h 1487473"/>
                <a:gd name="connsiteX1" fmla="*/ 729977 w 1566485"/>
                <a:gd name="connsiteY1" fmla="*/ 4264 h 1487473"/>
                <a:gd name="connsiteX2" fmla="*/ 1566440 w 1566485"/>
                <a:gd name="connsiteY2" fmla="*/ 597617 h 1487473"/>
                <a:gd name="connsiteX3" fmla="*/ 1198298 w 1566485"/>
                <a:gd name="connsiteY3" fmla="*/ 1027381 h 1487473"/>
                <a:gd name="connsiteX4" fmla="*/ 1459328 w 1566485"/>
                <a:gd name="connsiteY4" fmla="*/ 1487473 h 1487473"/>
                <a:gd name="connsiteX5" fmla="*/ 971338 w 1566485"/>
                <a:gd name="connsiteY5" fmla="*/ 1049152 h 1487473"/>
                <a:gd name="connsiteX6" fmla="*/ 8609 w 1566485"/>
                <a:gd name="connsiteY6" fmla="*/ 486559 h 1487473"/>
                <a:gd name="connsiteX0" fmla="*/ 2056 w 1559932"/>
                <a:gd name="connsiteY0" fmla="*/ 486559 h 1487473"/>
                <a:gd name="connsiteX1" fmla="*/ 723424 w 1559932"/>
                <a:gd name="connsiteY1" fmla="*/ 4264 h 1487473"/>
                <a:gd name="connsiteX2" fmla="*/ 1559887 w 1559932"/>
                <a:gd name="connsiteY2" fmla="*/ 597617 h 1487473"/>
                <a:gd name="connsiteX3" fmla="*/ 1191745 w 1559932"/>
                <a:gd name="connsiteY3" fmla="*/ 1027381 h 1487473"/>
                <a:gd name="connsiteX4" fmla="*/ 1452775 w 1559932"/>
                <a:gd name="connsiteY4" fmla="*/ 1487473 h 1487473"/>
                <a:gd name="connsiteX5" fmla="*/ 964785 w 1559932"/>
                <a:gd name="connsiteY5" fmla="*/ 1049152 h 1487473"/>
                <a:gd name="connsiteX6" fmla="*/ 2056 w 1559932"/>
                <a:gd name="connsiteY6" fmla="*/ 486559 h 1487473"/>
                <a:gd name="connsiteX0" fmla="*/ 1944 w 1453689"/>
                <a:gd name="connsiteY0" fmla="*/ 482581 h 1483495"/>
                <a:gd name="connsiteX1" fmla="*/ 723312 w 1453689"/>
                <a:gd name="connsiteY1" fmla="*/ 286 h 1483495"/>
                <a:gd name="connsiteX2" fmla="*/ 1373696 w 1453689"/>
                <a:gd name="connsiteY2" fmla="*/ 436190 h 1483495"/>
                <a:gd name="connsiteX3" fmla="*/ 1191633 w 1453689"/>
                <a:gd name="connsiteY3" fmla="*/ 1023403 h 1483495"/>
                <a:gd name="connsiteX4" fmla="*/ 1452663 w 1453689"/>
                <a:gd name="connsiteY4" fmla="*/ 1483495 h 1483495"/>
                <a:gd name="connsiteX5" fmla="*/ 964673 w 1453689"/>
                <a:gd name="connsiteY5" fmla="*/ 1045174 h 1483495"/>
                <a:gd name="connsiteX6" fmla="*/ 1944 w 1453689"/>
                <a:gd name="connsiteY6" fmla="*/ 482581 h 1483495"/>
                <a:gd name="connsiteX0" fmla="*/ 1944 w 1453689"/>
                <a:gd name="connsiteY0" fmla="*/ 486426 h 1487340"/>
                <a:gd name="connsiteX1" fmla="*/ 723312 w 1453689"/>
                <a:gd name="connsiteY1" fmla="*/ 4131 h 1487340"/>
                <a:gd name="connsiteX2" fmla="*/ 1373696 w 1453689"/>
                <a:gd name="connsiteY2" fmla="*/ 440035 h 1487340"/>
                <a:gd name="connsiteX3" fmla="*/ 1191633 w 1453689"/>
                <a:gd name="connsiteY3" fmla="*/ 1027248 h 1487340"/>
                <a:gd name="connsiteX4" fmla="*/ 1452663 w 1453689"/>
                <a:gd name="connsiteY4" fmla="*/ 1487340 h 1487340"/>
                <a:gd name="connsiteX5" fmla="*/ 964673 w 1453689"/>
                <a:gd name="connsiteY5" fmla="*/ 1049019 h 1487340"/>
                <a:gd name="connsiteX6" fmla="*/ 1944 w 1453689"/>
                <a:gd name="connsiteY6" fmla="*/ 486426 h 1487340"/>
                <a:gd name="connsiteX0" fmla="*/ 1944 w 1412317"/>
                <a:gd name="connsiteY0" fmla="*/ 486426 h 1310719"/>
                <a:gd name="connsiteX1" fmla="*/ 723312 w 1412317"/>
                <a:gd name="connsiteY1" fmla="*/ 4131 h 1310719"/>
                <a:gd name="connsiteX2" fmla="*/ 1373696 w 1412317"/>
                <a:gd name="connsiteY2" fmla="*/ 440035 h 1310719"/>
                <a:gd name="connsiteX3" fmla="*/ 1191633 w 1412317"/>
                <a:gd name="connsiteY3" fmla="*/ 1027248 h 1310719"/>
                <a:gd name="connsiteX4" fmla="*/ 1383919 w 1412317"/>
                <a:gd name="connsiteY4" fmla="*/ 1310720 h 1310719"/>
                <a:gd name="connsiteX5" fmla="*/ 964673 w 1412317"/>
                <a:gd name="connsiteY5" fmla="*/ 1049019 h 1310719"/>
                <a:gd name="connsiteX6" fmla="*/ 1944 w 1412317"/>
                <a:gd name="connsiteY6" fmla="*/ 486426 h 1310719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24090"/>
                <a:gd name="connsiteY0" fmla="*/ 486426 h 1259603"/>
                <a:gd name="connsiteX1" fmla="*/ 723312 w 1424090"/>
                <a:gd name="connsiteY1" fmla="*/ 4131 h 1259603"/>
                <a:gd name="connsiteX2" fmla="*/ 1373696 w 1424090"/>
                <a:gd name="connsiteY2" fmla="*/ 440035 h 1259603"/>
                <a:gd name="connsiteX3" fmla="*/ 1191633 w 1424090"/>
                <a:gd name="connsiteY3" fmla="*/ 1027248 h 1259603"/>
                <a:gd name="connsiteX4" fmla="*/ 1424090 w 1424090"/>
                <a:gd name="connsiteY4" fmla="*/ 1259603 h 1259603"/>
                <a:gd name="connsiteX5" fmla="*/ 964673 w 1424090"/>
                <a:gd name="connsiteY5" fmla="*/ 1049019 h 1259603"/>
                <a:gd name="connsiteX6" fmla="*/ 1944 w 1424090"/>
                <a:gd name="connsiteY6" fmla="*/ 486426 h 1259603"/>
                <a:gd name="connsiteX0" fmla="*/ 1944 w 1424090"/>
                <a:gd name="connsiteY0" fmla="*/ 482459 h 1255636"/>
                <a:gd name="connsiteX1" fmla="*/ 723312 w 1424090"/>
                <a:gd name="connsiteY1" fmla="*/ 164 h 1255636"/>
                <a:gd name="connsiteX2" fmla="*/ 1373696 w 1424090"/>
                <a:gd name="connsiteY2" fmla="*/ 436068 h 1255636"/>
                <a:gd name="connsiteX3" fmla="*/ 1045727 w 1424090"/>
                <a:gd name="connsiteY3" fmla="*/ 1053236 h 1255636"/>
                <a:gd name="connsiteX4" fmla="*/ 1424090 w 1424090"/>
                <a:gd name="connsiteY4" fmla="*/ 1255636 h 1255636"/>
                <a:gd name="connsiteX5" fmla="*/ 964673 w 1424090"/>
                <a:gd name="connsiteY5" fmla="*/ 1045052 h 1255636"/>
                <a:gd name="connsiteX6" fmla="*/ 1944 w 1424090"/>
                <a:gd name="connsiteY6" fmla="*/ 482459 h 1255636"/>
                <a:gd name="connsiteX0" fmla="*/ 1944 w 1424090"/>
                <a:gd name="connsiteY0" fmla="*/ 483181 h 1256358"/>
                <a:gd name="connsiteX1" fmla="*/ 723312 w 1424090"/>
                <a:gd name="connsiteY1" fmla="*/ 886 h 1256358"/>
                <a:gd name="connsiteX2" fmla="*/ 1373696 w 1424090"/>
                <a:gd name="connsiteY2" fmla="*/ 436790 h 1256358"/>
                <a:gd name="connsiteX3" fmla="*/ 1045727 w 1424090"/>
                <a:gd name="connsiteY3" fmla="*/ 1053958 h 1256358"/>
                <a:gd name="connsiteX4" fmla="*/ 1424090 w 1424090"/>
                <a:gd name="connsiteY4" fmla="*/ 1256358 h 1256358"/>
                <a:gd name="connsiteX5" fmla="*/ 964673 w 1424090"/>
                <a:gd name="connsiteY5" fmla="*/ 1045774 h 1256358"/>
                <a:gd name="connsiteX6" fmla="*/ 1944 w 1424090"/>
                <a:gd name="connsiteY6" fmla="*/ 483181 h 1256358"/>
                <a:gd name="connsiteX0" fmla="*/ 1601 w 1423747"/>
                <a:gd name="connsiteY0" fmla="*/ 483181 h 1256358"/>
                <a:gd name="connsiteX1" fmla="*/ 722969 w 1423747"/>
                <a:gd name="connsiteY1" fmla="*/ 886 h 1256358"/>
                <a:gd name="connsiteX2" fmla="*/ 1373353 w 1423747"/>
                <a:gd name="connsiteY2" fmla="*/ 436790 h 1256358"/>
                <a:gd name="connsiteX3" fmla="*/ 1045384 w 1423747"/>
                <a:gd name="connsiteY3" fmla="*/ 1053958 h 1256358"/>
                <a:gd name="connsiteX4" fmla="*/ 1423747 w 1423747"/>
                <a:gd name="connsiteY4" fmla="*/ 1256358 h 1256358"/>
                <a:gd name="connsiteX5" fmla="*/ 928956 w 1423747"/>
                <a:gd name="connsiteY5" fmla="*/ 1053301 h 1256358"/>
                <a:gd name="connsiteX6" fmla="*/ 1601 w 1423747"/>
                <a:gd name="connsiteY6" fmla="*/ 483181 h 1256358"/>
                <a:gd name="connsiteX0" fmla="*/ 818 w 1422964"/>
                <a:gd name="connsiteY0" fmla="*/ 483181 h 1256358"/>
                <a:gd name="connsiteX1" fmla="*/ 722186 w 1422964"/>
                <a:gd name="connsiteY1" fmla="*/ 886 h 1256358"/>
                <a:gd name="connsiteX2" fmla="*/ 1372570 w 1422964"/>
                <a:gd name="connsiteY2" fmla="*/ 436790 h 1256358"/>
                <a:gd name="connsiteX3" fmla="*/ 1044601 w 1422964"/>
                <a:gd name="connsiteY3" fmla="*/ 1053958 h 1256358"/>
                <a:gd name="connsiteX4" fmla="*/ 1422964 w 1422964"/>
                <a:gd name="connsiteY4" fmla="*/ 1256358 h 1256358"/>
                <a:gd name="connsiteX5" fmla="*/ 928173 w 1422964"/>
                <a:gd name="connsiteY5" fmla="*/ 1053301 h 1256358"/>
                <a:gd name="connsiteX6" fmla="*/ 818 w 1422964"/>
                <a:gd name="connsiteY6" fmla="*/ 483181 h 1256358"/>
                <a:gd name="connsiteX0" fmla="*/ 1864 w 1424010"/>
                <a:gd name="connsiteY0" fmla="*/ 360534 h 1133711"/>
                <a:gd name="connsiteX1" fmla="*/ 708918 w 1424010"/>
                <a:gd name="connsiteY1" fmla="*/ 260 h 1133711"/>
                <a:gd name="connsiteX2" fmla="*/ 1373616 w 1424010"/>
                <a:gd name="connsiteY2" fmla="*/ 314143 h 1133711"/>
                <a:gd name="connsiteX3" fmla="*/ 1045647 w 1424010"/>
                <a:gd name="connsiteY3" fmla="*/ 931311 h 1133711"/>
                <a:gd name="connsiteX4" fmla="*/ 1424010 w 1424010"/>
                <a:gd name="connsiteY4" fmla="*/ 1133711 h 1133711"/>
                <a:gd name="connsiteX5" fmla="*/ 929219 w 1424010"/>
                <a:gd name="connsiteY5" fmla="*/ 930654 h 1133711"/>
                <a:gd name="connsiteX6" fmla="*/ 1864 w 1424010"/>
                <a:gd name="connsiteY6" fmla="*/ 360534 h 1133711"/>
                <a:gd name="connsiteX0" fmla="*/ 3032 w 1425178"/>
                <a:gd name="connsiteY0" fmla="*/ 360534 h 1133711"/>
                <a:gd name="connsiteX1" fmla="*/ 710086 w 1425178"/>
                <a:gd name="connsiteY1" fmla="*/ 260 h 1133711"/>
                <a:gd name="connsiteX2" fmla="*/ 1374784 w 1425178"/>
                <a:gd name="connsiteY2" fmla="*/ 314143 h 1133711"/>
                <a:gd name="connsiteX3" fmla="*/ 1046815 w 1425178"/>
                <a:gd name="connsiteY3" fmla="*/ 931311 h 1133711"/>
                <a:gd name="connsiteX4" fmla="*/ 1425178 w 1425178"/>
                <a:gd name="connsiteY4" fmla="*/ 1133711 h 1133711"/>
                <a:gd name="connsiteX5" fmla="*/ 930387 w 1425178"/>
                <a:gd name="connsiteY5" fmla="*/ 930654 h 1133711"/>
                <a:gd name="connsiteX6" fmla="*/ 3032 w 1425178"/>
                <a:gd name="connsiteY6" fmla="*/ 360534 h 1133711"/>
                <a:gd name="connsiteX0" fmla="*/ 3032 w 1425178"/>
                <a:gd name="connsiteY0" fmla="*/ 364594 h 1137771"/>
                <a:gd name="connsiteX1" fmla="*/ 710086 w 1425178"/>
                <a:gd name="connsiteY1" fmla="*/ 4320 h 1137771"/>
                <a:gd name="connsiteX2" fmla="*/ 1374784 w 1425178"/>
                <a:gd name="connsiteY2" fmla="*/ 318203 h 1137771"/>
                <a:gd name="connsiteX3" fmla="*/ 1046815 w 1425178"/>
                <a:gd name="connsiteY3" fmla="*/ 935371 h 1137771"/>
                <a:gd name="connsiteX4" fmla="*/ 1425178 w 1425178"/>
                <a:gd name="connsiteY4" fmla="*/ 1137771 h 1137771"/>
                <a:gd name="connsiteX5" fmla="*/ 930387 w 1425178"/>
                <a:gd name="connsiteY5" fmla="*/ 934714 h 1137771"/>
                <a:gd name="connsiteX6" fmla="*/ 3032 w 1425178"/>
                <a:gd name="connsiteY6" fmla="*/ 364594 h 1137771"/>
                <a:gd name="connsiteX0" fmla="*/ 3032 w 1425178"/>
                <a:gd name="connsiteY0" fmla="*/ 364594 h 1137771"/>
                <a:gd name="connsiteX1" fmla="*/ 710086 w 1425178"/>
                <a:gd name="connsiteY1" fmla="*/ 4320 h 1137771"/>
                <a:gd name="connsiteX2" fmla="*/ 1374784 w 1425178"/>
                <a:gd name="connsiteY2" fmla="*/ 318203 h 1137771"/>
                <a:gd name="connsiteX3" fmla="*/ 1046815 w 1425178"/>
                <a:gd name="connsiteY3" fmla="*/ 935371 h 1137771"/>
                <a:gd name="connsiteX4" fmla="*/ 1425178 w 1425178"/>
                <a:gd name="connsiteY4" fmla="*/ 1137771 h 1137771"/>
                <a:gd name="connsiteX5" fmla="*/ 930387 w 1425178"/>
                <a:gd name="connsiteY5" fmla="*/ 934714 h 1137771"/>
                <a:gd name="connsiteX6" fmla="*/ 3032 w 1425178"/>
                <a:gd name="connsiteY6" fmla="*/ 364594 h 1137771"/>
                <a:gd name="connsiteX0" fmla="*/ 3032 w 1384699"/>
                <a:gd name="connsiteY0" fmla="*/ 364594 h 1223881"/>
                <a:gd name="connsiteX1" fmla="*/ 710086 w 1384699"/>
                <a:gd name="connsiteY1" fmla="*/ 4320 h 1223881"/>
                <a:gd name="connsiteX2" fmla="*/ 1374784 w 1384699"/>
                <a:gd name="connsiteY2" fmla="*/ 318203 h 1223881"/>
                <a:gd name="connsiteX3" fmla="*/ 1046815 w 1384699"/>
                <a:gd name="connsiteY3" fmla="*/ 935371 h 1223881"/>
                <a:gd name="connsiteX4" fmla="*/ 1384699 w 1384699"/>
                <a:gd name="connsiteY4" fmla="*/ 1223881 h 1223881"/>
                <a:gd name="connsiteX5" fmla="*/ 930387 w 1384699"/>
                <a:gd name="connsiteY5" fmla="*/ 934714 h 1223881"/>
                <a:gd name="connsiteX6" fmla="*/ 3032 w 1384699"/>
                <a:gd name="connsiteY6" fmla="*/ 364594 h 122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4699" h="1223881">
                  <a:moveTo>
                    <a:pt x="3032" y="364594"/>
                  </a:moveTo>
                  <a:cubicBezTo>
                    <a:pt x="-44611" y="-53383"/>
                    <a:pt x="481461" y="12052"/>
                    <a:pt x="710086" y="4320"/>
                  </a:cubicBezTo>
                  <a:cubicBezTo>
                    <a:pt x="938711" y="-3412"/>
                    <a:pt x="1391028" y="-35743"/>
                    <a:pt x="1374784" y="318203"/>
                  </a:cubicBezTo>
                  <a:cubicBezTo>
                    <a:pt x="1358540" y="672149"/>
                    <a:pt x="1182918" y="914956"/>
                    <a:pt x="1046815" y="935371"/>
                  </a:cubicBezTo>
                  <a:cubicBezTo>
                    <a:pt x="1043735" y="1093911"/>
                    <a:pt x="1279245" y="892646"/>
                    <a:pt x="1384699" y="1223881"/>
                  </a:cubicBezTo>
                  <a:cubicBezTo>
                    <a:pt x="1220439" y="905175"/>
                    <a:pt x="1045320" y="1202368"/>
                    <a:pt x="930387" y="934714"/>
                  </a:cubicBezTo>
                  <a:cubicBezTo>
                    <a:pt x="111380" y="941700"/>
                    <a:pt x="50675" y="782571"/>
                    <a:pt x="3032" y="364594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000" dirty="0"/>
            </a:p>
          </p:txBody>
        </p:sp>
        <p:sp>
          <p:nvSpPr>
            <p:cNvPr id="22" name="Tekstvak 21"/>
            <p:cNvSpPr txBox="1"/>
            <p:nvPr/>
          </p:nvSpPr>
          <p:spPr>
            <a:xfrm rot="21540000">
              <a:off x="6334749" y="1578562"/>
              <a:ext cx="2152617" cy="644995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Wat vond je het leukst?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336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Er </a:t>
            </a:r>
            <a:r>
              <a:rPr lang="nl-NL" dirty="0"/>
              <a:t>Was </a:t>
            </a:r>
            <a:r>
              <a:rPr lang="nl-NL" dirty="0" smtClean="0"/>
              <a:t>Eens</a:t>
            </a:r>
            <a:endParaRPr lang="nl-NL" dirty="0"/>
          </a:p>
        </p:txBody>
      </p:sp>
      <p:pic>
        <p:nvPicPr>
          <p:cNvPr id="6" name="Tijdelijke aanduiding voor afbeelding 5"/>
          <p:cNvPicPr>
            <a:picLocks noGrp="1" noChangeAspect="1"/>
          </p:cNvPicPr>
          <p:nvPr>
            <p:ph type="pic" idx="13"/>
          </p:nvPr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9" b="8119"/>
          <a:stretch/>
        </p:blipFill>
        <p:spPr/>
      </p:pic>
      <p:grpSp>
        <p:nvGrpSpPr>
          <p:cNvPr id="96" name="Groep 95"/>
          <p:cNvGrpSpPr/>
          <p:nvPr/>
        </p:nvGrpSpPr>
        <p:grpSpPr>
          <a:xfrm rot="21540000" flipH="1">
            <a:off x="274855" y="826595"/>
            <a:ext cx="2900592" cy="1624372"/>
            <a:chOff x="6164077" y="1345451"/>
            <a:chExt cx="2608294" cy="1519995"/>
          </a:xfrm>
        </p:grpSpPr>
        <p:sp>
          <p:nvSpPr>
            <p:cNvPr id="97" name="Ovaal 6143"/>
            <p:cNvSpPr/>
            <p:nvPr/>
          </p:nvSpPr>
          <p:spPr>
            <a:xfrm rot="21540000">
              <a:off x="6164077" y="1345451"/>
              <a:ext cx="2608294" cy="151999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794873"/>
                <a:gd name="connsiteY0" fmla="*/ 594475 h 1519592"/>
                <a:gd name="connsiteX1" fmla="*/ 890221 w 1794873"/>
                <a:gd name="connsiteY1" fmla="*/ 1122 h 1519592"/>
                <a:gd name="connsiteX2" fmla="*/ 1726684 w 1794873"/>
                <a:gd name="connsiteY2" fmla="*/ 594475 h 1519592"/>
                <a:gd name="connsiteX3" fmla="*/ 1358542 w 1794873"/>
                <a:gd name="connsiteY3" fmla="*/ 1024239 h 1519592"/>
                <a:gd name="connsiteX4" fmla="*/ 1794873 w 1794873"/>
                <a:gd name="connsiteY4" fmla="*/ 1510008 h 1519592"/>
                <a:gd name="connsiteX5" fmla="*/ 1131582 w 1794873"/>
                <a:gd name="connsiteY5" fmla="*/ 1046010 h 1519592"/>
                <a:gd name="connsiteX6" fmla="*/ 21418 w 1794873"/>
                <a:gd name="connsiteY6" fmla="*/ 594475 h 1519592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81501"/>
                <a:gd name="connsiteY0" fmla="*/ 594475 h 1475600"/>
                <a:gd name="connsiteX1" fmla="*/ 890221 w 1781501"/>
                <a:gd name="connsiteY1" fmla="*/ 1122 h 1475600"/>
                <a:gd name="connsiteX2" fmla="*/ 1726684 w 1781501"/>
                <a:gd name="connsiteY2" fmla="*/ 594475 h 1475600"/>
                <a:gd name="connsiteX3" fmla="*/ 1358542 w 1781501"/>
                <a:gd name="connsiteY3" fmla="*/ 1024239 h 1475600"/>
                <a:gd name="connsiteX4" fmla="*/ 1781501 w 1781501"/>
                <a:gd name="connsiteY4" fmla="*/ 1111819 h 1475600"/>
                <a:gd name="connsiteX5" fmla="*/ 1131582 w 1781501"/>
                <a:gd name="connsiteY5" fmla="*/ 1046010 h 1475600"/>
                <a:gd name="connsiteX6" fmla="*/ 21418 w 1781501"/>
                <a:gd name="connsiteY6" fmla="*/ 594475 h 1475600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501" h="138181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35405" y="1460586"/>
                    <a:pt x="1580740" y="1112824"/>
                    <a:pt x="1781501" y="1111819"/>
                  </a:cubicBezTo>
                  <a:cubicBezTo>
                    <a:pt x="1577398" y="1179526"/>
                    <a:pt x="1305717" y="1722142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5400" dirty="0"/>
            </a:p>
          </p:txBody>
        </p:sp>
        <p:sp>
          <p:nvSpPr>
            <p:cNvPr id="98" name="Tekstvak 97"/>
            <p:cNvSpPr txBox="1"/>
            <p:nvPr/>
          </p:nvSpPr>
          <p:spPr>
            <a:xfrm rot="21420000">
              <a:off x="6351878" y="1551292"/>
              <a:ext cx="2367880" cy="9503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6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Jullie</a:t>
              </a:r>
              <a:endParaRPr lang="nl-NL" sz="6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6" name="Groep 105"/>
          <p:cNvGrpSpPr/>
          <p:nvPr/>
        </p:nvGrpSpPr>
        <p:grpSpPr>
          <a:xfrm>
            <a:off x="2600342" y="2113004"/>
            <a:ext cx="5354917" cy="3121283"/>
            <a:chOff x="6318076" y="473255"/>
            <a:chExt cx="3253822" cy="2825438"/>
          </a:xfrm>
        </p:grpSpPr>
        <p:sp>
          <p:nvSpPr>
            <p:cNvPr id="107" name="Ovaal 6143"/>
            <p:cNvSpPr/>
            <p:nvPr/>
          </p:nvSpPr>
          <p:spPr>
            <a:xfrm rot="21540000">
              <a:off x="6366242" y="473255"/>
              <a:ext cx="3205656" cy="2825438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  <a:gd name="connsiteX0" fmla="*/ 46454 w 1604330"/>
                <a:gd name="connsiteY0" fmla="*/ 483166 h 1484080"/>
                <a:gd name="connsiteX1" fmla="*/ 767822 w 1604330"/>
                <a:gd name="connsiteY1" fmla="*/ 871 h 1484080"/>
                <a:gd name="connsiteX2" fmla="*/ 1604285 w 1604330"/>
                <a:gd name="connsiteY2" fmla="*/ 594224 h 1484080"/>
                <a:gd name="connsiteX3" fmla="*/ 1236143 w 1604330"/>
                <a:gd name="connsiteY3" fmla="*/ 1023988 h 1484080"/>
                <a:gd name="connsiteX4" fmla="*/ 1497173 w 1604330"/>
                <a:gd name="connsiteY4" fmla="*/ 1484080 h 1484080"/>
                <a:gd name="connsiteX5" fmla="*/ 1009183 w 1604330"/>
                <a:gd name="connsiteY5" fmla="*/ 1045759 h 1484080"/>
                <a:gd name="connsiteX6" fmla="*/ 46454 w 1604330"/>
                <a:gd name="connsiteY6" fmla="*/ 483166 h 1484080"/>
                <a:gd name="connsiteX0" fmla="*/ 8609 w 1566485"/>
                <a:gd name="connsiteY0" fmla="*/ 486559 h 1487473"/>
                <a:gd name="connsiteX1" fmla="*/ 729977 w 1566485"/>
                <a:gd name="connsiteY1" fmla="*/ 4264 h 1487473"/>
                <a:gd name="connsiteX2" fmla="*/ 1566440 w 1566485"/>
                <a:gd name="connsiteY2" fmla="*/ 597617 h 1487473"/>
                <a:gd name="connsiteX3" fmla="*/ 1198298 w 1566485"/>
                <a:gd name="connsiteY3" fmla="*/ 1027381 h 1487473"/>
                <a:gd name="connsiteX4" fmla="*/ 1459328 w 1566485"/>
                <a:gd name="connsiteY4" fmla="*/ 1487473 h 1487473"/>
                <a:gd name="connsiteX5" fmla="*/ 971338 w 1566485"/>
                <a:gd name="connsiteY5" fmla="*/ 1049152 h 1487473"/>
                <a:gd name="connsiteX6" fmla="*/ 8609 w 1566485"/>
                <a:gd name="connsiteY6" fmla="*/ 486559 h 1487473"/>
                <a:gd name="connsiteX0" fmla="*/ 2056 w 1559932"/>
                <a:gd name="connsiteY0" fmla="*/ 486559 h 1487473"/>
                <a:gd name="connsiteX1" fmla="*/ 723424 w 1559932"/>
                <a:gd name="connsiteY1" fmla="*/ 4264 h 1487473"/>
                <a:gd name="connsiteX2" fmla="*/ 1559887 w 1559932"/>
                <a:gd name="connsiteY2" fmla="*/ 597617 h 1487473"/>
                <a:gd name="connsiteX3" fmla="*/ 1191745 w 1559932"/>
                <a:gd name="connsiteY3" fmla="*/ 1027381 h 1487473"/>
                <a:gd name="connsiteX4" fmla="*/ 1452775 w 1559932"/>
                <a:gd name="connsiteY4" fmla="*/ 1487473 h 1487473"/>
                <a:gd name="connsiteX5" fmla="*/ 964785 w 1559932"/>
                <a:gd name="connsiteY5" fmla="*/ 1049152 h 1487473"/>
                <a:gd name="connsiteX6" fmla="*/ 2056 w 1559932"/>
                <a:gd name="connsiteY6" fmla="*/ 486559 h 1487473"/>
                <a:gd name="connsiteX0" fmla="*/ 1944 w 1453689"/>
                <a:gd name="connsiteY0" fmla="*/ 482581 h 1483495"/>
                <a:gd name="connsiteX1" fmla="*/ 723312 w 1453689"/>
                <a:gd name="connsiteY1" fmla="*/ 286 h 1483495"/>
                <a:gd name="connsiteX2" fmla="*/ 1373696 w 1453689"/>
                <a:gd name="connsiteY2" fmla="*/ 436190 h 1483495"/>
                <a:gd name="connsiteX3" fmla="*/ 1191633 w 1453689"/>
                <a:gd name="connsiteY3" fmla="*/ 1023403 h 1483495"/>
                <a:gd name="connsiteX4" fmla="*/ 1452663 w 1453689"/>
                <a:gd name="connsiteY4" fmla="*/ 1483495 h 1483495"/>
                <a:gd name="connsiteX5" fmla="*/ 964673 w 1453689"/>
                <a:gd name="connsiteY5" fmla="*/ 1045174 h 1483495"/>
                <a:gd name="connsiteX6" fmla="*/ 1944 w 1453689"/>
                <a:gd name="connsiteY6" fmla="*/ 482581 h 1483495"/>
                <a:gd name="connsiteX0" fmla="*/ 1944 w 1453689"/>
                <a:gd name="connsiteY0" fmla="*/ 486426 h 1487340"/>
                <a:gd name="connsiteX1" fmla="*/ 723312 w 1453689"/>
                <a:gd name="connsiteY1" fmla="*/ 4131 h 1487340"/>
                <a:gd name="connsiteX2" fmla="*/ 1373696 w 1453689"/>
                <a:gd name="connsiteY2" fmla="*/ 440035 h 1487340"/>
                <a:gd name="connsiteX3" fmla="*/ 1191633 w 1453689"/>
                <a:gd name="connsiteY3" fmla="*/ 1027248 h 1487340"/>
                <a:gd name="connsiteX4" fmla="*/ 1452663 w 1453689"/>
                <a:gd name="connsiteY4" fmla="*/ 1487340 h 1487340"/>
                <a:gd name="connsiteX5" fmla="*/ 964673 w 1453689"/>
                <a:gd name="connsiteY5" fmla="*/ 1049019 h 1487340"/>
                <a:gd name="connsiteX6" fmla="*/ 1944 w 1453689"/>
                <a:gd name="connsiteY6" fmla="*/ 486426 h 1487340"/>
                <a:gd name="connsiteX0" fmla="*/ 1944 w 1412317"/>
                <a:gd name="connsiteY0" fmla="*/ 486426 h 1310719"/>
                <a:gd name="connsiteX1" fmla="*/ 723312 w 1412317"/>
                <a:gd name="connsiteY1" fmla="*/ 4131 h 1310719"/>
                <a:gd name="connsiteX2" fmla="*/ 1373696 w 1412317"/>
                <a:gd name="connsiteY2" fmla="*/ 440035 h 1310719"/>
                <a:gd name="connsiteX3" fmla="*/ 1191633 w 1412317"/>
                <a:gd name="connsiteY3" fmla="*/ 1027248 h 1310719"/>
                <a:gd name="connsiteX4" fmla="*/ 1383919 w 1412317"/>
                <a:gd name="connsiteY4" fmla="*/ 1310720 h 1310719"/>
                <a:gd name="connsiteX5" fmla="*/ 964673 w 1412317"/>
                <a:gd name="connsiteY5" fmla="*/ 1049019 h 1310719"/>
                <a:gd name="connsiteX6" fmla="*/ 1944 w 1412317"/>
                <a:gd name="connsiteY6" fmla="*/ 486426 h 1310719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24090"/>
                <a:gd name="connsiteY0" fmla="*/ 486426 h 1259603"/>
                <a:gd name="connsiteX1" fmla="*/ 723312 w 1424090"/>
                <a:gd name="connsiteY1" fmla="*/ 4131 h 1259603"/>
                <a:gd name="connsiteX2" fmla="*/ 1373696 w 1424090"/>
                <a:gd name="connsiteY2" fmla="*/ 440035 h 1259603"/>
                <a:gd name="connsiteX3" fmla="*/ 1191633 w 1424090"/>
                <a:gd name="connsiteY3" fmla="*/ 1027248 h 1259603"/>
                <a:gd name="connsiteX4" fmla="*/ 1424090 w 1424090"/>
                <a:gd name="connsiteY4" fmla="*/ 1259603 h 1259603"/>
                <a:gd name="connsiteX5" fmla="*/ 964673 w 1424090"/>
                <a:gd name="connsiteY5" fmla="*/ 1049019 h 1259603"/>
                <a:gd name="connsiteX6" fmla="*/ 1944 w 1424090"/>
                <a:gd name="connsiteY6" fmla="*/ 486426 h 1259603"/>
                <a:gd name="connsiteX0" fmla="*/ 1944 w 1424090"/>
                <a:gd name="connsiteY0" fmla="*/ 482459 h 1255636"/>
                <a:gd name="connsiteX1" fmla="*/ 723312 w 1424090"/>
                <a:gd name="connsiteY1" fmla="*/ 164 h 1255636"/>
                <a:gd name="connsiteX2" fmla="*/ 1373696 w 1424090"/>
                <a:gd name="connsiteY2" fmla="*/ 436068 h 1255636"/>
                <a:gd name="connsiteX3" fmla="*/ 1045727 w 1424090"/>
                <a:gd name="connsiteY3" fmla="*/ 1053236 h 1255636"/>
                <a:gd name="connsiteX4" fmla="*/ 1424090 w 1424090"/>
                <a:gd name="connsiteY4" fmla="*/ 1255636 h 1255636"/>
                <a:gd name="connsiteX5" fmla="*/ 964673 w 1424090"/>
                <a:gd name="connsiteY5" fmla="*/ 1045052 h 1255636"/>
                <a:gd name="connsiteX6" fmla="*/ 1944 w 1424090"/>
                <a:gd name="connsiteY6" fmla="*/ 482459 h 1255636"/>
                <a:gd name="connsiteX0" fmla="*/ 1944 w 1424090"/>
                <a:gd name="connsiteY0" fmla="*/ 483181 h 1256358"/>
                <a:gd name="connsiteX1" fmla="*/ 723312 w 1424090"/>
                <a:gd name="connsiteY1" fmla="*/ 886 h 1256358"/>
                <a:gd name="connsiteX2" fmla="*/ 1373696 w 1424090"/>
                <a:gd name="connsiteY2" fmla="*/ 436790 h 1256358"/>
                <a:gd name="connsiteX3" fmla="*/ 1045727 w 1424090"/>
                <a:gd name="connsiteY3" fmla="*/ 1053958 h 1256358"/>
                <a:gd name="connsiteX4" fmla="*/ 1424090 w 1424090"/>
                <a:gd name="connsiteY4" fmla="*/ 1256358 h 1256358"/>
                <a:gd name="connsiteX5" fmla="*/ 964673 w 1424090"/>
                <a:gd name="connsiteY5" fmla="*/ 1045774 h 1256358"/>
                <a:gd name="connsiteX6" fmla="*/ 1944 w 1424090"/>
                <a:gd name="connsiteY6" fmla="*/ 483181 h 1256358"/>
                <a:gd name="connsiteX0" fmla="*/ 1601 w 1423747"/>
                <a:gd name="connsiteY0" fmla="*/ 483181 h 1256358"/>
                <a:gd name="connsiteX1" fmla="*/ 722969 w 1423747"/>
                <a:gd name="connsiteY1" fmla="*/ 886 h 1256358"/>
                <a:gd name="connsiteX2" fmla="*/ 1373353 w 1423747"/>
                <a:gd name="connsiteY2" fmla="*/ 436790 h 1256358"/>
                <a:gd name="connsiteX3" fmla="*/ 1045384 w 1423747"/>
                <a:gd name="connsiteY3" fmla="*/ 1053958 h 1256358"/>
                <a:gd name="connsiteX4" fmla="*/ 1423747 w 1423747"/>
                <a:gd name="connsiteY4" fmla="*/ 1256358 h 1256358"/>
                <a:gd name="connsiteX5" fmla="*/ 928956 w 1423747"/>
                <a:gd name="connsiteY5" fmla="*/ 1053301 h 1256358"/>
                <a:gd name="connsiteX6" fmla="*/ 1601 w 1423747"/>
                <a:gd name="connsiteY6" fmla="*/ 483181 h 1256358"/>
                <a:gd name="connsiteX0" fmla="*/ 818 w 1422964"/>
                <a:gd name="connsiteY0" fmla="*/ 483181 h 1256358"/>
                <a:gd name="connsiteX1" fmla="*/ 722186 w 1422964"/>
                <a:gd name="connsiteY1" fmla="*/ 886 h 1256358"/>
                <a:gd name="connsiteX2" fmla="*/ 1372570 w 1422964"/>
                <a:gd name="connsiteY2" fmla="*/ 436790 h 1256358"/>
                <a:gd name="connsiteX3" fmla="*/ 1044601 w 1422964"/>
                <a:gd name="connsiteY3" fmla="*/ 1053958 h 1256358"/>
                <a:gd name="connsiteX4" fmla="*/ 1422964 w 1422964"/>
                <a:gd name="connsiteY4" fmla="*/ 1256358 h 1256358"/>
                <a:gd name="connsiteX5" fmla="*/ 928173 w 1422964"/>
                <a:gd name="connsiteY5" fmla="*/ 1053301 h 1256358"/>
                <a:gd name="connsiteX6" fmla="*/ 818 w 1422964"/>
                <a:gd name="connsiteY6" fmla="*/ 483181 h 1256358"/>
                <a:gd name="connsiteX0" fmla="*/ 1864 w 1424010"/>
                <a:gd name="connsiteY0" fmla="*/ 360534 h 1133711"/>
                <a:gd name="connsiteX1" fmla="*/ 708918 w 1424010"/>
                <a:gd name="connsiteY1" fmla="*/ 260 h 1133711"/>
                <a:gd name="connsiteX2" fmla="*/ 1373616 w 1424010"/>
                <a:gd name="connsiteY2" fmla="*/ 314143 h 1133711"/>
                <a:gd name="connsiteX3" fmla="*/ 1045647 w 1424010"/>
                <a:gd name="connsiteY3" fmla="*/ 931311 h 1133711"/>
                <a:gd name="connsiteX4" fmla="*/ 1424010 w 1424010"/>
                <a:gd name="connsiteY4" fmla="*/ 1133711 h 1133711"/>
                <a:gd name="connsiteX5" fmla="*/ 929219 w 1424010"/>
                <a:gd name="connsiteY5" fmla="*/ 930654 h 1133711"/>
                <a:gd name="connsiteX6" fmla="*/ 1864 w 1424010"/>
                <a:gd name="connsiteY6" fmla="*/ 360534 h 1133711"/>
                <a:gd name="connsiteX0" fmla="*/ 3032 w 1425178"/>
                <a:gd name="connsiteY0" fmla="*/ 360534 h 1133711"/>
                <a:gd name="connsiteX1" fmla="*/ 710086 w 1425178"/>
                <a:gd name="connsiteY1" fmla="*/ 260 h 1133711"/>
                <a:gd name="connsiteX2" fmla="*/ 1374784 w 1425178"/>
                <a:gd name="connsiteY2" fmla="*/ 314143 h 1133711"/>
                <a:gd name="connsiteX3" fmla="*/ 1046815 w 1425178"/>
                <a:gd name="connsiteY3" fmla="*/ 931311 h 1133711"/>
                <a:gd name="connsiteX4" fmla="*/ 1425178 w 1425178"/>
                <a:gd name="connsiteY4" fmla="*/ 1133711 h 1133711"/>
                <a:gd name="connsiteX5" fmla="*/ 930387 w 1425178"/>
                <a:gd name="connsiteY5" fmla="*/ 930654 h 1133711"/>
                <a:gd name="connsiteX6" fmla="*/ 3032 w 1425178"/>
                <a:gd name="connsiteY6" fmla="*/ 360534 h 1133711"/>
                <a:gd name="connsiteX0" fmla="*/ 3032 w 1425178"/>
                <a:gd name="connsiteY0" fmla="*/ 364594 h 1137771"/>
                <a:gd name="connsiteX1" fmla="*/ 710086 w 1425178"/>
                <a:gd name="connsiteY1" fmla="*/ 4320 h 1137771"/>
                <a:gd name="connsiteX2" fmla="*/ 1374784 w 1425178"/>
                <a:gd name="connsiteY2" fmla="*/ 318203 h 1137771"/>
                <a:gd name="connsiteX3" fmla="*/ 1046815 w 1425178"/>
                <a:gd name="connsiteY3" fmla="*/ 935371 h 1137771"/>
                <a:gd name="connsiteX4" fmla="*/ 1425178 w 1425178"/>
                <a:gd name="connsiteY4" fmla="*/ 1137771 h 1137771"/>
                <a:gd name="connsiteX5" fmla="*/ 930387 w 1425178"/>
                <a:gd name="connsiteY5" fmla="*/ 934714 h 1137771"/>
                <a:gd name="connsiteX6" fmla="*/ 3032 w 1425178"/>
                <a:gd name="connsiteY6" fmla="*/ 364594 h 1137771"/>
                <a:gd name="connsiteX0" fmla="*/ 3032 w 1425178"/>
                <a:gd name="connsiteY0" fmla="*/ 364594 h 1137771"/>
                <a:gd name="connsiteX1" fmla="*/ 710086 w 1425178"/>
                <a:gd name="connsiteY1" fmla="*/ 4320 h 1137771"/>
                <a:gd name="connsiteX2" fmla="*/ 1374784 w 1425178"/>
                <a:gd name="connsiteY2" fmla="*/ 318203 h 1137771"/>
                <a:gd name="connsiteX3" fmla="*/ 1046815 w 1425178"/>
                <a:gd name="connsiteY3" fmla="*/ 935371 h 1137771"/>
                <a:gd name="connsiteX4" fmla="*/ 1425178 w 1425178"/>
                <a:gd name="connsiteY4" fmla="*/ 1137771 h 1137771"/>
                <a:gd name="connsiteX5" fmla="*/ 930387 w 1425178"/>
                <a:gd name="connsiteY5" fmla="*/ 934714 h 1137771"/>
                <a:gd name="connsiteX6" fmla="*/ 3032 w 1425178"/>
                <a:gd name="connsiteY6" fmla="*/ 364594 h 1137771"/>
                <a:gd name="connsiteX0" fmla="*/ 3032 w 1384699"/>
                <a:gd name="connsiteY0" fmla="*/ 364594 h 1223881"/>
                <a:gd name="connsiteX1" fmla="*/ 710086 w 1384699"/>
                <a:gd name="connsiteY1" fmla="*/ 4320 h 1223881"/>
                <a:gd name="connsiteX2" fmla="*/ 1374784 w 1384699"/>
                <a:gd name="connsiteY2" fmla="*/ 318203 h 1223881"/>
                <a:gd name="connsiteX3" fmla="*/ 1046815 w 1384699"/>
                <a:gd name="connsiteY3" fmla="*/ 935371 h 1223881"/>
                <a:gd name="connsiteX4" fmla="*/ 1384699 w 1384699"/>
                <a:gd name="connsiteY4" fmla="*/ 1223881 h 1223881"/>
                <a:gd name="connsiteX5" fmla="*/ 930387 w 1384699"/>
                <a:gd name="connsiteY5" fmla="*/ 934714 h 1223881"/>
                <a:gd name="connsiteX6" fmla="*/ 3032 w 1384699"/>
                <a:gd name="connsiteY6" fmla="*/ 364594 h 1223881"/>
                <a:gd name="connsiteX0" fmla="*/ 3032 w 2191256"/>
                <a:gd name="connsiteY0" fmla="*/ 364594 h 2811351"/>
                <a:gd name="connsiteX1" fmla="*/ 710086 w 2191256"/>
                <a:gd name="connsiteY1" fmla="*/ 4320 h 2811351"/>
                <a:gd name="connsiteX2" fmla="*/ 1374784 w 2191256"/>
                <a:gd name="connsiteY2" fmla="*/ 318203 h 2811351"/>
                <a:gd name="connsiteX3" fmla="*/ 1046815 w 2191256"/>
                <a:gd name="connsiteY3" fmla="*/ 935371 h 2811351"/>
                <a:gd name="connsiteX4" fmla="*/ 2191256 w 2191256"/>
                <a:gd name="connsiteY4" fmla="*/ 2811351 h 2811351"/>
                <a:gd name="connsiteX5" fmla="*/ 930387 w 2191256"/>
                <a:gd name="connsiteY5" fmla="*/ 934714 h 2811351"/>
                <a:gd name="connsiteX6" fmla="*/ 3032 w 2191256"/>
                <a:gd name="connsiteY6" fmla="*/ 364594 h 2811351"/>
                <a:gd name="connsiteX0" fmla="*/ 3032 w 2195491"/>
                <a:gd name="connsiteY0" fmla="*/ 364594 h 2815469"/>
                <a:gd name="connsiteX1" fmla="*/ 710086 w 2195491"/>
                <a:gd name="connsiteY1" fmla="*/ 4320 h 2815469"/>
                <a:gd name="connsiteX2" fmla="*/ 1374784 w 2195491"/>
                <a:gd name="connsiteY2" fmla="*/ 318203 h 2815469"/>
                <a:gd name="connsiteX3" fmla="*/ 1046815 w 2195491"/>
                <a:gd name="connsiteY3" fmla="*/ 935371 h 2815469"/>
                <a:gd name="connsiteX4" fmla="*/ 1329780 w 2195491"/>
                <a:gd name="connsiteY4" fmla="*/ 1424612 h 2815469"/>
                <a:gd name="connsiteX5" fmla="*/ 2191256 w 2195491"/>
                <a:gd name="connsiteY5" fmla="*/ 2811351 h 2815469"/>
                <a:gd name="connsiteX6" fmla="*/ 930387 w 2195491"/>
                <a:gd name="connsiteY6" fmla="*/ 934714 h 2815469"/>
                <a:gd name="connsiteX7" fmla="*/ 3032 w 2195491"/>
                <a:gd name="connsiteY7" fmla="*/ 364594 h 2815469"/>
                <a:gd name="connsiteX0" fmla="*/ 3032 w 2191402"/>
                <a:gd name="connsiteY0" fmla="*/ 364594 h 2811380"/>
                <a:gd name="connsiteX1" fmla="*/ 710086 w 2191402"/>
                <a:gd name="connsiteY1" fmla="*/ 4320 h 2811380"/>
                <a:gd name="connsiteX2" fmla="*/ 1374784 w 2191402"/>
                <a:gd name="connsiteY2" fmla="*/ 318203 h 2811380"/>
                <a:gd name="connsiteX3" fmla="*/ 1046815 w 2191402"/>
                <a:gd name="connsiteY3" fmla="*/ 935371 h 2811380"/>
                <a:gd name="connsiteX4" fmla="*/ 1329780 w 2191402"/>
                <a:gd name="connsiteY4" fmla="*/ 1424612 h 2811380"/>
                <a:gd name="connsiteX5" fmla="*/ 2191256 w 2191402"/>
                <a:gd name="connsiteY5" fmla="*/ 2811351 h 2811380"/>
                <a:gd name="connsiteX6" fmla="*/ 1260098 w 2191402"/>
                <a:gd name="connsiteY6" fmla="*/ 1463682 h 2811380"/>
                <a:gd name="connsiteX7" fmla="*/ 930387 w 2191402"/>
                <a:gd name="connsiteY7" fmla="*/ 934714 h 2811380"/>
                <a:gd name="connsiteX8" fmla="*/ 3032 w 2191402"/>
                <a:gd name="connsiteY8" fmla="*/ 364594 h 2811380"/>
                <a:gd name="connsiteX0" fmla="*/ 3032 w 2191402"/>
                <a:gd name="connsiteY0" fmla="*/ 364594 h 2811380"/>
                <a:gd name="connsiteX1" fmla="*/ 710086 w 2191402"/>
                <a:gd name="connsiteY1" fmla="*/ 4320 h 2811380"/>
                <a:gd name="connsiteX2" fmla="*/ 1374784 w 2191402"/>
                <a:gd name="connsiteY2" fmla="*/ 318203 h 2811380"/>
                <a:gd name="connsiteX3" fmla="*/ 1046815 w 2191402"/>
                <a:gd name="connsiteY3" fmla="*/ 935371 h 2811380"/>
                <a:gd name="connsiteX4" fmla="*/ 1329780 w 2191402"/>
                <a:gd name="connsiteY4" fmla="*/ 1424612 h 2811380"/>
                <a:gd name="connsiteX5" fmla="*/ 2191256 w 2191402"/>
                <a:gd name="connsiteY5" fmla="*/ 2811351 h 2811380"/>
                <a:gd name="connsiteX6" fmla="*/ 1254853 w 2191402"/>
                <a:gd name="connsiteY6" fmla="*/ 1449346 h 2811380"/>
                <a:gd name="connsiteX7" fmla="*/ 930387 w 2191402"/>
                <a:gd name="connsiteY7" fmla="*/ 934714 h 2811380"/>
                <a:gd name="connsiteX8" fmla="*/ 3032 w 2191402"/>
                <a:gd name="connsiteY8" fmla="*/ 364594 h 2811380"/>
                <a:gd name="connsiteX0" fmla="*/ 3032 w 2191402"/>
                <a:gd name="connsiteY0" fmla="*/ 364594 h 2811373"/>
                <a:gd name="connsiteX1" fmla="*/ 710086 w 2191402"/>
                <a:gd name="connsiteY1" fmla="*/ 4320 h 2811373"/>
                <a:gd name="connsiteX2" fmla="*/ 1374784 w 2191402"/>
                <a:gd name="connsiteY2" fmla="*/ 318203 h 2811373"/>
                <a:gd name="connsiteX3" fmla="*/ 1046815 w 2191402"/>
                <a:gd name="connsiteY3" fmla="*/ 935371 h 2811373"/>
                <a:gd name="connsiteX4" fmla="*/ 1329780 w 2191402"/>
                <a:gd name="connsiteY4" fmla="*/ 1424612 h 2811373"/>
                <a:gd name="connsiteX5" fmla="*/ 2191256 w 2191402"/>
                <a:gd name="connsiteY5" fmla="*/ 2811351 h 2811373"/>
                <a:gd name="connsiteX6" fmla="*/ 1254853 w 2191402"/>
                <a:gd name="connsiteY6" fmla="*/ 1449346 h 2811373"/>
                <a:gd name="connsiteX7" fmla="*/ 930387 w 2191402"/>
                <a:gd name="connsiteY7" fmla="*/ 934714 h 2811373"/>
                <a:gd name="connsiteX8" fmla="*/ 3032 w 2191402"/>
                <a:gd name="connsiteY8" fmla="*/ 364594 h 2811373"/>
                <a:gd name="connsiteX0" fmla="*/ 3032 w 2191428"/>
                <a:gd name="connsiteY0" fmla="*/ 364594 h 2811374"/>
                <a:gd name="connsiteX1" fmla="*/ 710086 w 2191428"/>
                <a:gd name="connsiteY1" fmla="*/ 4320 h 2811374"/>
                <a:gd name="connsiteX2" fmla="*/ 1374784 w 2191428"/>
                <a:gd name="connsiteY2" fmla="*/ 318203 h 2811374"/>
                <a:gd name="connsiteX3" fmla="*/ 1046815 w 2191428"/>
                <a:gd name="connsiteY3" fmla="*/ 935371 h 2811374"/>
                <a:gd name="connsiteX4" fmla="*/ 1329780 w 2191428"/>
                <a:gd name="connsiteY4" fmla="*/ 1424612 h 2811374"/>
                <a:gd name="connsiteX5" fmla="*/ 2191256 w 2191428"/>
                <a:gd name="connsiteY5" fmla="*/ 2811351 h 2811374"/>
                <a:gd name="connsiteX6" fmla="*/ 1254853 w 2191428"/>
                <a:gd name="connsiteY6" fmla="*/ 1449346 h 2811374"/>
                <a:gd name="connsiteX7" fmla="*/ 930387 w 2191428"/>
                <a:gd name="connsiteY7" fmla="*/ 934714 h 2811374"/>
                <a:gd name="connsiteX8" fmla="*/ 3032 w 2191428"/>
                <a:gd name="connsiteY8" fmla="*/ 364594 h 2811374"/>
                <a:gd name="connsiteX0" fmla="*/ 3032 w 2224331"/>
                <a:gd name="connsiteY0" fmla="*/ 364594 h 2832056"/>
                <a:gd name="connsiteX1" fmla="*/ 710086 w 2224331"/>
                <a:gd name="connsiteY1" fmla="*/ 4320 h 2832056"/>
                <a:gd name="connsiteX2" fmla="*/ 1374784 w 2224331"/>
                <a:gd name="connsiteY2" fmla="*/ 318203 h 2832056"/>
                <a:gd name="connsiteX3" fmla="*/ 1046815 w 2224331"/>
                <a:gd name="connsiteY3" fmla="*/ 935371 h 2832056"/>
                <a:gd name="connsiteX4" fmla="*/ 1329780 w 2224331"/>
                <a:gd name="connsiteY4" fmla="*/ 1424612 h 2832056"/>
                <a:gd name="connsiteX5" fmla="*/ 1949364 w 2224331"/>
                <a:gd name="connsiteY5" fmla="*/ 2214215 h 2832056"/>
                <a:gd name="connsiteX6" fmla="*/ 2191256 w 2224331"/>
                <a:gd name="connsiteY6" fmla="*/ 2811351 h 2832056"/>
                <a:gd name="connsiteX7" fmla="*/ 1254853 w 2224331"/>
                <a:gd name="connsiteY7" fmla="*/ 1449346 h 2832056"/>
                <a:gd name="connsiteX8" fmla="*/ 930387 w 2224331"/>
                <a:gd name="connsiteY8" fmla="*/ 934714 h 2832056"/>
                <a:gd name="connsiteX9" fmla="*/ 3032 w 2224331"/>
                <a:gd name="connsiteY9" fmla="*/ 364594 h 2832056"/>
                <a:gd name="connsiteX0" fmla="*/ 3032 w 2242346"/>
                <a:gd name="connsiteY0" fmla="*/ 364594 h 2821407"/>
                <a:gd name="connsiteX1" fmla="*/ 710086 w 2242346"/>
                <a:gd name="connsiteY1" fmla="*/ 4320 h 2821407"/>
                <a:gd name="connsiteX2" fmla="*/ 1374784 w 2242346"/>
                <a:gd name="connsiteY2" fmla="*/ 318203 h 2821407"/>
                <a:gd name="connsiteX3" fmla="*/ 1046815 w 2242346"/>
                <a:gd name="connsiteY3" fmla="*/ 935371 h 2821407"/>
                <a:gd name="connsiteX4" fmla="*/ 1329780 w 2242346"/>
                <a:gd name="connsiteY4" fmla="*/ 1424612 h 2821407"/>
                <a:gd name="connsiteX5" fmla="*/ 2065668 w 2242346"/>
                <a:gd name="connsiteY5" fmla="*/ 1585352 h 2821407"/>
                <a:gd name="connsiteX6" fmla="*/ 2191256 w 2242346"/>
                <a:gd name="connsiteY6" fmla="*/ 2811351 h 2821407"/>
                <a:gd name="connsiteX7" fmla="*/ 1254853 w 2242346"/>
                <a:gd name="connsiteY7" fmla="*/ 1449346 h 2821407"/>
                <a:gd name="connsiteX8" fmla="*/ 930387 w 2242346"/>
                <a:gd name="connsiteY8" fmla="*/ 934714 h 2821407"/>
                <a:gd name="connsiteX9" fmla="*/ 3032 w 2242346"/>
                <a:gd name="connsiteY9" fmla="*/ 364594 h 2821407"/>
                <a:gd name="connsiteX0" fmla="*/ 3032 w 2221809"/>
                <a:gd name="connsiteY0" fmla="*/ 364594 h 2828224"/>
                <a:gd name="connsiteX1" fmla="*/ 710086 w 2221809"/>
                <a:gd name="connsiteY1" fmla="*/ 4320 h 2828224"/>
                <a:gd name="connsiteX2" fmla="*/ 1374784 w 2221809"/>
                <a:gd name="connsiteY2" fmla="*/ 318203 h 2828224"/>
                <a:gd name="connsiteX3" fmla="*/ 1046815 w 2221809"/>
                <a:gd name="connsiteY3" fmla="*/ 935371 h 2828224"/>
                <a:gd name="connsiteX4" fmla="*/ 1329780 w 2221809"/>
                <a:gd name="connsiteY4" fmla="*/ 1424612 h 2828224"/>
                <a:gd name="connsiteX5" fmla="*/ 2065668 w 2221809"/>
                <a:gd name="connsiteY5" fmla="*/ 1585352 h 2828224"/>
                <a:gd name="connsiteX6" fmla="*/ 2191256 w 2221809"/>
                <a:gd name="connsiteY6" fmla="*/ 2811351 h 2828224"/>
                <a:gd name="connsiteX7" fmla="*/ 1650120 w 2221809"/>
                <a:gd name="connsiteY7" fmla="*/ 2242711 h 2828224"/>
                <a:gd name="connsiteX8" fmla="*/ 1254853 w 2221809"/>
                <a:gd name="connsiteY8" fmla="*/ 1449346 h 2828224"/>
                <a:gd name="connsiteX9" fmla="*/ 930387 w 2221809"/>
                <a:gd name="connsiteY9" fmla="*/ 934714 h 2828224"/>
                <a:gd name="connsiteX10" fmla="*/ 3032 w 2221809"/>
                <a:gd name="connsiteY10" fmla="*/ 364594 h 2828224"/>
                <a:gd name="connsiteX0" fmla="*/ 3032 w 2221809"/>
                <a:gd name="connsiteY0" fmla="*/ 364594 h 2820964"/>
                <a:gd name="connsiteX1" fmla="*/ 710086 w 2221809"/>
                <a:gd name="connsiteY1" fmla="*/ 4320 h 2820964"/>
                <a:gd name="connsiteX2" fmla="*/ 1374784 w 2221809"/>
                <a:gd name="connsiteY2" fmla="*/ 318203 h 2820964"/>
                <a:gd name="connsiteX3" fmla="*/ 1046815 w 2221809"/>
                <a:gd name="connsiteY3" fmla="*/ 935371 h 2820964"/>
                <a:gd name="connsiteX4" fmla="*/ 1329780 w 2221809"/>
                <a:gd name="connsiteY4" fmla="*/ 1424612 h 2820964"/>
                <a:gd name="connsiteX5" fmla="*/ 2065668 w 2221809"/>
                <a:gd name="connsiteY5" fmla="*/ 1585352 h 2820964"/>
                <a:gd name="connsiteX6" fmla="*/ 2191256 w 2221809"/>
                <a:gd name="connsiteY6" fmla="*/ 2811351 h 2820964"/>
                <a:gd name="connsiteX7" fmla="*/ 766334 w 2221809"/>
                <a:gd name="connsiteY7" fmla="*/ 1835560 h 2820964"/>
                <a:gd name="connsiteX8" fmla="*/ 1254853 w 2221809"/>
                <a:gd name="connsiteY8" fmla="*/ 1449346 h 2820964"/>
                <a:gd name="connsiteX9" fmla="*/ 930387 w 2221809"/>
                <a:gd name="connsiteY9" fmla="*/ 934714 h 2820964"/>
                <a:gd name="connsiteX10" fmla="*/ 3032 w 2221809"/>
                <a:gd name="connsiteY10" fmla="*/ 364594 h 2820964"/>
                <a:gd name="connsiteX0" fmla="*/ 3032 w 2223129"/>
                <a:gd name="connsiteY0" fmla="*/ 364594 h 2859662"/>
                <a:gd name="connsiteX1" fmla="*/ 710086 w 2223129"/>
                <a:gd name="connsiteY1" fmla="*/ 4320 h 2859662"/>
                <a:gd name="connsiteX2" fmla="*/ 1374784 w 2223129"/>
                <a:gd name="connsiteY2" fmla="*/ 318203 h 2859662"/>
                <a:gd name="connsiteX3" fmla="*/ 1046815 w 2223129"/>
                <a:gd name="connsiteY3" fmla="*/ 935371 h 2859662"/>
                <a:gd name="connsiteX4" fmla="*/ 1329780 w 2223129"/>
                <a:gd name="connsiteY4" fmla="*/ 1424612 h 2859662"/>
                <a:gd name="connsiteX5" fmla="*/ 2065668 w 2223129"/>
                <a:gd name="connsiteY5" fmla="*/ 1585352 h 2859662"/>
                <a:gd name="connsiteX6" fmla="*/ 2191256 w 2223129"/>
                <a:gd name="connsiteY6" fmla="*/ 2811351 h 2859662"/>
                <a:gd name="connsiteX7" fmla="*/ 1632147 w 2223129"/>
                <a:gd name="connsiteY7" fmla="*/ 2537853 h 2859662"/>
                <a:gd name="connsiteX8" fmla="*/ 766334 w 2223129"/>
                <a:gd name="connsiteY8" fmla="*/ 1835560 h 2859662"/>
                <a:gd name="connsiteX9" fmla="*/ 1254853 w 2223129"/>
                <a:gd name="connsiteY9" fmla="*/ 1449346 h 2859662"/>
                <a:gd name="connsiteX10" fmla="*/ 930387 w 2223129"/>
                <a:gd name="connsiteY10" fmla="*/ 934714 h 2859662"/>
                <a:gd name="connsiteX11" fmla="*/ 3032 w 2223129"/>
                <a:gd name="connsiteY11" fmla="*/ 364594 h 2859662"/>
                <a:gd name="connsiteX0" fmla="*/ 3032 w 2223129"/>
                <a:gd name="connsiteY0" fmla="*/ 364594 h 2836277"/>
                <a:gd name="connsiteX1" fmla="*/ 710086 w 2223129"/>
                <a:gd name="connsiteY1" fmla="*/ 4320 h 2836277"/>
                <a:gd name="connsiteX2" fmla="*/ 1374784 w 2223129"/>
                <a:gd name="connsiteY2" fmla="*/ 318203 h 2836277"/>
                <a:gd name="connsiteX3" fmla="*/ 1046815 w 2223129"/>
                <a:gd name="connsiteY3" fmla="*/ 935371 h 2836277"/>
                <a:gd name="connsiteX4" fmla="*/ 1329780 w 2223129"/>
                <a:gd name="connsiteY4" fmla="*/ 1424612 h 2836277"/>
                <a:gd name="connsiteX5" fmla="*/ 2065668 w 2223129"/>
                <a:gd name="connsiteY5" fmla="*/ 1585352 h 2836277"/>
                <a:gd name="connsiteX6" fmla="*/ 2191256 w 2223129"/>
                <a:gd name="connsiteY6" fmla="*/ 2811351 h 2836277"/>
                <a:gd name="connsiteX7" fmla="*/ 1741435 w 2223129"/>
                <a:gd name="connsiteY7" fmla="*/ 2162357 h 2836277"/>
                <a:gd name="connsiteX8" fmla="*/ 766334 w 2223129"/>
                <a:gd name="connsiteY8" fmla="*/ 1835560 h 2836277"/>
                <a:gd name="connsiteX9" fmla="*/ 1254853 w 2223129"/>
                <a:gd name="connsiteY9" fmla="*/ 1449346 h 2836277"/>
                <a:gd name="connsiteX10" fmla="*/ 930387 w 2223129"/>
                <a:gd name="connsiteY10" fmla="*/ 934714 h 2836277"/>
                <a:gd name="connsiteX11" fmla="*/ 3032 w 2223129"/>
                <a:gd name="connsiteY11" fmla="*/ 364594 h 2836277"/>
                <a:gd name="connsiteX0" fmla="*/ 3032 w 2233870"/>
                <a:gd name="connsiteY0" fmla="*/ 364594 h 2811452"/>
                <a:gd name="connsiteX1" fmla="*/ 710086 w 2233870"/>
                <a:gd name="connsiteY1" fmla="*/ 4320 h 2811452"/>
                <a:gd name="connsiteX2" fmla="*/ 1374784 w 2233870"/>
                <a:gd name="connsiteY2" fmla="*/ 318203 h 2811452"/>
                <a:gd name="connsiteX3" fmla="*/ 1046815 w 2233870"/>
                <a:gd name="connsiteY3" fmla="*/ 935371 h 2811452"/>
                <a:gd name="connsiteX4" fmla="*/ 1329780 w 2233870"/>
                <a:gd name="connsiteY4" fmla="*/ 1424612 h 2811452"/>
                <a:gd name="connsiteX5" fmla="*/ 2065668 w 2233870"/>
                <a:gd name="connsiteY5" fmla="*/ 1585352 h 2811452"/>
                <a:gd name="connsiteX6" fmla="*/ 2201023 w 2233870"/>
                <a:gd name="connsiteY6" fmla="*/ 2113061 h 2811452"/>
                <a:gd name="connsiteX7" fmla="*/ 2191256 w 2233870"/>
                <a:gd name="connsiteY7" fmla="*/ 2811351 h 2811452"/>
                <a:gd name="connsiteX8" fmla="*/ 1741435 w 2233870"/>
                <a:gd name="connsiteY8" fmla="*/ 2162357 h 2811452"/>
                <a:gd name="connsiteX9" fmla="*/ 766334 w 2233870"/>
                <a:gd name="connsiteY9" fmla="*/ 1835560 h 2811452"/>
                <a:gd name="connsiteX10" fmla="*/ 1254853 w 2233870"/>
                <a:gd name="connsiteY10" fmla="*/ 1449346 h 2811452"/>
                <a:gd name="connsiteX11" fmla="*/ 930387 w 2233870"/>
                <a:gd name="connsiteY11" fmla="*/ 934714 h 2811452"/>
                <a:gd name="connsiteX12" fmla="*/ 3032 w 2233870"/>
                <a:gd name="connsiteY12" fmla="*/ 364594 h 2811452"/>
                <a:gd name="connsiteX0" fmla="*/ 3032 w 2202183"/>
                <a:gd name="connsiteY0" fmla="*/ 364594 h 2811452"/>
                <a:gd name="connsiteX1" fmla="*/ 710086 w 2202183"/>
                <a:gd name="connsiteY1" fmla="*/ 4320 h 2811452"/>
                <a:gd name="connsiteX2" fmla="*/ 1374784 w 2202183"/>
                <a:gd name="connsiteY2" fmla="*/ 318203 h 2811452"/>
                <a:gd name="connsiteX3" fmla="*/ 1046815 w 2202183"/>
                <a:gd name="connsiteY3" fmla="*/ 935371 h 2811452"/>
                <a:gd name="connsiteX4" fmla="*/ 1329780 w 2202183"/>
                <a:gd name="connsiteY4" fmla="*/ 1424612 h 2811452"/>
                <a:gd name="connsiteX5" fmla="*/ 2065668 w 2202183"/>
                <a:gd name="connsiteY5" fmla="*/ 1585352 h 2811452"/>
                <a:gd name="connsiteX6" fmla="*/ 1896443 w 2202183"/>
                <a:gd name="connsiteY6" fmla="*/ 2141311 h 2811452"/>
                <a:gd name="connsiteX7" fmla="*/ 2191256 w 2202183"/>
                <a:gd name="connsiteY7" fmla="*/ 2811351 h 2811452"/>
                <a:gd name="connsiteX8" fmla="*/ 1741435 w 2202183"/>
                <a:gd name="connsiteY8" fmla="*/ 2162357 h 2811452"/>
                <a:gd name="connsiteX9" fmla="*/ 766334 w 2202183"/>
                <a:gd name="connsiteY9" fmla="*/ 1835560 h 2811452"/>
                <a:gd name="connsiteX10" fmla="*/ 1254853 w 2202183"/>
                <a:gd name="connsiteY10" fmla="*/ 1449346 h 2811452"/>
                <a:gd name="connsiteX11" fmla="*/ 930387 w 2202183"/>
                <a:gd name="connsiteY11" fmla="*/ 934714 h 2811452"/>
                <a:gd name="connsiteX12" fmla="*/ 3032 w 2202183"/>
                <a:gd name="connsiteY12" fmla="*/ 364594 h 2811452"/>
                <a:gd name="connsiteX0" fmla="*/ 3032 w 2191256"/>
                <a:gd name="connsiteY0" fmla="*/ 364594 h 2811452"/>
                <a:gd name="connsiteX1" fmla="*/ 710086 w 2191256"/>
                <a:gd name="connsiteY1" fmla="*/ 4320 h 2811452"/>
                <a:gd name="connsiteX2" fmla="*/ 1374784 w 2191256"/>
                <a:gd name="connsiteY2" fmla="*/ 318203 h 2811452"/>
                <a:gd name="connsiteX3" fmla="*/ 1046815 w 2191256"/>
                <a:gd name="connsiteY3" fmla="*/ 935371 h 2811452"/>
                <a:gd name="connsiteX4" fmla="*/ 1329780 w 2191256"/>
                <a:gd name="connsiteY4" fmla="*/ 1424612 h 2811452"/>
                <a:gd name="connsiteX5" fmla="*/ 2065668 w 2191256"/>
                <a:gd name="connsiteY5" fmla="*/ 1585352 h 2811452"/>
                <a:gd name="connsiteX6" fmla="*/ 1896443 w 2191256"/>
                <a:gd name="connsiteY6" fmla="*/ 2141311 h 2811452"/>
                <a:gd name="connsiteX7" fmla="*/ 2191256 w 2191256"/>
                <a:gd name="connsiteY7" fmla="*/ 2811351 h 2811452"/>
                <a:gd name="connsiteX8" fmla="*/ 1741435 w 2191256"/>
                <a:gd name="connsiteY8" fmla="*/ 2162357 h 2811452"/>
                <a:gd name="connsiteX9" fmla="*/ 766334 w 2191256"/>
                <a:gd name="connsiteY9" fmla="*/ 1835560 h 2811452"/>
                <a:gd name="connsiteX10" fmla="*/ 1254853 w 2191256"/>
                <a:gd name="connsiteY10" fmla="*/ 1449346 h 2811452"/>
                <a:gd name="connsiteX11" fmla="*/ 930387 w 2191256"/>
                <a:gd name="connsiteY11" fmla="*/ 934714 h 2811452"/>
                <a:gd name="connsiteX12" fmla="*/ 3032 w 2191256"/>
                <a:gd name="connsiteY12" fmla="*/ 364594 h 2811452"/>
                <a:gd name="connsiteX0" fmla="*/ 3032 w 2458346"/>
                <a:gd name="connsiteY0" fmla="*/ 364594 h 2207891"/>
                <a:gd name="connsiteX1" fmla="*/ 710086 w 2458346"/>
                <a:gd name="connsiteY1" fmla="*/ 4320 h 2207891"/>
                <a:gd name="connsiteX2" fmla="*/ 1374784 w 2458346"/>
                <a:gd name="connsiteY2" fmla="*/ 318203 h 2207891"/>
                <a:gd name="connsiteX3" fmla="*/ 1046815 w 2458346"/>
                <a:gd name="connsiteY3" fmla="*/ 935371 h 2207891"/>
                <a:gd name="connsiteX4" fmla="*/ 1329780 w 2458346"/>
                <a:gd name="connsiteY4" fmla="*/ 1424612 h 2207891"/>
                <a:gd name="connsiteX5" fmla="*/ 2065668 w 2458346"/>
                <a:gd name="connsiteY5" fmla="*/ 1585352 h 2207891"/>
                <a:gd name="connsiteX6" fmla="*/ 1896443 w 2458346"/>
                <a:gd name="connsiteY6" fmla="*/ 2141311 h 2207891"/>
                <a:gd name="connsiteX7" fmla="*/ 2458346 w 2458346"/>
                <a:gd name="connsiteY7" fmla="*/ 1992122 h 2207891"/>
                <a:gd name="connsiteX8" fmla="*/ 1741435 w 2458346"/>
                <a:gd name="connsiteY8" fmla="*/ 2162357 h 2207891"/>
                <a:gd name="connsiteX9" fmla="*/ 766334 w 2458346"/>
                <a:gd name="connsiteY9" fmla="*/ 1835560 h 2207891"/>
                <a:gd name="connsiteX10" fmla="*/ 1254853 w 2458346"/>
                <a:gd name="connsiteY10" fmla="*/ 1449346 h 2207891"/>
                <a:gd name="connsiteX11" fmla="*/ 930387 w 2458346"/>
                <a:gd name="connsiteY11" fmla="*/ 934714 h 2207891"/>
                <a:gd name="connsiteX12" fmla="*/ 3032 w 2458346"/>
                <a:gd name="connsiteY12" fmla="*/ 364594 h 2207891"/>
                <a:gd name="connsiteX0" fmla="*/ 3032 w 2458346"/>
                <a:gd name="connsiteY0" fmla="*/ 364594 h 2546837"/>
                <a:gd name="connsiteX1" fmla="*/ 710086 w 2458346"/>
                <a:gd name="connsiteY1" fmla="*/ 4320 h 2546837"/>
                <a:gd name="connsiteX2" fmla="*/ 1374784 w 2458346"/>
                <a:gd name="connsiteY2" fmla="*/ 318203 h 2546837"/>
                <a:gd name="connsiteX3" fmla="*/ 1046815 w 2458346"/>
                <a:gd name="connsiteY3" fmla="*/ 935371 h 2546837"/>
                <a:gd name="connsiteX4" fmla="*/ 1329780 w 2458346"/>
                <a:gd name="connsiteY4" fmla="*/ 1424612 h 2546837"/>
                <a:gd name="connsiteX5" fmla="*/ 2065668 w 2458346"/>
                <a:gd name="connsiteY5" fmla="*/ 1585352 h 2546837"/>
                <a:gd name="connsiteX6" fmla="*/ 1896443 w 2458346"/>
                <a:gd name="connsiteY6" fmla="*/ 2141311 h 2546837"/>
                <a:gd name="connsiteX7" fmla="*/ 2458346 w 2458346"/>
                <a:gd name="connsiteY7" fmla="*/ 1992122 h 2546837"/>
                <a:gd name="connsiteX8" fmla="*/ 1741435 w 2458346"/>
                <a:gd name="connsiteY8" fmla="*/ 2162357 h 2546837"/>
                <a:gd name="connsiteX9" fmla="*/ 766334 w 2458346"/>
                <a:gd name="connsiteY9" fmla="*/ 1835560 h 2546837"/>
                <a:gd name="connsiteX10" fmla="*/ 1254853 w 2458346"/>
                <a:gd name="connsiteY10" fmla="*/ 1449346 h 2546837"/>
                <a:gd name="connsiteX11" fmla="*/ 930387 w 2458346"/>
                <a:gd name="connsiteY11" fmla="*/ 934714 h 2546837"/>
                <a:gd name="connsiteX12" fmla="*/ 3032 w 2458346"/>
                <a:gd name="connsiteY12" fmla="*/ 364594 h 2546837"/>
                <a:gd name="connsiteX0" fmla="*/ 3032 w 2458346"/>
                <a:gd name="connsiteY0" fmla="*/ 364594 h 2546837"/>
                <a:gd name="connsiteX1" fmla="*/ 710086 w 2458346"/>
                <a:gd name="connsiteY1" fmla="*/ 4320 h 2546837"/>
                <a:gd name="connsiteX2" fmla="*/ 1374784 w 2458346"/>
                <a:gd name="connsiteY2" fmla="*/ 318203 h 2546837"/>
                <a:gd name="connsiteX3" fmla="*/ 1046815 w 2458346"/>
                <a:gd name="connsiteY3" fmla="*/ 935371 h 2546837"/>
                <a:gd name="connsiteX4" fmla="*/ 1329780 w 2458346"/>
                <a:gd name="connsiteY4" fmla="*/ 1424612 h 2546837"/>
                <a:gd name="connsiteX5" fmla="*/ 2065668 w 2458346"/>
                <a:gd name="connsiteY5" fmla="*/ 1585352 h 2546837"/>
                <a:gd name="connsiteX6" fmla="*/ 1896443 w 2458346"/>
                <a:gd name="connsiteY6" fmla="*/ 2141311 h 2546837"/>
                <a:gd name="connsiteX7" fmla="*/ 2458346 w 2458346"/>
                <a:gd name="connsiteY7" fmla="*/ 1992122 h 2546837"/>
                <a:gd name="connsiteX8" fmla="*/ 1741435 w 2458346"/>
                <a:gd name="connsiteY8" fmla="*/ 2162357 h 2546837"/>
                <a:gd name="connsiteX9" fmla="*/ 766334 w 2458346"/>
                <a:gd name="connsiteY9" fmla="*/ 1835560 h 2546837"/>
                <a:gd name="connsiteX10" fmla="*/ 1254853 w 2458346"/>
                <a:gd name="connsiteY10" fmla="*/ 1449346 h 2546837"/>
                <a:gd name="connsiteX11" fmla="*/ 930387 w 2458346"/>
                <a:gd name="connsiteY11" fmla="*/ 934714 h 2546837"/>
                <a:gd name="connsiteX12" fmla="*/ 3032 w 2458346"/>
                <a:gd name="connsiteY12" fmla="*/ 364594 h 2546837"/>
                <a:gd name="connsiteX0" fmla="*/ 3032 w 2458346"/>
                <a:gd name="connsiteY0" fmla="*/ 364594 h 2546837"/>
                <a:gd name="connsiteX1" fmla="*/ 710086 w 2458346"/>
                <a:gd name="connsiteY1" fmla="*/ 4320 h 2546837"/>
                <a:gd name="connsiteX2" fmla="*/ 1374784 w 2458346"/>
                <a:gd name="connsiteY2" fmla="*/ 318203 h 2546837"/>
                <a:gd name="connsiteX3" fmla="*/ 1046815 w 2458346"/>
                <a:gd name="connsiteY3" fmla="*/ 935371 h 2546837"/>
                <a:gd name="connsiteX4" fmla="*/ 1329780 w 2458346"/>
                <a:gd name="connsiteY4" fmla="*/ 1424612 h 2546837"/>
                <a:gd name="connsiteX5" fmla="*/ 2065668 w 2458346"/>
                <a:gd name="connsiteY5" fmla="*/ 1585352 h 2546837"/>
                <a:gd name="connsiteX6" fmla="*/ 1896443 w 2458346"/>
                <a:gd name="connsiteY6" fmla="*/ 2141311 h 2546837"/>
                <a:gd name="connsiteX7" fmla="*/ 2458346 w 2458346"/>
                <a:gd name="connsiteY7" fmla="*/ 1992122 h 2546837"/>
                <a:gd name="connsiteX8" fmla="*/ 1741435 w 2458346"/>
                <a:gd name="connsiteY8" fmla="*/ 2162357 h 2546837"/>
                <a:gd name="connsiteX9" fmla="*/ 766334 w 2458346"/>
                <a:gd name="connsiteY9" fmla="*/ 1835560 h 2546837"/>
                <a:gd name="connsiteX10" fmla="*/ 1254853 w 2458346"/>
                <a:gd name="connsiteY10" fmla="*/ 1449346 h 2546837"/>
                <a:gd name="connsiteX11" fmla="*/ 930387 w 2458346"/>
                <a:gd name="connsiteY11" fmla="*/ 934714 h 2546837"/>
                <a:gd name="connsiteX12" fmla="*/ 3032 w 2458346"/>
                <a:gd name="connsiteY12" fmla="*/ 364594 h 2546837"/>
                <a:gd name="connsiteX0" fmla="*/ 3032 w 2458346"/>
                <a:gd name="connsiteY0" fmla="*/ 364594 h 2546837"/>
                <a:gd name="connsiteX1" fmla="*/ 710086 w 2458346"/>
                <a:gd name="connsiteY1" fmla="*/ 4320 h 2546837"/>
                <a:gd name="connsiteX2" fmla="*/ 1374784 w 2458346"/>
                <a:gd name="connsiteY2" fmla="*/ 318203 h 2546837"/>
                <a:gd name="connsiteX3" fmla="*/ 1046815 w 2458346"/>
                <a:gd name="connsiteY3" fmla="*/ 935371 h 2546837"/>
                <a:gd name="connsiteX4" fmla="*/ 1329780 w 2458346"/>
                <a:gd name="connsiteY4" fmla="*/ 1424612 h 2546837"/>
                <a:gd name="connsiteX5" fmla="*/ 2065668 w 2458346"/>
                <a:gd name="connsiteY5" fmla="*/ 1585352 h 2546837"/>
                <a:gd name="connsiteX6" fmla="*/ 1896443 w 2458346"/>
                <a:gd name="connsiteY6" fmla="*/ 2141311 h 2546837"/>
                <a:gd name="connsiteX7" fmla="*/ 2458346 w 2458346"/>
                <a:gd name="connsiteY7" fmla="*/ 1992122 h 2546837"/>
                <a:gd name="connsiteX8" fmla="*/ 1741435 w 2458346"/>
                <a:gd name="connsiteY8" fmla="*/ 2162357 h 2546837"/>
                <a:gd name="connsiteX9" fmla="*/ 766334 w 2458346"/>
                <a:gd name="connsiteY9" fmla="*/ 1835560 h 2546837"/>
                <a:gd name="connsiteX10" fmla="*/ 1254853 w 2458346"/>
                <a:gd name="connsiteY10" fmla="*/ 1449346 h 2546837"/>
                <a:gd name="connsiteX11" fmla="*/ 930387 w 2458346"/>
                <a:gd name="connsiteY11" fmla="*/ 934714 h 2546837"/>
                <a:gd name="connsiteX12" fmla="*/ 3032 w 2458346"/>
                <a:gd name="connsiteY12" fmla="*/ 364594 h 2546837"/>
                <a:gd name="connsiteX0" fmla="*/ 3032 w 2458346"/>
                <a:gd name="connsiteY0" fmla="*/ 364594 h 2546837"/>
                <a:gd name="connsiteX1" fmla="*/ 710086 w 2458346"/>
                <a:gd name="connsiteY1" fmla="*/ 4320 h 2546837"/>
                <a:gd name="connsiteX2" fmla="*/ 1374784 w 2458346"/>
                <a:gd name="connsiteY2" fmla="*/ 318203 h 2546837"/>
                <a:gd name="connsiteX3" fmla="*/ 1046815 w 2458346"/>
                <a:gd name="connsiteY3" fmla="*/ 935371 h 2546837"/>
                <a:gd name="connsiteX4" fmla="*/ 1329780 w 2458346"/>
                <a:gd name="connsiteY4" fmla="*/ 1424612 h 2546837"/>
                <a:gd name="connsiteX5" fmla="*/ 2065668 w 2458346"/>
                <a:gd name="connsiteY5" fmla="*/ 1585352 h 2546837"/>
                <a:gd name="connsiteX6" fmla="*/ 1896443 w 2458346"/>
                <a:gd name="connsiteY6" fmla="*/ 2141311 h 2546837"/>
                <a:gd name="connsiteX7" fmla="*/ 2458346 w 2458346"/>
                <a:gd name="connsiteY7" fmla="*/ 1992122 h 2546837"/>
                <a:gd name="connsiteX8" fmla="*/ 1741435 w 2458346"/>
                <a:gd name="connsiteY8" fmla="*/ 2162357 h 2546837"/>
                <a:gd name="connsiteX9" fmla="*/ 766334 w 2458346"/>
                <a:gd name="connsiteY9" fmla="*/ 1835560 h 2546837"/>
                <a:gd name="connsiteX10" fmla="*/ 1254853 w 2458346"/>
                <a:gd name="connsiteY10" fmla="*/ 1449346 h 2546837"/>
                <a:gd name="connsiteX11" fmla="*/ 930387 w 2458346"/>
                <a:gd name="connsiteY11" fmla="*/ 934714 h 2546837"/>
                <a:gd name="connsiteX12" fmla="*/ 3032 w 2458346"/>
                <a:gd name="connsiteY12" fmla="*/ 364594 h 2546837"/>
                <a:gd name="connsiteX0" fmla="*/ 3032 w 2458346"/>
                <a:gd name="connsiteY0" fmla="*/ 364594 h 2546837"/>
                <a:gd name="connsiteX1" fmla="*/ 710086 w 2458346"/>
                <a:gd name="connsiteY1" fmla="*/ 4320 h 2546837"/>
                <a:gd name="connsiteX2" fmla="*/ 1374784 w 2458346"/>
                <a:gd name="connsiteY2" fmla="*/ 318203 h 2546837"/>
                <a:gd name="connsiteX3" fmla="*/ 1046815 w 2458346"/>
                <a:gd name="connsiteY3" fmla="*/ 935371 h 2546837"/>
                <a:gd name="connsiteX4" fmla="*/ 1329780 w 2458346"/>
                <a:gd name="connsiteY4" fmla="*/ 1424612 h 2546837"/>
                <a:gd name="connsiteX5" fmla="*/ 2065668 w 2458346"/>
                <a:gd name="connsiteY5" fmla="*/ 1585352 h 2546837"/>
                <a:gd name="connsiteX6" fmla="*/ 1896443 w 2458346"/>
                <a:gd name="connsiteY6" fmla="*/ 2141311 h 2546837"/>
                <a:gd name="connsiteX7" fmla="*/ 2458346 w 2458346"/>
                <a:gd name="connsiteY7" fmla="*/ 1992122 h 2546837"/>
                <a:gd name="connsiteX8" fmla="*/ 1741435 w 2458346"/>
                <a:gd name="connsiteY8" fmla="*/ 2162357 h 2546837"/>
                <a:gd name="connsiteX9" fmla="*/ 766334 w 2458346"/>
                <a:gd name="connsiteY9" fmla="*/ 1835560 h 2546837"/>
                <a:gd name="connsiteX10" fmla="*/ 1254853 w 2458346"/>
                <a:gd name="connsiteY10" fmla="*/ 1449346 h 2546837"/>
                <a:gd name="connsiteX11" fmla="*/ 930387 w 2458346"/>
                <a:gd name="connsiteY11" fmla="*/ 934714 h 2546837"/>
                <a:gd name="connsiteX12" fmla="*/ 3032 w 2458346"/>
                <a:gd name="connsiteY12" fmla="*/ 364594 h 2546837"/>
                <a:gd name="connsiteX0" fmla="*/ 3032 w 2458346"/>
                <a:gd name="connsiteY0" fmla="*/ 364594 h 2546837"/>
                <a:gd name="connsiteX1" fmla="*/ 710086 w 2458346"/>
                <a:gd name="connsiteY1" fmla="*/ 4320 h 2546837"/>
                <a:gd name="connsiteX2" fmla="*/ 1374784 w 2458346"/>
                <a:gd name="connsiteY2" fmla="*/ 318203 h 2546837"/>
                <a:gd name="connsiteX3" fmla="*/ 1046815 w 2458346"/>
                <a:gd name="connsiteY3" fmla="*/ 935371 h 2546837"/>
                <a:gd name="connsiteX4" fmla="*/ 1329780 w 2458346"/>
                <a:gd name="connsiteY4" fmla="*/ 1424612 h 2546837"/>
                <a:gd name="connsiteX5" fmla="*/ 2065668 w 2458346"/>
                <a:gd name="connsiteY5" fmla="*/ 1585352 h 2546837"/>
                <a:gd name="connsiteX6" fmla="*/ 1896443 w 2458346"/>
                <a:gd name="connsiteY6" fmla="*/ 2141311 h 2546837"/>
                <a:gd name="connsiteX7" fmla="*/ 2458346 w 2458346"/>
                <a:gd name="connsiteY7" fmla="*/ 1992122 h 2546837"/>
                <a:gd name="connsiteX8" fmla="*/ 1741435 w 2458346"/>
                <a:gd name="connsiteY8" fmla="*/ 2162357 h 2546837"/>
                <a:gd name="connsiteX9" fmla="*/ 766334 w 2458346"/>
                <a:gd name="connsiteY9" fmla="*/ 1835560 h 2546837"/>
                <a:gd name="connsiteX10" fmla="*/ 1254853 w 2458346"/>
                <a:gd name="connsiteY10" fmla="*/ 1449346 h 2546837"/>
                <a:gd name="connsiteX11" fmla="*/ 930387 w 2458346"/>
                <a:gd name="connsiteY11" fmla="*/ 934714 h 2546837"/>
                <a:gd name="connsiteX12" fmla="*/ 3032 w 2458346"/>
                <a:gd name="connsiteY12" fmla="*/ 364594 h 2546837"/>
                <a:gd name="connsiteX0" fmla="*/ 3032 w 2458346"/>
                <a:gd name="connsiteY0" fmla="*/ 364594 h 2546837"/>
                <a:gd name="connsiteX1" fmla="*/ 710086 w 2458346"/>
                <a:gd name="connsiteY1" fmla="*/ 4320 h 2546837"/>
                <a:gd name="connsiteX2" fmla="*/ 1374784 w 2458346"/>
                <a:gd name="connsiteY2" fmla="*/ 318203 h 2546837"/>
                <a:gd name="connsiteX3" fmla="*/ 1046815 w 2458346"/>
                <a:gd name="connsiteY3" fmla="*/ 935371 h 2546837"/>
                <a:gd name="connsiteX4" fmla="*/ 1329780 w 2458346"/>
                <a:gd name="connsiteY4" fmla="*/ 1424612 h 2546837"/>
                <a:gd name="connsiteX5" fmla="*/ 2065668 w 2458346"/>
                <a:gd name="connsiteY5" fmla="*/ 1585352 h 2546837"/>
                <a:gd name="connsiteX6" fmla="*/ 1896443 w 2458346"/>
                <a:gd name="connsiteY6" fmla="*/ 2141311 h 2546837"/>
                <a:gd name="connsiteX7" fmla="*/ 2458346 w 2458346"/>
                <a:gd name="connsiteY7" fmla="*/ 1992122 h 2546837"/>
                <a:gd name="connsiteX8" fmla="*/ 1741435 w 2458346"/>
                <a:gd name="connsiteY8" fmla="*/ 2162357 h 2546837"/>
                <a:gd name="connsiteX9" fmla="*/ 766334 w 2458346"/>
                <a:gd name="connsiteY9" fmla="*/ 1835560 h 2546837"/>
                <a:gd name="connsiteX10" fmla="*/ 1254853 w 2458346"/>
                <a:gd name="connsiteY10" fmla="*/ 1449346 h 2546837"/>
                <a:gd name="connsiteX11" fmla="*/ 930387 w 2458346"/>
                <a:gd name="connsiteY11" fmla="*/ 934714 h 2546837"/>
                <a:gd name="connsiteX12" fmla="*/ 3032 w 2458346"/>
                <a:gd name="connsiteY12" fmla="*/ 364594 h 2546837"/>
                <a:gd name="connsiteX0" fmla="*/ 3032 w 2458346"/>
                <a:gd name="connsiteY0" fmla="*/ 364594 h 2546837"/>
                <a:gd name="connsiteX1" fmla="*/ 710086 w 2458346"/>
                <a:gd name="connsiteY1" fmla="*/ 4320 h 2546837"/>
                <a:gd name="connsiteX2" fmla="*/ 1374784 w 2458346"/>
                <a:gd name="connsiteY2" fmla="*/ 318203 h 2546837"/>
                <a:gd name="connsiteX3" fmla="*/ 1046815 w 2458346"/>
                <a:gd name="connsiteY3" fmla="*/ 935371 h 2546837"/>
                <a:gd name="connsiteX4" fmla="*/ 1329780 w 2458346"/>
                <a:gd name="connsiteY4" fmla="*/ 1424612 h 2546837"/>
                <a:gd name="connsiteX5" fmla="*/ 2065668 w 2458346"/>
                <a:gd name="connsiteY5" fmla="*/ 1585352 h 2546837"/>
                <a:gd name="connsiteX6" fmla="*/ 1896443 w 2458346"/>
                <a:gd name="connsiteY6" fmla="*/ 2141311 h 2546837"/>
                <a:gd name="connsiteX7" fmla="*/ 2458346 w 2458346"/>
                <a:gd name="connsiteY7" fmla="*/ 1992122 h 2546837"/>
                <a:gd name="connsiteX8" fmla="*/ 1741435 w 2458346"/>
                <a:gd name="connsiteY8" fmla="*/ 2162357 h 2546837"/>
                <a:gd name="connsiteX9" fmla="*/ 766334 w 2458346"/>
                <a:gd name="connsiteY9" fmla="*/ 1835560 h 2546837"/>
                <a:gd name="connsiteX10" fmla="*/ 1254853 w 2458346"/>
                <a:gd name="connsiteY10" fmla="*/ 1449346 h 2546837"/>
                <a:gd name="connsiteX11" fmla="*/ 930387 w 2458346"/>
                <a:gd name="connsiteY11" fmla="*/ 934714 h 2546837"/>
                <a:gd name="connsiteX12" fmla="*/ 3032 w 2458346"/>
                <a:gd name="connsiteY12" fmla="*/ 364594 h 2546837"/>
                <a:gd name="connsiteX0" fmla="*/ 3032 w 2458346"/>
                <a:gd name="connsiteY0" fmla="*/ 364594 h 2546837"/>
                <a:gd name="connsiteX1" fmla="*/ 710086 w 2458346"/>
                <a:gd name="connsiteY1" fmla="*/ 4320 h 2546837"/>
                <a:gd name="connsiteX2" fmla="*/ 1374784 w 2458346"/>
                <a:gd name="connsiteY2" fmla="*/ 318203 h 2546837"/>
                <a:gd name="connsiteX3" fmla="*/ 1046815 w 2458346"/>
                <a:gd name="connsiteY3" fmla="*/ 935371 h 2546837"/>
                <a:gd name="connsiteX4" fmla="*/ 1329780 w 2458346"/>
                <a:gd name="connsiteY4" fmla="*/ 1424612 h 2546837"/>
                <a:gd name="connsiteX5" fmla="*/ 2065668 w 2458346"/>
                <a:gd name="connsiteY5" fmla="*/ 1585352 h 2546837"/>
                <a:gd name="connsiteX6" fmla="*/ 1896443 w 2458346"/>
                <a:gd name="connsiteY6" fmla="*/ 2141311 h 2546837"/>
                <a:gd name="connsiteX7" fmla="*/ 2458346 w 2458346"/>
                <a:gd name="connsiteY7" fmla="*/ 1992122 h 2546837"/>
                <a:gd name="connsiteX8" fmla="*/ 1741435 w 2458346"/>
                <a:gd name="connsiteY8" fmla="*/ 2162357 h 2546837"/>
                <a:gd name="connsiteX9" fmla="*/ 766334 w 2458346"/>
                <a:gd name="connsiteY9" fmla="*/ 1835560 h 2546837"/>
                <a:gd name="connsiteX10" fmla="*/ 1254853 w 2458346"/>
                <a:gd name="connsiteY10" fmla="*/ 1449346 h 2546837"/>
                <a:gd name="connsiteX11" fmla="*/ 930387 w 2458346"/>
                <a:gd name="connsiteY11" fmla="*/ 934714 h 2546837"/>
                <a:gd name="connsiteX12" fmla="*/ 3032 w 2458346"/>
                <a:gd name="connsiteY12" fmla="*/ 364594 h 2546837"/>
                <a:gd name="connsiteX0" fmla="*/ 3032 w 2458346"/>
                <a:gd name="connsiteY0" fmla="*/ 364594 h 2546837"/>
                <a:gd name="connsiteX1" fmla="*/ 710086 w 2458346"/>
                <a:gd name="connsiteY1" fmla="*/ 4320 h 2546837"/>
                <a:gd name="connsiteX2" fmla="*/ 1374784 w 2458346"/>
                <a:gd name="connsiteY2" fmla="*/ 318203 h 2546837"/>
                <a:gd name="connsiteX3" fmla="*/ 1046815 w 2458346"/>
                <a:gd name="connsiteY3" fmla="*/ 935371 h 2546837"/>
                <a:gd name="connsiteX4" fmla="*/ 1329780 w 2458346"/>
                <a:gd name="connsiteY4" fmla="*/ 1424612 h 2546837"/>
                <a:gd name="connsiteX5" fmla="*/ 2065668 w 2458346"/>
                <a:gd name="connsiteY5" fmla="*/ 1585352 h 2546837"/>
                <a:gd name="connsiteX6" fmla="*/ 1896443 w 2458346"/>
                <a:gd name="connsiteY6" fmla="*/ 2141311 h 2546837"/>
                <a:gd name="connsiteX7" fmla="*/ 2458346 w 2458346"/>
                <a:gd name="connsiteY7" fmla="*/ 1992122 h 2546837"/>
                <a:gd name="connsiteX8" fmla="*/ 1741435 w 2458346"/>
                <a:gd name="connsiteY8" fmla="*/ 2162357 h 2546837"/>
                <a:gd name="connsiteX9" fmla="*/ 766334 w 2458346"/>
                <a:gd name="connsiteY9" fmla="*/ 1835560 h 2546837"/>
                <a:gd name="connsiteX10" fmla="*/ 1254853 w 2458346"/>
                <a:gd name="connsiteY10" fmla="*/ 1449346 h 2546837"/>
                <a:gd name="connsiteX11" fmla="*/ 930387 w 2458346"/>
                <a:gd name="connsiteY11" fmla="*/ 934714 h 2546837"/>
                <a:gd name="connsiteX12" fmla="*/ 3032 w 2458346"/>
                <a:gd name="connsiteY12" fmla="*/ 364594 h 2546837"/>
                <a:gd name="connsiteX0" fmla="*/ 3032 w 2458346"/>
                <a:gd name="connsiteY0" fmla="*/ 360521 h 2542764"/>
                <a:gd name="connsiteX1" fmla="*/ 710086 w 2458346"/>
                <a:gd name="connsiteY1" fmla="*/ 247 h 2542764"/>
                <a:gd name="connsiteX2" fmla="*/ 1374784 w 2458346"/>
                <a:gd name="connsiteY2" fmla="*/ 314130 h 2542764"/>
                <a:gd name="connsiteX3" fmla="*/ 1068542 w 2458346"/>
                <a:gd name="connsiteY3" fmla="*/ 875925 h 2542764"/>
                <a:gd name="connsiteX4" fmla="*/ 1329780 w 2458346"/>
                <a:gd name="connsiteY4" fmla="*/ 1420539 h 2542764"/>
                <a:gd name="connsiteX5" fmla="*/ 2065668 w 2458346"/>
                <a:gd name="connsiteY5" fmla="*/ 1581279 h 2542764"/>
                <a:gd name="connsiteX6" fmla="*/ 1896443 w 2458346"/>
                <a:gd name="connsiteY6" fmla="*/ 2137238 h 2542764"/>
                <a:gd name="connsiteX7" fmla="*/ 2458346 w 2458346"/>
                <a:gd name="connsiteY7" fmla="*/ 1988049 h 2542764"/>
                <a:gd name="connsiteX8" fmla="*/ 1741435 w 2458346"/>
                <a:gd name="connsiteY8" fmla="*/ 2158284 h 2542764"/>
                <a:gd name="connsiteX9" fmla="*/ 766334 w 2458346"/>
                <a:gd name="connsiteY9" fmla="*/ 1831487 h 2542764"/>
                <a:gd name="connsiteX10" fmla="*/ 1254853 w 2458346"/>
                <a:gd name="connsiteY10" fmla="*/ 1445273 h 2542764"/>
                <a:gd name="connsiteX11" fmla="*/ 930387 w 2458346"/>
                <a:gd name="connsiteY11" fmla="*/ 930641 h 2542764"/>
                <a:gd name="connsiteX12" fmla="*/ 3032 w 2458346"/>
                <a:gd name="connsiteY12" fmla="*/ 360521 h 2542764"/>
                <a:gd name="connsiteX0" fmla="*/ 3032 w 2458346"/>
                <a:gd name="connsiteY0" fmla="*/ 361813 h 2544056"/>
                <a:gd name="connsiteX1" fmla="*/ 710086 w 2458346"/>
                <a:gd name="connsiteY1" fmla="*/ 1539 h 2544056"/>
                <a:gd name="connsiteX2" fmla="*/ 1374784 w 2458346"/>
                <a:gd name="connsiteY2" fmla="*/ 315422 h 2544056"/>
                <a:gd name="connsiteX3" fmla="*/ 1068542 w 2458346"/>
                <a:gd name="connsiteY3" fmla="*/ 877217 h 2544056"/>
                <a:gd name="connsiteX4" fmla="*/ 1329780 w 2458346"/>
                <a:gd name="connsiteY4" fmla="*/ 1421831 h 2544056"/>
                <a:gd name="connsiteX5" fmla="*/ 2065668 w 2458346"/>
                <a:gd name="connsiteY5" fmla="*/ 1582571 h 2544056"/>
                <a:gd name="connsiteX6" fmla="*/ 1896443 w 2458346"/>
                <a:gd name="connsiteY6" fmla="*/ 2138530 h 2544056"/>
                <a:gd name="connsiteX7" fmla="*/ 2458346 w 2458346"/>
                <a:gd name="connsiteY7" fmla="*/ 1989341 h 2544056"/>
                <a:gd name="connsiteX8" fmla="*/ 1741435 w 2458346"/>
                <a:gd name="connsiteY8" fmla="*/ 2159576 h 2544056"/>
                <a:gd name="connsiteX9" fmla="*/ 766334 w 2458346"/>
                <a:gd name="connsiteY9" fmla="*/ 1832779 h 2544056"/>
                <a:gd name="connsiteX10" fmla="*/ 1254853 w 2458346"/>
                <a:gd name="connsiteY10" fmla="*/ 1446565 h 2544056"/>
                <a:gd name="connsiteX11" fmla="*/ 930387 w 2458346"/>
                <a:gd name="connsiteY11" fmla="*/ 931933 h 2544056"/>
                <a:gd name="connsiteX12" fmla="*/ 3032 w 2458346"/>
                <a:gd name="connsiteY12" fmla="*/ 361813 h 2544056"/>
                <a:gd name="connsiteX0" fmla="*/ 2973 w 2458287"/>
                <a:gd name="connsiteY0" fmla="*/ 362490 h 2544733"/>
                <a:gd name="connsiteX1" fmla="*/ 710027 w 2458287"/>
                <a:gd name="connsiteY1" fmla="*/ 2216 h 2544733"/>
                <a:gd name="connsiteX2" fmla="*/ 1305045 w 2458287"/>
                <a:gd name="connsiteY2" fmla="*/ 355169 h 2544733"/>
                <a:gd name="connsiteX3" fmla="*/ 1068483 w 2458287"/>
                <a:gd name="connsiteY3" fmla="*/ 877894 h 2544733"/>
                <a:gd name="connsiteX4" fmla="*/ 1329721 w 2458287"/>
                <a:gd name="connsiteY4" fmla="*/ 1422508 h 2544733"/>
                <a:gd name="connsiteX5" fmla="*/ 2065609 w 2458287"/>
                <a:gd name="connsiteY5" fmla="*/ 1583248 h 2544733"/>
                <a:gd name="connsiteX6" fmla="*/ 1896384 w 2458287"/>
                <a:gd name="connsiteY6" fmla="*/ 2139207 h 2544733"/>
                <a:gd name="connsiteX7" fmla="*/ 2458287 w 2458287"/>
                <a:gd name="connsiteY7" fmla="*/ 1990018 h 2544733"/>
                <a:gd name="connsiteX8" fmla="*/ 1741376 w 2458287"/>
                <a:gd name="connsiteY8" fmla="*/ 2160253 h 2544733"/>
                <a:gd name="connsiteX9" fmla="*/ 766275 w 2458287"/>
                <a:gd name="connsiteY9" fmla="*/ 1833456 h 2544733"/>
                <a:gd name="connsiteX10" fmla="*/ 1254794 w 2458287"/>
                <a:gd name="connsiteY10" fmla="*/ 1447242 h 2544733"/>
                <a:gd name="connsiteX11" fmla="*/ 930328 w 2458287"/>
                <a:gd name="connsiteY11" fmla="*/ 932610 h 2544733"/>
                <a:gd name="connsiteX12" fmla="*/ 2973 w 2458287"/>
                <a:gd name="connsiteY12" fmla="*/ 362490 h 2544733"/>
                <a:gd name="connsiteX0" fmla="*/ 2973 w 2458287"/>
                <a:gd name="connsiteY0" fmla="*/ 362490 h 2544733"/>
                <a:gd name="connsiteX1" fmla="*/ 710027 w 2458287"/>
                <a:gd name="connsiteY1" fmla="*/ 2216 h 2544733"/>
                <a:gd name="connsiteX2" fmla="*/ 1305045 w 2458287"/>
                <a:gd name="connsiteY2" fmla="*/ 355169 h 2544733"/>
                <a:gd name="connsiteX3" fmla="*/ 1068483 w 2458287"/>
                <a:gd name="connsiteY3" fmla="*/ 877894 h 2544733"/>
                <a:gd name="connsiteX4" fmla="*/ 1329721 w 2458287"/>
                <a:gd name="connsiteY4" fmla="*/ 1422508 h 2544733"/>
                <a:gd name="connsiteX5" fmla="*/ 2065609 w 2458287"/>
                <a:gd name="connsiteY5" fmla="*/ 1583248 h 2544733"/>
                <a:gd name="connsiteX6" fmla="*/ 1896384 w 2458287"/>
                <a:gd name="connsiteY6" fmla="*/ 2139207 h 2544733"/>
                <a:gd name="connsiteX7" fmla="*/ 2458287 w 2458287"/>
                <a:gd name="connsiteY7" fmla="*/ 1990018 h 2544733"/>
                <a:gd name="connsiteX8" fmla="*/ 1741376 w 2458287"/>
                <a:gd name="connsiteY8" fmla="*/ 2160253 h 2544733"/>
                <a:gd name="connsiteX9" fmla="*/ 766275 w 2458287"/>
                <a:gd name="connsiteY9" fmla="*/ 1833456 h 2544733"/>
                <a:gd name="connsiteX10" fmla="*/ 1254794 w 2458287"/>
                <a:gd name="connsiteY10" fmla="*/ 1447242 h 2544733"/>
                <a:gd name="connsiteX11" fmla="*/ 930328 w 2458287"/>
                <a:gd name="connsiteY11" fmla="*/ 932610 h 2544733"/>
                <a:gd name="connsiteX12" fmla="*/ 2973 w 2458287"/>
                <a:gd name="connsiteY12" fmla="*/ 362490 h 2544733"/>
                <a:gd name="connsiteX0" fmla="*/ 3905 w 2459219"/>
                <a:gd name="connsiteY0" fmla="*/ 401773 h 2584016"/>
                <a:gd name="connsiteX1" fmla="*/ 603059 w 2459219"/>
                <a:gd name="connsiteY1" fmla="*/ 47085 h 2584016"/>
                <a:gd name="connsiteX2" fmla="*/ 710959 w 2459219"/>
                <a:gd name="connsiteY2" fmla="*/ 41499 h 2584016"/>
                <a:gd name="connsiteX3" fmla="*/ 1305977 w 2459219"/>
                <a:gd name="connsiteY3" fmla="*/ 394452 h 2584016"/>
                <a:gd name="connsiteX4" fmla="*/ 1069415 w 2459219"/>
                <a:gd name="connsiteY4" fmla="*/ 917177 h 2584016"/>
                <a:gd name="connsiteX5" fmla="*/ 1330653 w 2459219"/>
                <a:gd name="connsiteY5" fmla="*/ 1461791 h 2584016"/>
                <a:gd name="connsiteX6" fmla="*/ 2066541 w 2459219"/>
                <a:gd name="connsiteY6" fmla="*/ 1622531 h 2584016"/>
                <a:gd name="connsiteX7" fmla="*/ 1897316 w 2459219"/>
                <a:gd name="connsiteY7" fmla="*/ 2178490 h 2584016"/>
                <a:gd name="connsiteX8" fmla="*/ 2459219 w 2459219"/>
                <a:gd name="connsiteY8" fmla="*/ 2029301 h 2584016"/>
                <a:gd name="connsiteX9" fmla="*/ 1742308 w 2459219"/>
                <a:gd name="connsiteY9" fmla="*/ 2199536 h 2584016"/>
                <a:gd name="connsiteX10" fmla="*/ 767207 w 2459219"/>
                <a:gd name="connsiteY10" fmla="*/ 1872739 h 2584016"/>
                <a:gd name="connsiteX11" fmla="*/ 1255726 w 2459219"/>
                <a:gd name="connsiteY11" fmla="*/ 1486525 h 2584016"/>
                <a:gd name="connsiteX12" fmla="*/ 931260 w 2459219"/>
                <a:gd name="connsiteY12" fmla="*/ 971893 h 2584016"/>
                <a:gd name="connsiteX13" fmla="*/ 3905 w 2459219"/>
                <a:gd name="connsiteY13" fmla="*/ 401773 h 2584016"/>
                <a:gd name="connsiteX0" fmla="*/ 3905 w 2459219"/>
                <a:gd name="connsiteY0" fmla="*/ 411735 h 2593978"/>
                <a:gd name="connsiteX1" fmla="*/ 603059 w 2459219"/>
                <a:gd name="connsiteY1" fmla="*/ 57047 h 2593978"/>
                <a:gd name="connsiteX2" fmla="*/ 646141 w 2459219"/>
                <a:gd name="connsiteY2" fmla="*/ 2657 h 2593978"/>
                <a:gd name="connsiteX3" fmla="*/ 710959 w 2459219"/>
                <a:gd name="connsiteY3" fmla="*/ 51461 h 2593978"/>
                <a:gd name="connsiteX4" fmla="*/ 1305977 w 2459219"/>
                <a:gd name="connsiteY4" fmla="*/ 404414 h 2593978"/>
                <a:gd name="connsiteX5" fmla="*/ 1069415 w 2459219"/>
                <a:gd name="connsiteY5" fmla="*/ 927139 h 2593978"/>
                <a:gd name="connsiteX6" fmla="*/ 1330653 w 2459219"/>
                <a:gd name="connsiteY6" fmla="*/ 1471753 h 2593978"/>
                <a:gd name="connsiteX7" fmla="*/ 2066541 w 2459219"/>
                <a:gd name="connsiteY7" fmla="*/ 1632493 h 2593978"/>
                <a:gd name="connsiteX8" fmla="*/ 1897316 w 2459219"/>
                <a:gd name="connsiteY8" fmla="*/ 2188452 h 2593978"/>
                <a:gd name="connsiteX9" fmla="*/ 2459219 w 2459219"/>
                <a:gd name="connsiteY9" fmla="*/ 2039263 h 2593978"/>
                <a:gd name="connsiteX10" fmla="*/ 1742308 w 2459219"/>
                <a:gd name="connsiteY10" fmla="*/ 2209498 h 2593978"/>
                <a:gd name="connsiteX11" fmla="*/ 767207 w 2459219"/>
                <a:gd name="connsiteY11" fmla="*/ 1882701 h 2593978"/>
                <a:gd name="connsiteX12" fmla="*/ 1255726 w 2459219"/>
                <a:gd name="connsiteY12" fmla="*/ 1496487 h 2593978"/>
                <a:gd name="connsiteX13" fmla="*/ 931260 w 2459219"/>
                <a:gd name="connsiteY13" fmla="*/ 981855 h 2593978"/>
                <a:gd name="connsiteX14" fmla="*/ 3905 w 2459219"/>
                <a:gd name="connsiteY14" fmla="*/ 411735 h 2593978"/>
                <a:gd name="connsiteX0" fmla="*/ 430034 w 2885348"/>
                <a:gd name="connsiteY0" fmla="*/ 1416839 h 3599082"/>
                <a:gd name="connsiteX1" fmla="*/ 1029188 w 2885348"/>
                <a:gd name="connsiteY1" fmla="*/ 1062151 h 3599082"/>
                <a:gd name="connsiteX2" fmla="*/ 208 w 2885348"/>
                <a:gd name="connsiteY2" fmla="*/ 0 h 3599082"/>
                <a:gd name="connsiteX3" fmla="*/ 1137088 w 2885348"/>
                <a:gd name="connsiteY3" fmla="*/ 1056565 h 3599082"/>
                <a:gd name="connsiteX4" fmla="*/ 1732106 w 2885348"/>
                <a:gd name="connsiteY4" fmla="*/ 1409518 h 3599082"/>
                <a:gd name="connsiteX5" fmla="*/ 1495544 w 2885348"/>
                <a:gd name="connsiteY5" fmla="*/ 1932243 h 3599082"/>
                <a:gd name="connsiteX6" fmla="*/ 1756782 w 2885348"/>
                <a:gd name="connsiteY6" fmla="*/ 2476857 h 3599082"/>
                <a:gd name="connsiteX7" fmla="*/ 2492670 w 2885348"/>
                <a:gd name="connsiteY7" fmla="*/ 2637597 h 3599082"/>
                <a:gd name="connsiteX8" fmla="*/ 2323445 w 2885348"/>
                <a:gd name="connsiteY8" fmla="*/ 3193556 h 3599082"/>
                <a:gd name="connsiteX9" fmla="*/ 2885348 w 2885348"/>
                <a:gd name="connsiteY9" fmla="*/ 3044367 h 3599082"/>
                <a:gd name="connsiteX10" fmla="*/ 2168437 w 2885348"/>
                <a:gd name="connsiteY10" fmla="*/ 3214602 h 3599082"/>
                <a:gd name="connsiteX11" fmla="*/ 1193336 w 2885348"/>
                <a:gd name="connsiteY11" fmla="*/ 2887805 h 3599082"/>
                <a:gd name="connsiteX12" fmla="*/ 1681855 w 2885348"/>
                <a:gd name="connsiteY12" fmla="*/ 2501591 h 3599082"/>
                <a:gd name="connsiteX13" fmla="*/ 1357389 w 2885348"/>
                <a:gd name="connsiteY13" fmla="*/ 1986959 h 3599082"/>
                <a:gd name="connsiteX14" fmla="*/ 430034 w 2885348"/>
                <a:gd name="connsiteY14" fmla="*/ 1416839 h 3599082"/>
                <a:gd name="connsiteX0" fmla="*/ 430034 w 2885348"/>
                <a:gd name="connsiteY0" fmla="*/ 1416957 h 3599200"/>
                <a:gd name="connsiteX1" fmla="*/ 1029188 w 2885348"/>
                <a:gd name="connsiteY1" fmla="*/ 1062269 h 3599200"/>
                <a:gd name="connsiteX2" fmla="*/ 208 w 2885348"/>
                <a:gd name="connsiteY2" fmla="*/ 118 h 3599200"/>
                <a:gd name="connsiteX3" fmla="*/ 1061686 w 2885348"/>
                <a:gd name="connsiteY3" fmla="*/ 993299 h 3599200"/>
                <a:gd name="connsiteX4" fmla="*/ 1137088 w 2885348"/>
                <a:gd name="connsiteY4" fmla="*/ 1056683 h 3599200"/>
                <a:gd name="connsiteX5" fmla="*/ 1732106 w 2885348"/>
                <a:gd name="connsiteY5" fmla="*/ 1409636 h 3599200"/>
                <a:gd name="connsiteX6" fmla="*/ 1495544 w 2885348"/>
                <a:gd name="connsiteY6" fmla="*/ 1932361 h 3599200"/>
                <a:gd name="connsiteX7" fmla="*/ 1756782 w 2885348"/>
                <a:gd name="connsiteY7" fmla="*/ 2476975 h 3599200"/>
                <a:gd name="connsiteX8" fmla="*/ 2492670 w 2885348"/>
                <a:gd name="connsiteY8" fmla="*/ 2637715 h 3599200"/>
                <a:gd name="connsiteX9" fmla="*/ 2323445 w 2885348"/>
                <a:gd name="connsiteY9" fmla="*/ 3193674 h 3599200"/>
                <a:gd name="connsiteX10" fmla="*/ 2885348 w 2885348"/>
                <a:gd name="connsiteY10" fmla="*/ 3044485 h 3599200"/>
                <a:gd name="connsiteX11" fmla="*/ 2168437 w 2885348"/>
                <a:gd name="connsiteY11" fmla="*/ 3214720 h 3599200"/>
                <a:gd name="connsiteX12" fmla="*/ 1193336 w 2885348"/>
                <a:gd name="connsiteY12" fmla="*/ 2887923 h 3599200"/>
                <a:gd name="connsiteX13" fmla="*/ 1681855 w 2885348"/>
                <a:gd name="connsiteY13" fmla="*/ 2501709 h 3599200"/>
                <a:gd name="connsiteX14" fmla="*/ 1357389 w 2885348"/>
                <a:gd name="connsiteY14" fmla="*/ 1987077 h 3599200"/>
                <a:gd name="connsiteX15" fmla="*/ 430034 w 2885348"/>
                <a:gd name="connsiteY15" fmla="*/ 1416957 h 3599200"/>
                <a:gd name="connsiteX0" fmla="*/ 430034 w 2885348"/>
                <a:gd name="connsiteY0" fmla="*/ 1955329 h 4137572"/>
                <a:gd name="connsiteX1" fmla="*/ 1029188 w 2885348"/>
                <a:gd name="connsiteY1" fmla="*/ 1600641 h 4137572"/>
                <a:gd name="connsiteX2" fmla="*/ 208 w 2885348"/>
                <a:gd name="connsiteY2" fmla="*/ 538490 h 4137572"/>
                <a:gd name="connsiteX3" fmla="*/ 879374 w 2885348"/>
                <a:gd name="connsiteY3" fmla="*/ 29334 h 4137572"/>
                <a:gd name="connsiteX4" fmla="*/ 1137088 w 2885348"/>
                <a:gd name="connsiteY4" fmla="*/ 1595055 h 4137572"/>
                <a:gd name="connsiteX5" fmla="*/ 1732106 w 2885348"/>
                <a:gd name="connsiteY5" fmla="*/ 1948008 h 4137572"/>
                <a:gd name="connsiteX6" fmla="*/ 1495544 w 2885348"/>
                <a:gd name="connsiteY6" fmla="*/ 2470733 h 4137572"/>
                <a:gd name="connsiteX7" fmla="*/ 1756782 w 2885348"/>
                <a:gd name="connsiteY7" fmla="*/ 3015347 h 4137572"/>
                <a:gd name="connsiteX8" fmla="*/ 2492670 w 2885348"/>
                <a:gd name="connsiteY8" fmla="*/ 3176087 h 4137572"/>
                <a:gd name="connsiteX9" fmla="*/ 2323445 w 2885348"/>
                <a:gd name="connsiteY9" fmla="*/ 3732046 h 4137572"/>
                <a:gd name="connsiteX10" fmla="*/ 2885348 w 2885348"/>
                <a:gd name="connsiteY10" fmla="*/ 3582857 h 4137572"/>
                <a:gd name="connsiteX11" fmla="*/ 2168437 w 2885348"/>
                <a:gd name="connsiteY11" fmla="*/ 3753092 h 4137572"/>
                <a:gd name="connsiteX12" fmla="*/ 1193336 w 2885348"/>
                <a:gd name="connsiteY12" fmla="*/ 3426295 h 4137572"/>
                <a:gd name="connsiteX13" fmla="*/ 1681855 w 2885348"/>
                <a:gd name="connsiteY13" fmla="*/ 3040081 h 4137572"/>
                <a:gd name="connsiteX14" fmla="*/ 1357389 w 2885348"/>
                <a:gd name="connsiteY14" fmla="*/ 2525449 h 4137572"/>
                <a:gd name="connsiteX15" fmla="*/ 430034 w 2885348"/>
                <a:gd name="connsiteY15" fmla="*/ 1955329 h 4137572"/>
                <a:gd name="connsiteX0" fmla="*/ 430034 w 2885348"/>
                <a:gd name="connsiteY0" fmla="*/ 1955329 h 4137572"/>
                <a:gd name="connsiteX1" fmla="*/ 1029188 w 2885348"/>
                <a:gd name="connsiteY1" fmla="*/ 1600641 h 4137572"/>
                <a:gd name="connsiteX2" fmla="*/ 208 w 2885348"/>
                <a:gd name="connsiteY2" fmla="*/ 538490 h 4137572"/>
                <a:gd name="connsiteX3" fmla="*/ 879374 w 2885348"/>
                <a:gd name="connsiteY3" fmla="*/ 29334 h 4137572"/>
                <a:gd name="connsiteX4" fmla="*/ 1038907 w 2885348"/>
                <a:gd name="connsiteY4" fmla="*/ 938683 h 4137572"/>
                <a:gd name="connsiteX5" fmla="*/ 1137088 w 2885348"/>
                <a:gd name="connsiteY5" fmla="*/ 1595055 h 4137572"/>
                <a:gd name="connsiteX6" fmla="*/ 1732106 w 2885348"/>
                <a:gd name="connsiteY6" fmla="*/ 1948008 h 4137572"/>
                <a:gd name="connsiteX7" fmla="*/ 1495544 w 2885348"/>
                <a:gd name="connsiteY7" fmla="*/ 2470733 h 4137572"/>
                <a:gd name="connsiteX8" fmla="*/ 1756782 w 2885348"/>
                <a:gd name="connsiteY8" fmla="*/ 3015347 h 4137572"/>
                <a:gd name="connsiteX9" fmla="*/ 2492670 w 2885348"/>
                <a:gd name="connsiteY9" fmla="*/ 3176087 h 4137572"/>
                <a:gd name="connsiteX10" fmla="*/ 2323445 w 2885348"/>
                <a:gd name="connsiteY10" fmla="*/ 3732046 h 4137572"/>
                <a:gd name="connsiteX11" fmla="*/ 2885348 w 2885348"/>
                <a:gd name="connsiteY11" fmla="*/ 3582857 h 4137572"/>
                <a:gd name="connsiteX12" fmla="*/ 2168437 w 2885348"/>
                <a:gd name="connsiteY12" fmla="*/ 3753092 h 4137572"/>
                <a:gd name="connsiteX13" fmla="*/ 1193336 w 2885348"/>
                <a:gd name="connsiteY13" fmla="*/ 3426295 h 4137572"/>
                <a:gd name="connsiteX14" fmla="*/ 1681855 w 2885348"/>
                <a:gd name="connsiteY14" fmla="*/ 3040081 h 4137572"/>
                <a:gd name="connsiteX15" fmla="*/ 1357389 w 2885348"/>
                <a:gd name="connsiteY15" fmla="*/ 2525449 h 4137572"/>
                <a:gd name="connsiteX16" fmla="*/ 430034 w 2885348"/>
                <a:gd name="connsiteY16" fmla="*/ 1955329 h 4137572"/>
                <a:gd name="connsiteX0" fmla="*/ 430034 w 2885348"/>
                <a:gd name="connsiteY0" fmla="*/ 1955329 h 4137572"/>
                <a:gd name="connsiteX1" fmla="*/ 1029188 w 2885348"/>
                <a:gd name="connsiteY1" fmla="*/ 1600641 h 4137572"/>
                <a:gd name="connsiteX2" fmla="*/ 208 w 2885348"/>
                <a:gd name="connsiteY2" fmla="*/ 538490 h 4137572"/>
                <a:gd name="connsiteX3" fmla="*/ 879374 w 2885348"/>
                <a:gd name="connsiteY3" fmla="*/ 29334 h 4137572"/>
                <a:gd name="connsiteX4" fmla="*/ 1300565 w 2885348"/>
                <a:gd name="connsiteY4" fmla="*/ 133298 h 4137572"/>
                <a:gd name="connsiteX5" fmla="*/ 1137088 w 2885348"/>
                <a:gd name="connsiteY5" fmla="*/ 1595055 h 4137572"/>
                <a:gd name="connsiteX6" fmla="*/ 1732106 w 2885348"/>
                <a:gd name="connsiteY6" fmla="*/ 1948008 h 4137572"/>
                <a:gd name="connsiteX7" fmla="*/ 1495544 w 2885348"/>
                <a:gd name="connsiteY7" fmla="*/ 2470733 h 4137572"/>
                <a:gd name="connsiteX8" fmla="*/ 1756782 w 2885348"/>
                <a:gd name="connsiteY8" fmla="*/ 3015347 h 4137572"/>
                <a:gd name="connsiteX9" fmla="*/ 2492670 w 2885348"/>
                <a:gd name="connsiteY9" fmla="*/ 3176087 h 4137572"/>
                <a:gd name="connsiteX10" fmla="*/ 2323445 w 2885348"/>
                <a:gd name="connsiteY10" fmla="*/ 3732046 h 4137572"/>
                <a:gd name="connsiteX11" fmla="*/ 2885348 w 2885348"/>
                <a:gd name="connsiteY11" fmla="*/ 3582857 h 4137572"/>
                <a:gd name="connsiteX12" fmla="*/ 2168437 w 2885348"/>
                <a:gd name="connsiteY12" fmla="*/ 3753092 h 4137572"/>
                <a:gd name="connsiteX13" fmla="*/ 1193336 w 2885348"/>
                <a:gd name="connsiteY13" fmla="*/ 3426295 h 4137572"/>
                <a:gd name="connsiteX14" fmla="*/ 1681855 w 2885348"/>
                <a:gd name="connsiteY14" fmla="*/ 3040081 h 4137572"/>
                <a:gd name="connsiteX15" fmla="*/ 1357389 w 2885348"/>
                <a:gd name="connsiteY15" fmla="*/ 2525449 h 4137572"/>
                <a:gd name="connsiteX16" fmla="*/ 430034 w 2885348"/>
                <a:gd name="connsiteY16" fmla="*/ 1955329 h 4137572"/>
                <a:gd name="connsiteX0" fmla="*/ 430034 w 2885348"/>
                <a:gd name="connsiteY0" fmla="*/ 1955329 h 4137572"/>
                <a:gd name="connsiteX1" fmla="*/ 1029188 w 2885348"/>
                <a:gd name="connsiteY1" fmla="*/ 1600641 h 4137572"/>
                <a:gd name="connsiteX2" fmla="*/ 208 w 2885348"/>
                <a:gd name="connsiteY2" fmla="*/ 538490 h 4137572"/>
                <a:gd name="connsiteX3" fmla="*/ 879374 w 2885348"/>
                <a:gd name="connsiteY3" fmla="*/ 29334 h 4137572"/>
                <a:gd name="connsiteX4" fmla="*/ 1300565 w 2885348"/>
                <a:gd name="connsiteY4" fmla="*/ 133298 h 4137572"/>
                <a:gd name="connsiteX5" fmla="*/ 1182956 w 2885348"/>
                <a:gd name="connsiteY5" fmla="*/ 959412 h 4137572"/>
                <a:gd name="connsiteX6" fmla="*/ 1137088 w 2885348"/>
                <a:gd name="connsiteY6" fmla="*/ 1595055 h 4137572"/>
                <a:gd name="connsiteX7" fmla="*/ 1732106 w 2885348"/>
                <a:gd name="connsiteY7" fmla="*/ 1948008 h 4137572"/>
                <a:gd name="connsiteX8" fmla="*/ 1495544 w 2885348"/>
                <a:gd name="connsiteY8" fmla="*/ 2470733 h 4137572"/>
                <a:gd name="connsiteX9" fmla="*/ 1756782 w 2885348"/>
                <a:gd name="connsiteY9" fmla="*/ 3015347 h 4137572"/>
                <a:gd name="connsiteX10" fmla="*/ 2492670 w 2885348"/>
                <a:gd name="connsiteY10" fmla="*/ 3176087 h 4137572"/>
                <a:gd name="connsiteX11" fmla="*/ 2323445 w 2885348"/>
                <a:gd name="connsiteY11" fmla="*/ 3732046 h 4137572"/>
                <a:gd name="connsiteX12" fmla="*/ 2885348 w 2885348"/>
                <a:gd name="connsiteY12" fmla="*/ 3582857 h 4137572"/>
                <a:gd name="connsiteX13" fmla="*/ 2168437 w 2885348"/>
                <a:gd name="connsiteY13" fmla="*/ 3753092 h 4137572"/>
                <a:gd name="connsiteX14" fmla="*/ 1193336 w 2885348"/>
                <a:gd name="connsiteY14" fmla="*/ 3426295 h 4137572"/>
                <a:gd name="connsiteX15" fmla="*/ 1681855 w 2885348"/>
                <a:gd name="connsiteY15" fmla="*/ 3040081 h 4137572"/>
                <a:gd name="connsiteX16" fmla="*/ 1357389 w 2885348"/>
                <a:gd name="connsiteY16" fmla="*/ 2525449 h 4137572"/>
                <a:gd name="connsiteX17" fmla="*/ 430034 w 2885348"/>
                <a:gd name="connsiteY17" fmla="*/ 1955329 h 4137572"/>
                <a:gd name="connsiteX0" fmla="*/ 430034 w 2885348"/>
                <a:gd name="connsiteY0" fmla="*/ 1955329 h 4137572"/>
                <a:gd name="connsiteX1" fmla="*/ 1029188 w 2885348"/>
                <a:gd name="connsiteY1" fmla="*/ 1600641 h 4137572"/>
                <a:gd name="connsiteX2" fmla="*/ 208 w 2885348"/>
                <a:gd name="connsiteY2" fmla="*/ 538490 h 4137572"/>
                <a:gd name="connsiteX3" fmla="*/ 879374 w 2885348"/>
                <a:gd name="connsiteY3" fmla="*/ 29334 h 4137572"/>
                <a:gd name="connsiteX4" fmla="*/ 1300565 w 2885348"/>
                <a:gd name="connsiteY4" fmla="*/ 133298 h 4137572"/>
                <a:gd name="connsiteX5" fmla="*/ 895417 w 2885348"/>
                <a:gd name="connsiteY5" fmla="*/ 833416 h 4137572"/>
                <a:gd name="connsiteX6" fmla="*/ 1137088 w 2885348"/>
                <a:gd name="connsiteY6" fmla="*/ 1595055 h 4137572"/>
                <a:gd name="connsiteX7" fmla="*/ 1732106 w 2885348"/>
                <a:gd name="connsiteY7" fmla="*/ 1948008 h 4137572"/>
                <a:gd name="connsiteX8" fmla="*/ 1495544 w 2885348"/>
                <a:gd name="connsiteY8" fmla="*/ 2470733 h 4137572"/>
                <a:gd name="connsiteX9" fmla="*/ 1756782 w 2885348"/>
                <a:gd name="connsiteY9" fmla="*/ 3015347 h 4137572"/>
                <a:gd name="connsiteX10" fmla="*/ 2492670 w 2885348"/>
                <a:gd name="connsiteY10" fmla="*/ 3176087 h 4137572"/>
                <a:gd name="connsiteX11" fmla="*/ 2323445 w 2885348"/>
                <a:gd name="connsiteY11" fmla="*/ 3732046 h 4137572"/>
                <a:gd name="connsiteX12" fmla="*/ 2885348 w 2885348"/>
                <a:gd name="connsiteY12" fmla="*/ 3582857 h 4137572"/>
                <a:gd name="connsiteX13" fmla="*/ 2168437 w 2885348"/>
                <a:gd name="connsiteY13" fmla="*/ 3753092 h 4137572"/>
                <a:gd name="connsiteX14" fmla="*/ 1193336 w 2885348"/>
                <a:gd name="connsiteY14" fmla="*/ 3426295 h 4137572"/>
                <a:gd name="connsiteX15" fmla="*/ 1681855 w 2885348"/>
                <a:gd name="connsiteY15" fmla="*/ 3040081 h 4137572"/>
                <a:gd name="connsiteX16" fmla="*/ 1357389 w 2885348"/>
                <a:gd name="connsiteY16" fmla="*/ 2525449 h 4137572"/>
                <a:gd name="connsiteX17" fmla="*/ 430034 w 2885348"/>
                <a:gd name="connsiteY17" fmla="*/ 1955329 h 4137572"/>
                <a:gd name="connsiteX0" fmla="*/ 431211 w 2886525"/>
                <a:gd name="connsiteY0" fmla="*/ 1955329 h 4137572"/>
                <a:gd name="connsiteX1" fmla="*/ 1030365 w 2886525"/>
                <a:gd name="connsiteY1" fmla="*/ 1600641 h 4137572"/>
                <a:gd name="connsiteX2" fmla="*/ 686059 w 2886525"/>
                <a:gd name="connsiteY2" fmla="*/ 1176060 h 4137572"/>
                <a:gd name="connsiteX3" fmla="*/ 1385 w 2886525"/>
                <a:gd name="connsiteY3" fmla="*/ 538490 h 4137572"/>
                <a:gd name="connsiteX4" fmla="*/ 880551 w 2886525"/>
                <a:gd name="connsiteY4" fmla="*/ 29334 h 4137572"/>
                <a:gd name="connsiteX5" fmla="*/ 1301742 w 2886525"/>
                <a:gd name="connsiteY5" fmla="*/ 133298 h 4137572"/>
                <a:gd name="connsiteX6" fmla="*/ 896594 w 2886525"/>
                <a:gd name="connsiteY6" fmla="*/ 833416 h 4137572"/>
                <a:gd name="connsiteX7" fmla="*/ 1138265 w 2886525"/>
                <a:gd name="connsiteY7" fmla="*/ 1595055 h 4137572"/>
                <a:gd name="connsiteX8" fmla="*/ 1733283 w 2886525"/>
                <a:gd name="connsiteY8" fmla="*/ 1948008 h 4137572"/>
                <a:gd name="connsiteX9" fmla="*/ 1496721 w 2886525"/>
                <a:gd name="connsiteY9" fmla="*/ 2470733 h 4137572"/>
                <a:gd name="connsiteX10" fmla="*/ 1757959 w 2886525"/>
                <a:gd name="connsiteY10" fmla="*/ 3015347 h 4137572"/>
                <a:gd name="connsiteX11" fmla="*/ 2493847 w 2886525"/>
                <a:gd name="connsiteY11" fmla="*/ 3176087 h 4137572"/>
                <a:gd name="connsiteX12" fmla="*/ 2324622 w 2886525"/>
                <a:gd name="connsiteY12" fmla="*/ 3732046 h 4137572"/>
                <a:gd name="connsiteX13" fmla="*/ 2886525 w 2886525"/>
                <a:gd name="connsiteY13" fmla="*/ 3582857 h 4137572"/>
                <a:gd name="connsiteX14" fmla="*/ 2169614 w 2886525"/>
                <a:gd name="connsiteY14" fmla="*/ 3753092 h 4137572"/>
                <a:gd name="connsiteX15" fmla="*/ 1194513 w 2886525"/>
                <a:gd name="connsiteY15" fmla="*/ 3426295 h 4137572"/>
                <a:gd name="connsiteX16" fmla="*/ 1683032 w 2886525"/>
                <a:gd name="connsiteY16" fmla="*/ 3040081 h 4137572"/>
                <a:gd name="connsiteX17" fmla="*/ 1358566 w 2886525"/>
                <a:gd name="connsiteY17" fmla="*/ 2525449 h 4137572"/>
                <a:gd name="connsiteX18" fmla="*/ 431211 w 2886525"/>
                <a:gd name="connsiteY18" fmla="*/ 1955329 h 4137572"/>
                <a:gd name="connsiteX0" fmla="*/ 430912 w 2886226"/>
                <a:gd name="connsiteY0" fmla="*/ 1955329 h 4137572"/>
                <a:gd name="connsiteX1" fmla="*/ 1030066 w 2886226"/>
                <a:gd name="connsiteY1" fmla="*/ 1600641 h 4137572"/>
                <a:gd name="connsiteX2" fmla="*/ 842909 w 2886226"/>
                <a:gd name="connsiteY2" fmla="*/ 830956 h 4137572"/>
                <a:gd name="connsiteX3" fmla="*/ 1086 w 2886226"/>
                <a:gd name="connsiteY3" fmla="*/ 538490 h 4137572"/>
                <a:gd name="connsiteX4" fmla="*/ 880252 w 2886226"/>
                <a:gd name="connsiteY4" fmla="*/ 29334 h 4137572"/>
                <a:gd name="connsiteX5" fmla="*/ 1301443 w 2886226"/>
                <a:gd name="connsiteY5" fmla="*/ 133298 h 4137572"/>
                <a:gd name="connsiteX6" fmla="*/ 896295 w 2886226"/>
                <a:gd name="connsiteY6" fmla="*/ 833416 h 4137572"/>
                <a:gd name="connsiteX7" fmla="*/ 1137966 w 2886226"/>
                <a:gd name="connsiteY7" fmla="*/ 1595055 h 4137572"/>
                <a:gd name="connsiteX8" fmla="*/ 1732984 w 2886226"/>
                <a:gd name="connsiteY8" fmla="*/ 1948008 h 4137572"/>
                <a:gd name="connsiteX9" fmla="*/ 1496422 w 2886226"/>
                <a:gd name="connsiteY9" fmla="*/ 2470733 h 4137572"/>
                <a:gd name="connsiteX10" fmla="*/ 1757660 w 2886226"/>
                <a:gd name="connsiteY10" fmla="*/ 3015347 h 4137572"/>
                <a:gd name="connsiteX11" fmla="*/ 2493548 w 2886226"/>
                <a:gd name="connsiteY11" fmla="*/ 3176087 h 4137572"/>
                <a:gd name="connsiteX12" fmla="*/ 2324323 w 2886226"/>
                <a:gd name="connsiteY12" fmla="*/ 3732046 h 4137572"/>
                <a:gd name="connsiteX13" fmla="*/ 2886226 w 2886226"/>
                <a:gd name="connsiteY13" fmla="*/ 3582857 h 4137572"/>
                <a:gd name="connsiteX14" fmla="*/ 2169315 w 2886226"/>
                <a:gd name="connsiteY14" fmla="*/ 3753092 h 4137572"/>
                <a:gd name="connsiteX15" fmla="*/ 1194214 w 2886226"/>
                <a:gd name="connsiteY15" fmla="*/ 3426295 h 4137572"/>
                <a:gd name="connsiteX16" fmla="*/ 1682733 w 2886226"/>
                <a:gd name="connsiteY16" fmla="*/ 3040081 h 4137572"/>
                <a:gd name="connsiteX17" fmla="*/ 1358267 w 2886226"/>
                <a:gd name="connsiteY17" fmla="*/ 2525449 h 4137572"/>
                <a:gd name="connsiteX18" fmla="*/ 430912 w 2886226"/>
                <a:gd name="connsiteY18" fmla="*/ 1955329 h 4137572"/>
                <a:gd name="connsiteX0" fmla="*/ 430912 w 2886226"/>
                <a:gd name="connsiteY0" fmla="*/ 1955329 h 4137572"/>
                <a:gd name="connsiteX1" fmla="*/ 1030066 w 2886226"/>
                <a:gd name="connsiteY1" fmla="*/ 1600641 h 4137572"/>
                <a:gd name="connsiteX2" fmla="*/ 842909 w 2886226"/>
                <a:gd name="connsiteY2" fmla="*/ 830956 h 4137572"/>
                <a:gd name="connsiteX3" fmla="*/ 1086 w 2886226"/>
                <a:gd name="connsiteY3" fmla="*/ 538490 h 4137572"/>
                <a:gd name="connsiteX4" fmla="*/ 880252 w 2886226"/>
                <a:gd name="connsiteY4" fmla="*/ 29334 h 4137572"/>
                <a:gd name="connsiteX5" fmla="*/ 1301443 w 2886226"/>
                <a:gd name="connsiteY5" fmla="*/ 133298 h 4137572"/>
                <a:gd name="connsiteX6" fmla="*/ 896295 w 2886226"/>
                <a:gd name="connsiteY6" fmla="*/ 833416 h 4137572"/>
                <a:gd name="connsiteX7" fmla="*/ 1137966 w 2886226"/>
                <a:gd name="connsiteY7" fmla="*/ 1595055 h 4137572"/>
                <a:gd name="connsiteX8" fmla="*/ 1732984 w 2886226"/>
                <a:gd name="connsiteY8" fmla="*/ 1948008 h 4137572"/>
                <a:gd name="connsiteX9" fmla="*/ 1496422 w 2886226"/>
                <a:gd name="connsiteY9" fmla="*/ 2470733 h 4137572"/>
                <a:gd name="connsiteX10" fmla="*/ 1757660 w 2886226"/>
                <a:gd name="connsiteY10" fmla="*/ 3015347 h 4137572"/>
                <a:gd name="connsiteX11" fmla="*/ 2493548 w 2886226"/>
                <a:gd name="connsiteY11" fmla="*/ 3176087 h 4137572"/>
                <a:gd name="connsiteX12" fmla="*/ 2324323 w 2886226"/>
                <a:gd name="connsiteY12" fmla="*/ 3732046 h 4137572"/>
                <a:gd name="connsiteX13" fmla="*/ 2886226 w 2886226"/>
                <a:gd name="connsiteY13" fmla="*/ 3582857 h 4137572"/>
                <a:gd name="connsiteX14" fmla="*/ 2169315 w 2886226"/>
                <a:gd name="connsiteY14" fmla="*/ 3753092 h 4137572"/>
                <a:gd name="connsiteX15" fmla="*/ 1194214 w 2886226"/>
                <a:gd name="connsiteY15" fmla="*/ 3426295 h 4137572"/>
                <a:gd name="connsiteX16" fmla="*/ 1682733 w 2886226"/>
                <a:gd name="connsiteY16" fmla="*/ 3040081 h 4137572"/>
                <a:gd name="connsiteX17" fmla="*/ 1358267 w 2886226"/>
                <a:gd name="connsiteY17" fmla="*/ 2525449 h 4137572"/>
                <a:gd name="connsiteX18" fmla="*/ 430912 w 2886226"/>
                <a:gd name="connsiteY18" fmla="*/ 1955329 h 4137572"/>
                <a:gd name="connsiteX0" fmla="*/ 430912 w 2886226"/>
                <a:gd name="connsiteY0" fmla="*/ 1955329 h 4137572"/>
                <a:gd name="connsiteX1" fmla="*/ 1030066 w 2886226"/>
                <a:gd name="connsiteY1" fmla="*/ 1600641 h 4137572"/>
                <a:gd name="connsiteX2" fmla="*/ 842909 w 2886226"/>
                <a:gd name="connsiteY2" fmla="*/ 830956 h 4137572"/>
                <a:gd name="connsiteX3" fmla="*/ 1086 w 2886226"/>
                <a:gd name="connsiteY3" fmla="*/ 538490 h 4137572"/>
                <a:gd name="connsiteX4" fmla="*/ 880252 w 2886226"/>
                <a:gd name="connsiteY4" fmla="*/ 29334 h 4137572"/>
                <a:gd name="connsiteX5" fmla="*/ 1301443 w 2886226"/>
                <a:gd name="connsiteY5" fmla="*/ 133298 h 4137572"/>
                <a:gd name="connsiteX6" fmla="*/ 896295 w 2886226"/>
                <a:gd name="connsiteY6" fmla="*/ 833416 h 4137572"/>
                <a:gd name="connsiteX7" fmla="*/ 1137966 w 2886226"/>
                <a:gd name="connsiteY7" fmla="*/ 1595055 h 4137572"/>
                <a:gd name="connsiteX8" fmla="*/ 1732984 w 2886226"/>
                <a:gd name="connsiteY8" fmla="*/ 1948008 h 4137572"/>
                <a:gd name="connsiteX9" fmla="*/ 1496422 w 2886226"/>
                <a:gd name="connsiteY9" fmla="*/ 2470733 h 4137572"/>
                <a:gd name="connsiteX10" fmla="*/ 1757660 w 2886226"/>
                <a:gd name="connsiteY10" fmla="*/ 3015347 h 4137572"/>
                <a:gd name="connsiteX11" fmla="*/ 2493548 w 2886226"/>
                <a:gd name="connsiteY11" fmla="*/ 3176087 h 4137572"/>
                <a:gd name="connsiteX12" fmla="*/ 2324323 w 2886226"/>
                <a:gd name="connsiteY12" fmla="*/ 3732046 h 4137572"/>
                <a:gd name="connsiteX13" fmla="*/ 2886226 w 2886226"/>
                <a:gd name="connsiteY13" fmla="*/ 3582857 h 4137572"/>
                <a:gd name="connsiteX14" fmla="*/ 2169315 w 2886226"/>
                <a:gd name="connsiteY14" fmla="*/ 3753092 h 4137572"/>
                <a:gd name="connsiteX15" fmla="*/ 1194214 w 2886226"/>
                <a:gd name="connsiteY15" fmla="*/ 3426295 h 4137572"/>
                <a:gd name="connsiteX16" fmla="*/ 1682733 w 2886226"/>
                <a:gd name="connsiteY16" fmla="*/ 3040081 h 4137572"/>
                <a:gd name="connsiteX17" fmla="*/ 1358267 w 2886226"/>
                <a:gd name="connsiteY17" fmla="*/ 2525449 h 4137572"/>
                <a:gd name="connsiteX18" fmla="*/ 430912 w 2886226"/>
                <a:gd name="connsiteY18" fmla="*/ 1955329 h 4137572"/>
                <a:gd name="connsiteX0" fmla="*/ 430912 w 2886226"/>
                <a:gd name="connsiteY0" fmla="*/ 1955329 h 4137572"/>
                <a:gd name="connsiteX1" fmla="*/ 1030066 w 2886226"/>
                <a:gd name="connsiteY1" fmla="*/ 1600641 h 4137572"/>
                <a:gd name="connsiteX2" fmla="*/ 842909 w 2886226"/>
                <a:gd name="connsiteY2" fmla="*/ 830956 h 4137572"/>
                <a:gd name="connsiteX3" fmla="*/ 1086 w 2886226"/>
                <a:gd name="connsiteY3" fmla="*/ 538490 h 4137572"/>
                <a:gd name="connsiteX4" fmla="*/ 880252 w 2886226"/>
                <a:gd name="connsiteY4" fmla="*/ 29334 h 4137572"/>
                <a:gd name="connsiteX5" fmla="*/ 1301443 w 2886226"/>
                <a:gd name="connsiteY5" fmla="*/ 133298 h 4137572"/>
                <a:gd name="connsiteX6" fmla="*/ 896295 w 2886226"/>
                <a:gd name="connsiteY6" fmla="*/ 833416 h 4137572"/>
                <a:gd name="connsiteX7" fmla="*/ 1137966 w 2886226"/>
                <a:gd name="connsiteY7" fmla="*/ 1595055 h 4137572"/>
                <a:gd name="connsiteX8" fmla="*/ 1732984 w 2886226"/>
                <a:gd name="connsiteY8" fmla="*/ 1948008 h 4137572"/>
                <a:gd name="connsiteX9" fmla="*/ 1496422 w 2886226"/>
                <a:gd name="connsiteY9" fmla="*/ 2470733 h 4137572"/>
                <a:gd name="connsiteX10" fmla="*/ 1757660 w 2886226"/>
                <a:gd name="connsiteY10" fmla="*/ 3015347 h 4137572"/>
                <a:gd name="connsiteX11" fmla="*/ 2493548 w 2886226"/>
                <a:gd name="connsiteY11" fmla="*/ 3176087 h 4137572"/>
                <a:gd name="connsiteX12" fmla="*/ 2324323 w 2886226"/>
                <a:gd name="connsiteY12" fmla="*/ 3732046 h 4137572"/>
                <a:gd name="connsiteX13" fmla="*/ 2886226 w 2886226"/>
                <a:gd name="connsiteY13" fmla="*/ 3582857 h 4137572"/>
                <a:gd name="connsiteX14" fmla="*/ 2169315 w 2886226"/>
                <a:gd name="connsiteY14" fmla="*/ 3753092 h 4137572"/>
                <a:gd name="connsiteX15" fmla="*/ 1194214 w 2886226"/>
                <a:gd name="connsiteY15" fmla="*/ 3426295 h 4137572"/>
                <a:gd name="connsiteX16" fmla="*/ 1682733 w 2886226"/>
                <a:gd name="connsiteY16" fmla="*/ 3040081 h 4137572"/>
                <a:gd name="connsiteX17" fmla="*/ 1358267 w 2886226"/>
                <a:gd name="connsiteY17" fmla="*/ 2525449 h 4137572"/>
                <a:gd name="connsiteX18" fmla="*/ 430912 w 2886226"/>
                <a:gd name="connsiteY18" fmla="*/ 1955329 h 4137572"/>
                <a:gd name="connsiteX0" fmla="*/ 430912 w 2886226"/>
                <a:gd name="connsiteY0" fmla="*/ 1955329 h 4137572"/>
                <a:gd name="connsiteX1" fmla="*/ 1030066 w 2886226"/>
                <a:gd name="connsiteY1" fmla="*/ 1600641 h 4137572"/>
                <a:gd name="connsiteX2" fmla="*/ 842909 w 2886226"/>
                <a:gd name="connsiteY2" fmla="*/ 830956 h 4137572"/>
                <a:gd name="connsiteX3" fmla="*/ 1086 w 2886226"/>
                <a:gd name="connsiteY3" fmla="*/ 538490 h 4137572"/>
                <a:gd name="connsiteX4" fmla="*/ 880252 w 2886226"/>
                <a:gd name="connsiteY4" fmla="*/ 29334 h 4137572"/>
                <a:gd name="connsiteX5" fmla="*/ 1301443 w 2886226"/>
                <a:gd name="connsiteY5" fmla="*/ 133298 h 4137572"/>
                <a:gd name="connsiteX6" fmla="*/ 896295 w 2886226"/>
                <a:gd name="connsiteY6" fmla="*/ 833416 h 4137572"/>
                <a:gd name="connsiteX7" fmla="*/ 1137966 w 2886226"/>
                <a:gd name="connsiteY7" fmla="*/ 1595055 h 4137572"/>
                <a:gd name="connsiteX8" fmla="*/ 1732984 w 2886226"/>
                <a:gd name="connsiteY8" fmla="*/ 1948008 h 4137572"/>
                <a:gd name="connsiteX9" fmla="*/ 1496422 w 2886226"/>
                <a:gd name="connsiteY9" fmla="*/ 2470733 h 4137572"/>
                <a:gd name="connsiteX10" fmla="*/ 1757660 w 2886226"/>
                <a:gd name="connsiteY10" fmla="*/ 3015347 h 4137572"/>
                <a:gd name="connsiteX11" fmla="*/ 2493548 w 2886226"/>
                <a:gd name="connsiteY11" fmla="*/ 3176087 h 4137572"/>
                <a:gd name="connsiteX12" fmla="*/ 2324323 w 2886226"/>
                <a:gd name="connsiteY12" fmla="*/ 3732046 h 4137572"/>
                <a:gd name="connsiteX13" fmla="*/ 2886226 w 2886226"/>
                <a:gd name="connsiteY13" fmla="*/ 3582857 h 4137572"/>
                <a:gd name="connsiteX14" fmla="*/ 2169315 w 2886226"/>
                <a:gd name="connsiteY14" fmla="*/ 3753092 h 4137572"/>
                <a:gd name="connsiteX15" fmla="*/ 1194214 w 2886226"/>
                <a:gd name="connsiteY15" fmla="*/ 3426295 h 4137572"/>
                <a:gd name="connsiteX16" fmla="*/ 1682733 w 2886226"/>
                <a:gd name="connsiteY16" fmla="*/ 3040081 h 4137572"/>
                <a:gd name="connsiteX17" fmla="*/ 1358267 w 2886226"/>
                <a:gd name="connsiteY17" fmla="*/ 2525449 h 4137572"/>
                <a:gd name="connsiteX18" fmla="*/ 430912 w 2886226"/>
                <a:gd name="connsiteY18" fmla="*/ 1955329 h 4137572"/>
                <a:gd name="connsiteX0" fmla="*/ 430912 w 2886226"/>
                <a:gd name="connsiteY0" fmla="*/ 1955329 h 4137572"/>
                <a:gd name="connsiteX1" fmla="*/ 1030066 w 2886226"/>
                <a:gd name="connsiteY1" fmla="*/ 1600641 h 4137572"/>
                <a:gd name="connsiteX2" fmla="*/ 842909 w 2886226"/>
                <a:gd name="connsiteY2" fmla="*/ 830956 h 4137572"/>
                <a:gd name="connsiteX3" fmla="*/ 1086 w 2886226"/>
                <a:gd name="connsiteY3" fmla="*/ 538490 h 4137572"/>
                <a:gd name="connsiteX4" fmla="*/ 880252 w 2886226"/>
                <a:gd name="connsiteY4" fmla="*/ 29334 h 4137572"/>
                <a:gd name="connsiteX5" fmla="*/ 1301443 w 2886226"/>
                <a:gd name="connsiteY5" fmla="*/ 133298 h 4137572"/>
                <a:gd name="connsiteX6" fmla="*/ 896295 w 2886226"/>
                <a:gd name="connsiteY6" fmla="*/ 833416 h 4137572"/>
                <a:gd name="connsiteX7" fmla="*/ 1137966 w 2886226"/>
                <a:gd name="connsiteY7" fmla="*/ 1595055 h 4137572"/>
                <a:gd name="connsiteX8" fmla="*/ 1732984 w 2886226"/>
                <a:gd name="connsiteY8" fmla="*/ 1948008 h 4137572"/>
                <a:gd name="connsiteX9" fmla="*/ 1496422 w 2886226"/>
                <a:gd name="connsiteY9" fmla="*/ 2470733 h 4137572"/>
                <a:gd name="connsiteX10" fmla="*/ 1757660 w 2886226"/>
                <a:gd name="connsiteY10" fmla="*/ 3015347 h 4137572"/>
                <a:gd name="connsiteX11" fmla="*/ 2493548 w 2886226"/>
                <a:gd name="connsiteY11" fmla="*/ 3176087 h 4137572"/>
                <a:gd name="connsiteX12" fmla="*/ 2324323 w 2886226"/>
                <a:gd name="connsiteY12" fmla="*/ 3732046 h 4137572"/>
                <a:gd name="connsiteX13" fmla="*/ 2886226 w 2886226"/>
                <a:gd name="connsiteY13" fmla="*/ 3582857 h 4137572"/>
                <a:gd name="connsiteX14" fmla="*/ 2169315 w 2886226"/>
                <a:gd name="connsiteY14" fmla="*/ 3753092 h 4137572"/>
                <a:gd name="connsiteX15" fmla="*/ 1194214 w 2886226"/>
                <a:gd name="connsiteY15" fmla="*/ 3426295 h 4137572"/>
                <a:gd name="connsiteX16" fmla="*/ 1682733 w 2886226"/>
                <a:gd name="connsiteY16" fmla="*/ 3040081 h 4137572"/>
                <a:gd name="connsiteX17" fmla="*/ 1358267 w 2886226"/>
                <a:gd name="connsiteY17" fmla="*/ 2525449 h 4137572"/>
                <a:gd name="connsiteX18" fmla="*/ 430912 w 2886226"/>
                <a:gd name="connsiteY18" fmla="*/ 1955329 h 4137572"/>
                <a:gd name="connsiteX0" fmla="*/ 430912 w 2886226"/>
                <a:gd name="connsiteY0" fmla="*/ 1955329 h 4137572"/>
                <a:gd name="connsiteX1" fmla="*/ 1030066 w 2886226"/>
                <a:gd name="connsiteY1" fmla="*/ 1600641 h 4137572"/>
                <a:gd name="connsiteX2" fmla="*/ 842909 w 2886226"/>
                <a:gd name="connsiteY2" fmla="*/ 830956 h 4137572"/>
                <a:gd name="connsiteX3" fmla="*/ 1086 w 2886226"/>
                <a:gd name="connsiteY3" fmla="*/ 538490 h 4137572"/>
                <a:gd name="connsiteX4" fmla="*/ 880252 w 2886226"/>
                <a:gd name="connsiteY4" fmla="*/ 29334 h 4137572"/>
                <a:gd name="connsiteX5" fmla="*/ 1301443 w 2886226"/>
                <a:gd name="connsiteY5" fmla="*/ 133298 h 4137572"/>
                <a:gd name="connsiteX6" fmla="*/ 896295 w 2886226"/>
                <a:gd name="connsiteY6" fmla="*/ 833416 h 4137572"/>
                <a:gd name="connsiteX7" fmla="*/ 1137966 w 2886226"/>
                <a:gd name="connsiteY7" fmla="*/ 1595055 h 4137572"/>
                <a:gd name="connsiteX8" fmla="*/ 1732984 w 2886226"/>
                <a:gd name="connsiteY8" fmla="*/ 1948008 h 4137572"/>
                <a:gd name="connsiteX9" fmla="*/ 1496422 w 2886226"/>
                <a:gd name="connsiteY9" fmla="*/ 2470733 h 4137572"/>
                <a:gd name="connsiteX10" fmla="*/ 1757660 w 2886226"/>
                <a:gd name="connsiteY10" fmla="*/ 3015347 h 4137572"/>
                <a:gd name="connsiteX11" fmla="*/ 2493548 w 2886226"/>
                <a:gd name="connsiteY11" fmla="*/ 3176087 h 4137572"/>
                <a:gd name="connsiteX12" fmla="*/ 2324323 w 2886226"/>
                <a:gd name="connsiteY12" fmla="*/ 3732046 h 4137572"/>
                <a:gd name="connsiteX13" fmla="*/ 2886226 w 2886226"/>
                <a:gd name="connsiteY13" fmla="*/ 3582857 h 4137572"/>
                <a:gd name="connsiteX14" fmla="*/ 2169315 w 2886226"/>
                <a:gd name="connsiteY14" fmla="*/ 3753092 h 4137572"/>
                <a:gd name="connsiteX15" fmla="*/ 1194214 w 2886226"/>
                <a:gd name="connsiteY15" fmla="*/ 3426295 h 4137572"/>
                <a:gd name="connsiteX16" fmla="*/ 1682733 w 2886226"/>
                <a:gd name="connsiteY16" fmla="*/ 3040081 h 4137572"/>
                <a:gd name="connsiteX17" fmla="*/ 1358267 w 2886226"/>
                <a:gd name="connsiteY17" fmla="*/ 2525449 h 4137572"/>
                <a:gd name="connsiteX18" fmla="*/ 430912 w 2886226"/>
                <a:gd name="connsiteY18" fmla="*/ 1955329 h 4137572"/>
                <a:gd name="connsiteX0" fmla="*/ 430912 w 2886226"/>
                <a:gd name="connsiteY0" fmla="*/ 1955329 h 4137572"/>
                <a:gd name="connsiteX1" fmla="*/ 1030066 w 2886226"/>
                <a:gd name="connsiteY1" fmla="*/ 1600641 h 4137572"/>
                <a:gd name="connsiteX2" fmla="*/ 842909 w 2886226"/>
                <a:gd name="connsiteY2" fmla="*/ 830956 h 4137572"/>
                <a:gd name="connsiteX3" fmla="*/ 1086 w 2886226"/>
                <a:gd name="connsiteY3" fmla="*/ 538490 h 4137572"/>
                <a:gd name="connsiteX4" fmla="*/ 880252 w 2886226"/>
                <a:gd name="connsiteY4" fmla="*/ 29334 h 4137572"/>
                <a:gd name="connsiteX5" fmla="*/ 1301443 w 2886226"/>
                <a:gd name="connsiteY5" fmla="*/ 133298 h 4137572"/>
                <a:gd name="connsiteX6" fmla="*/ 896295 w 2886226"/>
                <a:gd name="connsiteY6" fmla="*/ 833416 h 4137572"/>
                <a:gd name="connsiteX7" fmla="*/ 1137966 w 2886226"/>
                <a:gd name="connsiteY7" fmla="*/ 1595055 h 4137572"/>
                <a:gd name="connsiteX8" fmla="*/ 1732984 w 2886226"/>
                <a:gd name="connsiteY8" fmla="*/ 1948008 h 4137572"/>
                <a:gd name="connsiteX9" fmla="*/ 1496422 w 2886226"/>
                <a:gd name="connsiteY9" fmla="*/ 2470733 h 4137572"/>
                <a:gd name="connsiteX10" fmla="*/ 1757660 w 2886226"/>
                <a:gd name="connsiteY10" fmla="*/ 3015347 h 4137572"/>
                <a:gd name="connsiteX11" fmla="*/ 2493548 w 2886226"/>
                <a:gd name="connsiteY11" fmla="*/ 3176087 h 4137572"/>
                <a:gd name="connsiteX12" fmla="*/ 2324323 w 2886226"/>
                <a:gd name="connsiteY12" fmla="*/ 3732046 h 4137572"/>
                <a:gd name="connsiteX13" fmla="*/ 2886226 w 2886226"/>
                <a:gd name="connsiteY13" fmla="*/ 3582857 h 4137572"/>
                <a:gd name="connsiteX14" fmla="*/ 2169315 w 2886226"/>
                <a:gd name="connsiteY14" fmla="*/ 3753092 h 4137572"/>
                <a:gd name="connsiteX15" fmla="*/ 1194214 w 2886226"/>
                <a:gd name="connsiteY15" fmla="*/ 3426295 h 4137572"/>
                <a:gd name="connsiteX16" fmla="*/ 1682733 w 2886226"/>
                <a:gd name="connsiteY16" fmla="*/ 3040081 h 4137572"/>
                <a:gd name="connsiteX17" fmla="*/ 1358267 w 2886226"/>
                <a:gd name="connsiteY17" fmla="*/ 2525449 h 4137572"/>
                <a:gd name="connsiteX18" fmla="*/ 430912 w 2886226"/>
                <a:gd name="connsiteY18" fmla="*/ 1955329 h 4137572"/>
                <a:gd name="connsiteX0" fmla="*/ 430912 w 2886226"/>
                <a:gd name="connsiteY0" fmla="*/ 1955329 h 4137572"/>
                <a:gd name="connsiteX1" fmla="*/ 1030066 w 2886226"/>
                <a:gd name="connsiteY1" fmla="*/ 1600641 h 4137572"/>
                <a:gd name="connsiteX2" fmla="*/ 842909 w 2886226"/>
                <a:gd name="connsiteY2" fmla="*/ 830956 h 4137572"/>
                <a:gd name="connsiteX3" fmla="*/ 1086 w 2886226"/>
                <a:gd name="connsiteY3" fmla="*/ 538490 h 4137572"/>
                <a:gd name="connsiteX4" fmla="*/ 880252 w 2886226"/>
                <a:gd name="connsiteY4" fmla="*/ 29334 h 4137572"/>
                <a:gd name="connsiteX5" fmla="*/ 1301443 w 2886226"/>
                <a:gd name="connsiteY5" fmla="*/ 133298 h 4137572"/>
                <a:gd name="connsiteX6" fmla="*/ 896295 w 2886226"/>
                <a:gd name="connsiteY6" fmla="*/ 833416 h 4137572"/>
                <a:gd name="connsiteX7" fmla="*/ 1137966 w 2886226"/>
                <a:gd name="connsiteY7" fmla="*/ 1595055 h 4137572"/>
                <a:gd name="connsiteX8" fmla="*/ 1732984 w 2886226"/>
                <a:gd name="connsiteY8" fmla="*/ 1948008 h 4137572"/>
                <a:gd name="connsiteX9" fmla="*/ 1496422 w 2886226"/>
                <a:gd name="connsiteY9" fmla="*/ 2470733 h 4137572"/>
                <a:gd name="connsiteX10" fmla="*/ 1757660 w 2886226"/>
                <a:gd name="connsiteY10" fmla="*/ 3015347 h 4137572"/>
                <a:gd name="connsiteX11" fmla="*/ 2493548 w 2886226"/>
                <a:gd name="connsiteY11" fmla="*/ 3176087 h 4137572"/>
                <a:gd name="connsiteX12" fmla="*/ 2324323 w 2886226"/>
                <a:gd name="connsiteY12" fmla="*/ 3732046 h 4137572"/>
                <a:gd name="connsiteX13" fmla="*/ 2886226 w 2886226"/>
                <a:gd name="connsiteY13" fmla="*/ 3582857 h 4137572"/>
                <a:gd name="connsiteX14" fmla="*/ 2169315 w 2886226"/>
                <a:gd name="connsiteY14" fmla="*/ 3753092 h 4137572"/>
                <a:gd name="connsiteX15" fmla="*/ 1194214 w 2886226"/>
                <a:gd name="connsiteY15" fmla="*/ 3426295 h 4137572"/>
                <a:gd name="connsiteX16" fmla="*/ 1682733 w 2886226"/>
                <a:gd name="connsiteY16" fmla="*/ 3040081 h 4137572"/>
                <a:gd name="connsiteX17" fmla="*/ 1358267 w 2886226"/>
                <a:gd name="connsiteY17" fmla="*/ 2525449 h 4137572"/>
                <a:gd name="connsiteX18" fmla="*/ 430912 w 2886226"/>
                <a:gd name="connsiteY18" fmla="*/ 1955329 h 4137572"/>
                <a:gd name="connsiteX0" fmla="*/ 430912 w 2886226"/>
                <a:gd name="connsiteY0" fmla="*/ 1955329 h 4137572"/>
                <a:gd name="connsiteX1" fmla="*/ 1030066 w 2886226"/>
                <a:gd name="connsiteY1" fmla="*/ 1600641 h 4137572"/>
                <a:gd name="connsiteX2" fmla="*/ 842909 w 2886226"/>
                <a:gd name="connsiteY2" fmla="*/ 830956 h 4137572"/>
                <a:gd name="connsiteX3" fmla="*/ 1086 w 2886226"/>
                <a:gd name="connsiteY3" fmla="*/ 538490 h 4137572"/>
                <a:gd name="connsiteX4" fmla="*/ 880252 w 2886226"/>
                <a:gd name="connsiteY4" fmla="*/ 29334 h 4137572"/>
                <a:gd name="connsiteX5" fmla="*/ 1301443 w 2886226"/>
                <a:gd name="connsiteY5" fmla="*/ 133298 h 4137572"/>
                <a:gd name="connsiteX6" fmla="*/ 896295 w 2886226"/>
                <a:gd name="connsiteY6" fmla="*/ 833416 h 4137572"/>
                <a:gd name="connsiteX7" fmla="*/ 1137966 w 2886226"/>
                <a:gd name="connsiteY7" fmla="*/ 1595055 h 4137572"/>
                <a:gd name="connsiteX8" fmla="*/ 1732984 w 2886226"/>
                <a:gd name="connsiteY8" fmla="*/ 1948008 h 4137572"/>
                <a:gd name="connsiteX9" fmla="*/ 1496422 w 2886226"/>
                <a:gd name="connsiteY9" fmla="*/ 2470733 h 4137572"/>
                <a:gd name="connsiteX10" fmla="*/ 1757660 w 2886226"/>
                <a:gd name="connsiteY10" fmla="*/ 3015347 h 4137572"/>
                <a:gd name="connsiteX11" fmla="*/ 2493548 w 2886226"/>
                <a:gd name="connsiteY11" fmla="*/ 3176087 h 4137572"/>
                <a:gd name="connsiteX12" fmla="*/ 2324323 w 2886226"/>
                <a:gd name="connsiteY12" fmla="*/ 3732046 h 4137572"/>
                <a:gd name="connsiteX13" fmla="*/ 2886226 w 2886226"/>
                <a:gd name="connsiteY13" fmla="*/ 3582857 h 4137572"/>
                <a:gd name="connsiteX14" fmla="*/ 2169315 w 2886226"/>
                <a:gd name="connsiteY14" fmla="*/ 3753092 h 4137572"/>
                <a:gd name="connsiteX15" fmla="*/ 1194214 w 2886226"/>
                <a:gd name="connsiteY15" fmla="*/ 3426295 h 4137572"/>
                <a:gd name="connsiteX16" fmla="*/ 1682733 w 2886226"/>
                <a:gd name="connsiteY16" fmla="*/ 3040081 h 4137572"/>
                <a:gd name="connsiteX17" fmla="*/ 1358267 w 2886226"/>
                <a:gd name="connsiteY17" fmla="*/ 2525449 h 4137572"/>
                <a:gd name="connsiteX18" fmla="*/ 430912 w 2886226"/>
                <a:gd name="connsiteY18" fmla="*/ 1955329 h 4137572"/>
                <a:gd name="connsiteX0" fmla="*/ 430912 w 2886226"/>
                <a:gd name="connsiteY0" fmla="*/ 1955329 h 4137572"/>
                <a:gd name="connsiteX1" fmla="*/ 1030066 w 2886226"/>
                <a:gd name="connsiteY1" fmla="*/ 1600641 h 4137572"/>
                <a:gd name="connsiteX2" fmla="*/ 842909 w 2886226"/>
                <a:gd name="connsiteY2" fmla="*/ 830956 h 4137572"/>
                <a:gd name="connsiteX3" fmla="*/ 1086 w 2886226"/>
                <a:gd name="connsiteY3" fmla="*/ 538490 h 4137572"/>
                <a:gd name="connsiteX4" fmla="*/ 880252 w 2886226"/>
                <a:gd name="connsiteY4" fmla="*/ 29334 h 4137572"/>
                <a:gd name="connsiteX5" fmla="*/ 1301443 w 2886226"/>
                <a:gd name="connsiteY5" fmla="*/ 133298 h 4137572"/>
                <a:gd name="connsiteX6" fmla="*/ 896295 w 2886226"/>
                <a:gd name="connsiteY6" fmla="*/ 833416 h 4137572"/>
                <a:gd name="connsiteX7" fmla="*/ 1137966 w 2886226"/>
                <a:gd name="connsiteY7" fmla="*/ 1595055 h 4137572"/>
                <a:gd name="connsiteX8" fmla="*/ 1732984 w 2886226"/>
                <a:gd name="connsiteY8" fmla="*/ 1948008 h 4137572"/>
                <a:gd name="connsiteX9" fmla="*/ 1496422 w 2886226"/>
                <a:gd name="connsiteY9" fmla="*/ 2470733 h 4137572"/>
                <a:gd name="connsiteX10" fmla="*/ 1757660 w 2886226"/>
                <a:gd name="connsiteY10" fmla="*/ 3015347 h 4137572"/>
                <a:gd name="connsiteX11" fmla="*/ 2493548 w 2886226"/>
                <a:gd name="connsiteY11" fmla="*/ 3176087 h 4137572"/>
                <a:gd name="connsiteX12" fmla="*/ 2324323 w 2886226"/>
                <a:gd name="connsiteY12" fmla="*/ 3732046 h 4137572"/>
                <a:gd name="connsiteX13" fmla="*/ 2886226 w 2886226"/>
                <a:gd name="connsiteY13" fmla="*/ 3582857 h 4137572"/>
                <a:gd name="connsiteX14" fmla="*/ 2169315 w 2886226"/>
                <a:gd name="connsiteY14" fmla="*/ 3753092 h 4137572"/>
                <a:gd name="connsiteX15" fmla="*/ 1194214 w 2886226"/>
                <a:gd name="connsiteY15" fmla="*/ 3426295 h 4137572"/>
                <a:gd name="connsiteX16" fmla="*/ 1682733 w 2886226"/>
                <a:gd name="connsiteY16" fmla="*/ 3040081 h 4137572"/>
                <a:gd name="connsiteX17" fmla="*/ 1358267 w 2886226"/>
                <a:gd name="connsiteY17" fmla="*/ 2525449 h 4137572"/>
                <a:gd name="connsiteX18" fmla="*/ 430912 w 2886226"/>
                <a:gd name="connsiteY18" fmla="*/ 1955329 h 4137572"/>
                <a:gd name="connsiteX0" fmla="*/ 430912 w 2886226"/>
                <a:gd name="connsiteY0" fmla="*/ 1826880 h 4009123"/>
                <a:gd name="connsiteX1" fmla="*/ 1030066 w 2886226"/>
                <a:gd name="connsiteY1" fmla="*/ 1472192 h 4009123"/>
                <a:gd name="connsiteX2" fmla="*/ 842909 w 2886226"/>
                <a:gd name="connsiteY2" fmla="*/ 702507 h 4009123"/>
                <a:gd name="connsiteX3" fmla="*/ 1086 w 2886226"/>
                <a:gd name="connsiteY3" fmla="*/ 410041 h 4009123"/>
                <a:gd name="connsiteX4" fmla="*/ 1301443 w 2886226"/>
                <a:gd name="connsiteY4" fmla="*/ 4849 h 4009123"/>
                <a:gd name="connsiteX5" fmla="*/ 896295 w 2886226"/>
                <a:gd name="connsiteY5" fmla="*/ 704967 h 4009123"/>
                <a:gd name="connsiteX6" fmla="*/ 1137966 w 2886226"/>
                <a:gd name="connsiteY6" fmla="*/ 1466606 h 4009123"/>
                <a:gd name="connsiteX7" fmla="*/ 1732984 w 2886226"/>
                <a:gd name="connsiteY7" fmla="*/ 1819559 h 4009123"/>
                <a:gd name="connsiteX8" fmla="*/ 1496422 w 2886226"/>
                <a:gd name="connsiteY8" fmla="*/ 2342284 h 4009123"/>
                <a:gd name="connsiteX9" fmla="*/ 1757660 w 2886226"/>
                <a:gd name="connsiteY9" fmla="*/ 2886898 h 4009123"/>
                <a:gd name="connsiteX10" fmla="*/ 2493548 w 2886226"/>
                <a:gd name="connsiteY10" fmla="*/ 3047638 h 4009123"/>
                <a:gd name="connsiteX11" fmla="*/ 2324323 w 2886226"/>
                <a:gd name="connsiteY11" fmla="*/ 3603597 h 4009123"/>
                <a:gd name="connsiteX12" fmla="*/ 2886226 w 2886226"/>
                <a:gd name="connsiteY12" fmla="*/ 3454408 h 4009123"/>
                <a:gd name="connsiteX13" fmla="*/ 2169315 w 2886226"/>
                <a:gd name="connsiteY13" fmla="*/ 3624643 h 4009123"/>
                <a:gd name="connsiteX14" fmla="*/ 1194214 w 2886226"/>
                <a:gd name="connsiteY14" fmla="*/ 3297846 h 4009123"/>
                <a:gd name="connsiteX15" fmla="*/ 1682733 w 2886226"/>
                <a:gd name="connsiteY15" fmla="*/ 2911632 h 4009123"/>
                <a:gd name="connsiteX16" fmla="*/ 1358267 w 2886226"/>
                <a:gd name="connsiteY16" fmla="*/ 2397000 h 4009123"/>
                <a:gd name="connsiteX17" fmla="*/ 430912 w 2886226"/>
                <a:gd name="connsiteY17" fmla="*/ 1826880 h 4009123"/>
                <a:gd name="connsiteX0" fmla="*/ 174134 w 2629448"/>
                <a:gd name="connsiteY0" fmla="*/ 1838147 h 4020390"/>
                <a:gd name="connsiteX1" fmla="*/ 773288 w 2629448"/>
                <a:gd name="connsiteY1" fmla="*/ 1483459 h 4020390"/>
                <a:gd name="connsiteX2" fmla="*/ 586131 w 2629448"/>
                <a:gd name="connsiteY2" fmla="*/ 713774 h 4020390"/>
                <a:gd name="connsiteX3" fmla="*/ 1680 w 2629448"/>
                <a:gd name="connsiteY3" fmla="*/ 264038 h 4020390"/>
                <a:gd name="connsiteX4" fmla="*/ 1044665 w 2629448"/>
                <a:gd name="connsiteY4" fmla="*/ 16116 h 4020390"/>
                <a:gd name="connsiteX5" fmla="*/ 639517 w 2629448"/>
                <a:gd name="connsiteY5" fmla="*/ 716234 h 4020390"/>
                <a:gd name="connsiteX6" fmla="*/ 881188 w 2629448"/>
                <a:gd name="connsiteY6" fmla="*/ 1477873 h 4020390"/>
                <a:gd name="connsiteX7" fmla="*/ 1476206 w 2629448"/>
                <a:gd name="connsiteY7" fmla="*/ 1830826 h 4020390"/>
                <a:gd name="connsiteX8" fmla="*/ 1239644 w 2629448"/>
                <a:gd name="connsiteY8" fmla="*/ 2353551 h 4020390"/>
                <a:gd name="connsiteX9" fmla="*/ 1500882 w 2629448"/>
                <a:gd name="connsiteY9" fmla="*/ 2898165 h 4020390"/>
                <a:gd name="connsiteX10" fmla="*/ 2236770 w 2629448"/>
                <a:gd name="connsiteY10" fmla="*/ 3058905 h 4020390"/>
                <a:gd name="connsiteX11" fmla="*/ 2067545 w 2629448"/>
                <a:gd name="connsiteY11" fmla="*/ 3614864 h 4020390"/>
                <a:gd name="connsiteX12" fmla="*/ 2629448 w 2629448"/>
                <a:gd name="connsiteY12" fmla="*/ 3465675 h 4020390"/>
                <a:gd name="connsiteX13" fmla="*/ 1912537 w 2629448"/>
                <a:gd name="connsiteY13" fmla="*/ 3635910 h 4020390"/>
                <a:gd name="connsiteX14" fmla="*/ 937436 w 2629448"/>
                <a:gd name="connsiteY14" fmla="*/ 3309113 h 4020390"/>
                <a:gd name="connsiteX15" fmla="*/ 1425955 w 2629448"/>
                <a:gd name="connsiteY15" fmla="*/ 2922899 h 4020390"/>
                <a:gd name="connsiteX16" fmla="*/ 1101489 w 2629448"/>
                <a:gd name="connsiteY16" fmla="*/ 2408267 h 4020390"/>
                <a:gd name="connsiteX17" fmla="*/ 174134 w 2629448"/>
                <a:gd name="connsiteY17" fmla="*/ 1838147 h 4020390"/>
                <a:gd name="connsiteX0" fmla="*/ 172549 w 2627863"/>
                <a:gd name="connsiteY0" fmla="*/ 1962127 h 4144370"/>
                <a:gd name="connsiteX1" fmla="*/ 771703 w 2627863"/>
                <a:gd name="connsiteY1" fmla="*/ 1607439 h 4144370"/>
                <a:gd name="connsiteX2" fmla="*/ 584546 w 2627863"/>
                <a:gd name="connsiteY2" fmla="*/ 837754 h 4144370"/>
                <a:gd name="connsiteX3" fmla="*/ 95 w 2627863"/>
                <a:gd name="connsiteY3" fmla="*/ 388018 h 4144370"/>
                <a:gd name="connsiteX4" fmla="*/ 1043080 w 2627863"/>
                <a:gd name="connsiteY4" fmla="*/ 140096 h 4144370"/>
                <a:gd name="connsiteX5" fmla="*/ 637932 w 2627863"/>
                <a:gd name="connsiteY5" fmla="*/ 840214 h 4144370"/>
                <a:gd name="connsiteX6" fmla="*/ 879603 w 2627863"/>
                <a:gd name="connsiteY6" fmla="*/ 1601853 h 4144370"/>
                <a:gd name="connsiteX7" fmla="*/ 1474621 w 2627863"/>
                <a:gd name="connsiteY7" fmla="*/ 1954806 h 4144370"/>
                <a:gd name="connsiteX8" fmla="*/ 1238059 w 2627863"/>
                <a:gd name="connsiteY8" fmla="*/ 2477531 h 4144370"/>
                <a:gd name="connsiteX9" fmla="*/ 1499297 w 2627863"/>
                <a:gd name="connsiteY9" fmla="*/ 3022145 h 4144370"/>
                <a:gd name="connsiteX10" fmla="*/ 2235185 w 2627863"/>
                <a:gd name="connsiteY10" fmla="*/ 3182885 h 4144370"/>
                <a:gd name="connsiteX11" fmla="*/ 2065960 w 2627863"/>
                <a:gd name="connsiteY11" fmla="*/ 3738844 h 4144370"/>
                <a:gd name="connsiteX12" fmla="*/ 2627863 w 2627863"/>
                <a:gd name="connsiteY12" fmla="*/ 3589655 h 4144370"/>
                <a:gd name="connsiteX13" fmla="*/ 1910952 w 2627863"/>
                <a:gd name="connsiteY13" fmla="*/ 3759890 h 4144370"/>
                <a:gd name="connsiteX14" fmla="*/ 935851 w 2627863"/>
                <a:gd name="connsiteY14" fmla="*/ 3433093 h 4144370"/>
                <a:gd name="connsiteX15" fmla="*/ 1424370 w 2627863"/>
                <a:gd name="connsiteY15" fmla="*/ 3046879 h 4144370"/>
                <a:gd name="connsiteX16" fmla="*/ 1099904 w 2627863"/>
                <a:gd name="connsiteY16" fmla="*/ 2532247 h 4144370"/>
                <a:gd name="connsiteX17" fmla="*/ 172549 w 2627863"/>
                <a:gd name="connsiteY17" fmla="*/ 1962127 h 4144370"/>
                <a:gd name="connsiteX0" fmla="*/ 193993 w 2649307"/>
                <a:gd name="connsiteY0" fmla="*/ 1954479 h 4136722"/>
                <a:gd name="connsiteX1" fmla="*/ 793147 w 2649307"/>
                <a:gd name="connsiteY1" fmla="*/ 1599791 h 4136722"/>
                <a:gd name="connsiteX2" fmla="*/ 605990 w 2649307"/>
                <a:gd name="connsiteY2" fmla="*/ 830106 h 4136722"/>
                <a:gd name="connsiteX3" fmla="*/ 92 w 2649307"/>
                <a:gd name="connsiteY3" fmla="*/ 393476 h 4136722"/>
                <a:gd name="connsiteX4" fmla="*/ 1064524 w 2649307"/>
                <a:gd name="connsiteY4" fmla="*/ 132448 h 4136722"/>
                <a:gd name="connsiteX5" fmla="*/ 659376 w 2649307"/>
                <a:gd name="connsiteY5" fmla="*/ 832566 h 4136722"/>
                <a:gd name="connsiteX6" fmla="*/ 901047 w 2649307"/>
                <a:gd name="connsiteY6" fmla="*/ 1594205 h 4136722"/>
                <a:gd name="connsiteX7" fmla="*/ 1496065 w 2649307"/>
                <a:gd name="connsiteY7" fmla="*/ 1947158 h 4136722"/>
                <a:gd name="connsiteX8" fmla="*/ 1259503 w 2649307"/>
                <a:gd name="connsiteY8" fmla="*/ 2469883 h 4136722"/>
                <a:gd name="connsiteX9" fmla="*/ 1520741 w 2649307"/>
                <a:gd name="connsiteY9" fmla="*/ 3014497 h 4136722"/>
                <a:gd name="connsiteX10" fmla="*/ 2256629 w 2649307"/>
                <a:gd name="connsiteY10" fmla="*/ 3175237 h 4136722"/>
                <a:gd name="connsiteX11" fmla="*/ 2087404 w 2649307"/>
                <a:gd name="connsiteY11" fmla="*/ 3731196 h 4136722"/>
                <a:gd name="connsiteX12" fmla="*/ 2649307 w 2649307"/>
                <a:gd name="connsiteY12" fmla="*/ 3582007 h 4136722"/>
                <a:gd name="connsiteX13" fmla="*/ 1932396 w 2649307"/>
                <a:gd name="connsiteY13" fmla="*/ 3752242 h 4136722"/>
                <a:gd name="connsiteX14" fmla="*/ 957295 w 2649307"/>
                <a:gd name="connsiteY14" fmla="*/ 3425445 h 4136722"/>
                <a:gd name="connsiteX15" fmla="*/ 1445814 w 2649307"/>
                <a:gd name="connsiteY15" fmla="*/ 3039231 h 4136722"/>
                <a:gd name="connsiteX16" fmla="*/ 1121348 w 2649307"/>
                <a:gd name="connsiteY16" fmla="*/ 2524599 h 4136722"/>
                <a:gd name="connsiteX17" fmla="*/ 193993 w 2649307"/>
                <a:gd name="connsiteY17" fmla="*/ 1954479 h 413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49307" h="4136722">
                  <a:moveTo>
                    <a:pt x="193993" y="1954479"/>
                  </a:moveTo>
                  <a:cubicBezTo>
                    <a:pt x="178154" y="1576634"/>
                    <a:pt x="430568" y="1521720"/>
                    <a:pt x="793147" y="1599791"/>
                  </a:cubicBezTo>
                  <a:cubicBezTo>
                    <a:pt x="833078" y="1046982"/>
                    <a:pt x="396489" y="1285549"/>
                    <a:pt x="605990" y="830106"/>
                  </a:cubicBezTo>
                  <a:cubicBezTo>
                    <a:pt x="434493" y="653081"/>
                    <a:pt x="11071" y="1021154"/>
                    <a:pt x="92" y="393476"/>
                  </a:cubicBezTo>
                  <a:cubicBezTo>
                    <a:pt x="-10887" y="-234202"/>
                    <a:pt x="954643" y="59266"/>
                    <a:pt x="1064524" y="132448"/>
                  </a:cubicBezTo>
                  <a:cubicBezTo>
                    <a:pt x="1174405" y="205630"/>
                    <a:pt x="1159894" y="892618"/>
                    <a:pt x="659376" y="832566"/>
                  </a:cubicBezTo>
                  <a:cubicBezTo>
                    <a:pt x="455770" y="1096256"/>
                    <a:pt x="939264" y="1191124"/>
                    <a:pt x="901047" y="1594205"/>
                  </a:cubicBezTo>
                  <a:cubicBezTo>
                    <a:pt x="1111574" y="1529556"/>
                    <a:pt x="1506842" y="1635336"/>
                    <a:pt x="1496065" y="1947158"/>
                  </a:cubicBezTo>
                  <a:cubicBezTo>
                    <a:pt x="1485288" y="2258980"/>
                    <a:pt x="1447678" y="2420648"/>
                    <a:pt x="1259503" y="2469883"/>
                  </a:cubicBezTo>
                  <a:cubicBezTo>
                    <a:pt x="1530821" y="2483909"/>
                    <a:pt x="1521008" y="2625078"/>
                    <a:pt x="1520741" y="3014497"/>
                  </a:cubicBezTo>
                  <a:cubicBezTo>
                    <a:pt x="1671166" y="3227638"/>
                    <a:pt x="2241132" y="2826878"/>
                    <a:pt x="2256629" y="3175237"/>
                  </a:cubicBezTo>
                  <a:cubicBezTo>
                    <a:pt x="2272126" y="3523596"/>
                    <a:pt x="2230665" y="3731739"/>
                    <a:pt x="2087404" y="3731196"/>
                  </a:cubicBezTo>
                  <a:cubicBezTo>
                    <a:pt x="2108335" y="3935529"/>
                    <a:pt x="2512295" y="4381391"/>
                    <a:pt x="2649307" y="3582007"/>
                  </a:cubicBezTo>
                  <a:cubicBezTo>
                    <a:pt x="2565907" y="4618755"/>
                    <a:pt x="2169883" y="3914874"/>
                    <a:pt x="1932396" y="3752242"/>
                  </a:cubicBezTo>
                  <a:cubicBezTo>
                    <a:pt x="1681903" y="3941355"/>
                    <a:pt x="954903" y="3787074"/>
                    <a:pt x="957295" y="3425445"/>
                  </a:cubicBezTo>
                  <a:cubicBezTo>
                    <a:pt x="959687" y="3063816"/>
                    <a:pt x="1054755" y="3008191"/>
                    <a:pt x="1445814" y="3039231"/>
                  </a:cubicBezTo>
                  <a:cubicBezTo>
                    <a:pt x="1552696" y="2431000"/>
                    <a:pt x="1330859" y="2707780"/>
                    <a:pt x="1121348" y="2524599"/>
                  </a:cubicBezTo>
                  <a:cubicBezTo>
                    <a:pt x="302341" y="2531585"/>
                    <a:pt x="209832" y="2332324"/>
                    <a:pt x="193993" y="1954479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000" dirty="0"/>
            </a:p>
          </p:txBody>
        </p:sp>
        <p:sp>
          <p:nvSpPr>
            <p:cNvPr id="108" name="Tekstvak 107"/>
            <p:cNvSpPr txBox="1"/>
            <p:nvPr/>
          </p:nvSpPr>
          <p:spPr>
            <a:xfrm rot="21540000">
              <a:off x="6661150" y="1692106"/>
              <a:ext cx="1499818" cy="41790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Jullie verhaal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  <p:sp>
          <p:nvSpPr>
            <p:cNvPr id="48" name="Tekstvak 47"/>
            <p:cNvSpPr txBox="1"/>
            <p:nvPr/>
          </p:nvSpPr>
          <p:spPr>
            <a:xfrm rot="21540000">
              <a:off x="7588799" y="2588224"/>
              <a:ext cx="1499818" cy="47362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Verhaallijn</a:t>
              </a:r>
              <a:endParaRPr lang="nl-NL" sz="28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  <p:sp>
          <p:nvSpPr>
            <p:cNvPr id="49" name="Tekstvak 48"/>
            <p:cNvSpPr txBox="1"/>
            <p:nvPr/>
          </p:nvSpPr>
          <p:spPr>
            <a:xfrm rot="21540000">
              <a:off x="6318076" y="536588"/>
              <a:ext cx="1363471" cy="529348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2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genre</a:t>
              </a:r>
              <a:endParaRPr lang="nl-NL" sz="32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9" name="Groep 108"/>
          <p:cNvGrpSpPr/>
          <p:nvPr/>
        </p:nvGrpSpPr>
        <p:grpSpPr>
          <a:xfrm rot="60000">
            <a:off x="6523768" y="1138585"/>
            <a:ext cx="2320948" cy="1099181"/>
            <a:chOff x="6143756" y="1343163"/>
            <a:chExt cx="2880506" cy="1419576"/>
          </a:xfrm>
        </p:grpSpPr>
        <p:sp>
          <p:nvSpPr>
            <p:cNvPr id="110" name="Ovaal 6143"/>
            <p:cNvSpPr/>
            <p:nvPr/>
          </p:nvSpPr>
          <p:spPr>
            <a:xfrm rot="21540000">
              <a:off x="6163215" y="1343163"/>
              <a:ext cx="2861047" cy="141957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970900"/>
                <a:gd name="connsiteY0" fmla="*/ 594475 h 1146026"/>
                <a:gd name="connsiteX1" fmla="*/ 890221 w 1970900"/>
                <a:gd name="connsiteY1" fmla="*/ 1122 h 1146026"/>
                <a:gd name="connsiteX2" fmla="*/ 1726684 w 1970900"/>
                <a:gd name="connsiteY2" fmla="*/ 594475 h 1146026"/>
                <a:gd name="connsiteX3" fmla="*/ 1358542 w 1970900"/>
                <a:gd name="connsiteY3" fmla="*/ 1024239 h 1146026"/>
                <a:gd name="connsiteX4" fmla="*/ 1970900 w 1970900"/>
                <a:gd name="connsiteY4" fmla="*/ 952738 h 1146026"/>
                <a:gd name="connsiteX5" fmla="*/ 1131582 w 1970900"/>
                <a:gd name="connsiteY5" fmla="*/ 1046010 h 1146026"/>
                <a:gd name="connsiteX6" fmla="*/ 21418 w 1970900"/>
                <a:gd name="connsiteY6" fmla="*/ 594475 h 1146026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81627"/>
                <a:gd name="connsiteY0" fmla="*/ 594475 h 1277241"/>
                <a:gd name="connsiteX1" fmla="*/ 890221 w 1981627"/>
                <a:gd name="connsiteY1" fmla="*/ 1122 h 1277241"/>
                <a:gd name="connsiteX2" fmla="*/ 1726684 w 1981627"/>
                <a:gd name="connsiteY2" fmla="*/ 594475 h 1277241"/>
                <a:gd name="connsiteX3" fmla="*/ 1358542 w 1981627"/>
                <a:gd name="connsiteY3" fmla="*/ 1024239 h 1277241"/>
                <a:gd name="connsiteX4" fmla="*/ 1590790 w 1981627"/>
                <a:gd name="connsiteY4" fmla="*/ 1172651 h 1277241"/>
                <a:gd name="connsiteX5" fmla="*/ 1970900 w 1981627"/>
                <a:gd name="connsiteY5" fmla="*/ 952738 h 1277241"/>
                <a:gd name="connsiteX6" fmla="*/ 1131582 w 1981627"/>
                <a:gd name="connsiteY6" fmla="*/ 1046010 h 1277241"/>
                <a:gd name="connsiteX7" fmla="*/ 21418 w 1981627"/>
                <a:gd name="connsiteY7" fmla="*/ 594475 h 1277241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172651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010115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111235"/>
                <a:gd name="connsiteX1" fmla="*/ 890221 w 1970946"/>
                <a:gd name="connsiteY1" fmla="*/ 1122 h 1111235"/>
                <a:gd name="connsiteX2" fmla="*/ 1726684 w 1970946"/>
                <a:gd name="connsiteY2" fmla="*/ 594475 h 1111235"/>
                <a:gd name="connsiteX3" fmla="*/ 1358542 w 1970946"/>
                <a:gd name="connsiteY3" fmla="*/ 1024239 h 1111235"/>
                <a:gd name="connsiteX4" fmla="*/ 1590790 w 1970946"/>
                <a:gd name="connsiteY4" fmla="*/ 1010115 h 1111235"/>
                <a:gd name="connsiteX5" fmla="*/ 1970900 w 1970946"/>
                <a:gd name="connsiteY5" fmla="*/ 952738 h 1111235"/>
                <a:gd name="connsiteX6" fmla="*/ 1599173 w 1970946"/>
                <a:gd name="connsiteY6" fmla="*/ 1079771 h 1111235"/>
                <a:gd name="connsiteX7" fmla="*/ 1131582 w 1970946"/>
                <a:gd name="connsiteY7" fmla="*/ 1046010 h 1111235"/>
                <a:gd name="connsiteX8" fmla="*/ 21418 w 1970946"/>
                <a:gd name="connsiteY8" fmla="*/ 594475 h 1111235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465"/>
                <a:gd name="connsiteX1" fmla="*/ 890221 w 1954184"/>
                <a:gd name="connsiteY1" fmla="*/ 1122 h 1290465"/>
                <a:gd name="connsiteX2" fmla="*/ 1726684 w 1954184"/>
                <a:gd name="connsiteY2" fmla="*/ 594475 h 1290465"/>
                <a:gd name="connsiteX3" fmla="*/ 1358542 w 1954184"/>
                <a:gd name="connsiteY3" fmla="*/ 1024239 h 1290465"/>
                <a:gd name="connsiteX4" fmla="*/ 1590790 w 1954184"/>
                <a:gd name="connsiteY4" fmla="*/ 1010115 h 1290465"/>
                <a:gd name="connsiteX5" fmla="*/ 1954135 w 1954184"/>
                <a:gd name="connsiteY5" fmla="*/ 1289422 h 1290465"/>
                <a:gd name="connsiteX6" fmla="*/ 1599173 w 1954184"/>
                <a:gd name="connsiteY6" fmla="*/ 1079771 h 1290465"/>
                <a:gd name="connsiteX7" fmla="*/ 1131582 w 1954184"/>
                <a:gd name="connsiteY7" fmla="*/ 1046010 h 1290465"/>
                <a:gd name="connsiteX8" fmla="*/ 21418 w 1954184"/>
                <a:gd name="connsiteY8" fmla="*/ 594475 h 1290465"/>
                <a:gd name="connsiteX0" fmla="*/ 21418 w 1954135"/>
                <a:gd name="connsiteY0" fmla="*/ 594475 h 1290465"/>
                <a:gd name="connsiteX1" fmla="*/ 890221 w 1954135"/>
                <a:gd name="connsiteY1" fmla="*/ 1122 h 1290465"/>
                <a:gd name="connsiteX2" fmla="*/ 1726684 w 1954135"/>
                <a:gd name="connsiteY2" fmla="*/ 594475 h 1290465"/>
                <a:gd name="connsiteX3" fmla="*/ 1358542 w 1954135"/>
                <a:gd name="connsiteY3" fmla="*/ 1024239 h 1290465"/>
                <a:gd name="connsiteX4" fmla="*/ 1590790 w 1954135"/>
                <a:gd name="connsiteY4" fmla="*/ 1010115 h 1290465"/>
                <a:gd name="connsiteX5" fmla="*/ 1954135 w 1954135"/>
                <a:gd name="connsiteY5" fmla="*/ 1289422 h 1290465"/>
                <a:gd name="connsiteX6" fmla="*/ 1599173 w 1954135"/>
                <a:gd name="connsiteY6" fmla="*/ 1079771 h 1290465"/>
                <a:gd name="connsiteX7" fmla="*/ 1131582 w 1954135"/>
                <a:gd name="connsiteY7" fmla="*/ 1046010 h 1290465"/>
                <a:gd name="connsiteX8" fmla="*/ 21418 w 1954135"/>
                <a:gd name="connsiteY8" fmla="*/ 594475 h 1290465"/>
                <a:gd name="connsiteX0" fmla="*/ 21418 w 1954135"/>
                <a:gd name="connsiteY0" fmla="*/ 594475 h 1290523"/>
                <a:gd name="connsiteX1" fmla="*/ 890221 w 1954135"/>
                <a:gd name="connsiteY1" fmla="*/ 1122 h 1290523"/>
                <a:gd name="connsiteX2" fmla="*/ 1726684 w 1954135"/>
                <a:gd name="connsiteY2" fmla="*/ 594475 h 1290523"/>
                <a:gd name="connsiteX3" fmla="*/ 1358542 w 1954135"/>
                <a:gd name="connsiteY3" fmla="*/ 1024239 h 1290523"/>
                <a:gd name="connsiteX4" fmla="*/ 1590790 w 1954135"/>
                <a:gd name="connsiteY4" fmla="*/ 1010115 h 1290523"/>
                <a:gd name="connsiteX5" fmla="*/ 1954135 w 1954135"/>
                <a:gd name="connsiteY5" fmla="*/ 1289422 h 1290523"/>
                <a:gd name="connsiteX6" fmla="*/ 1599173 w 1954135"/>
                <a:gd name="connsiteY6" fmla="*/ 1079771 h 1290523"/>
                <a:gd name="connsiteX7" fmla="*/ 1131582 w 1954135"/>
                <a:gd name="connsiteY7" fmla="*/ 1046010 h 1290523"/>
                <a:gd name="connsiteX8" fmla="*/ 21418 w 1954135"/>
                <a:gd name="connsiteY8" fmla="*/ 594475 h 129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135" h="129052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381191" y="927876"/>
                    <a:pt x="1358542" y="1024239"/>
                  </a:cubicBezTo>
                  <a:cubicBezTo>
                    <a:pt x="1369422" y="1225090"/>
                    <a:pt x="1488730" y="1022032"/>
                    <a:pt x="1590790" y="1010115"/>
                  </a:cubicBezTo>
                  <a:cubicBezTo>
                    <a:pt x="1692850" y="998198"/>
                    <a:pt x="1877040" y="1256885"/>
                    <a:pt x="1954135" y="1289422"/>
                  </a:cubicBezTo>
                  <a:cubicBezTo>
                    <a:pt x="1839100" y="1308314"/>
                    <a:pt x="1667626" y="1077873"/>
                    <a:pt x="1599173" y="1079771"/>
                  </a:cubicBezTo>
                  <a:cubicBezTo>
                    <a:pt x="1530720" y="1081669"/>
                    <a:pt x="1212926" y="1506146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4000" dirty="0"/>
            </a:p>
          </p:txBody>
        </p:sp>
        <p:sp>
          <p:nvSpPr>
            <p:cNvPr id="111" name="Tekstvak 110"/>
            <p:cNvSpPr txBox="1"/>
            <p:nvPr/>
          </p:nvSpPr>
          <p:spPr>
            <a:xfrm rot="21420000">
              <a:off x="6143756" y="1479184"/>
              <a:ext cx="2464023" cy="99372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Les 6</a:t>
              </a:r>
              <a:endParaRPr lang="nl-NL" sz="4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50" name="Groep 49"/>
          <p:cNvGrpSpPr/>
          <p:nvPr/>
        </p:nvGrpSpPr>
        <p:grpSpPr>
          <a:xfrm>
            <a:off x="295806" y="2931057"/>
            <a:ext cx="2668888" cy="1221339"/>
            <a:chOff x="6346878" y="1440473"/>
            <a:chExt cx="2152617" cy="1467520"/>
          </a:xfrm>
        </p:grpSpPr>
        <p:sp>
          <p:nvSpPr>
            <p:cNvPr id="51" name="Ovaal 6143"/>
            <p:cNvSpPr/>
            <p:nvPr/>
          </p:nvSpPr>
          <p:spPr>
            <a:xfrm rot="21540000">
              <a:off x="6432841" y="1440473"/>
              <a:ext cx="2001173" cy="1467520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  <a:gd name="connsiteX0" fmla="*/ 46454 w 1604330"/>
                <a:gd name="connsiteY0" fmla="*/ 483166 h 1484080"/>
                <a:gd name="connsiteX1" fmla="*/ 767822 w 1604330"/>
                <a:gd name="connsiteY1" fmla="*/ 871 h 1484080"/>
                <a:gd name="connsiteX2" fmla="*/ 1604285 w 1604330"/>
                <a:gd name="connsiteY2" fmla="*/ 594224 h 1484080"/>
                <a:gd name="connsiteX3" fmla="*/ 1236143 w 1604330"/>
                <a:gd name="connsiteY3" fmla="*/ 1023988 h 1484080"/>
                <a:gd name="connsiteX4" fmla="*/ 1497173 w 1604330"/>
                <a:gd name="connsiteY4" fmla="*/ 1484080 h 1484080"/>
                <a:gd name="connsiteX5" fmla="*/ 1009183 w 1604330"/>
                <a:gd name="connsiteY5" fmla="*/ 1045759 h 1484080"/>
                <a:gd name="connsiteX6" fmla="*/ 46454 w 1604330"/>
                <a:gd name="connsiteY6" fmla="*/ 483166 h 1484080"/>
                <a:gd name="connsiteX0" fmla="*/ 8609 w 1566485"/>
                <a:gd name="connsiteY0" fmla="*/ 486559 h 1487473"/>
                <a:gd name="connsiteX1" fmla="*/ 729977 w 1566485"/>
                <a:gd name="connsiteY1" fmla="*/ 4264 h 1487473"/>
                <a:gd name="connsiteX2" fmla="*/ 1566440 w 1566485"/>
                <a:gd name="connsiteY2" fmla="*/ 597617 h 1487473"/>
                <a:gd name="connsiteX3" fmla="*/ 1198298 w 1566485"/>
                <a:gd name="connsiteY3" fmla="*/ 1027381 h 1487473"/>
                <a:gd name="connsiteX4" fmla="*/ 1459328 w 1566485"/>
                <a:gd name="connsiteY4" fmla="*/ 1487473 h 1487473"/>
                <a:gd name="connsiteX5" fmla="*/ 971338 w 1566485"/>
                <a:gd name="connsiteY5" fmla="*/ 1049152 h 1487473"/>
                <a:gd name="connsiteX6" fmla="*/ 8609 w 1566485"/>
                <a:gd name="connsiteY6" fmla="*/ 486559 h 1487473"/>
                <a:gd name="connsiteX0" fmla="*/ 2056 w 1559932"/>
                <a:gd name="connsiteY0" fmla="*/ 486559 h 1487473"/>
                <a:gd name="connsiteX1" fmla="*/ 723424 w 1559932"/>
                <a:gd name="connsiteY1" fmla="*/ 4264 h 1487473"/>
                <a:gd name="connsiteX2" fmla="*/ 1559887 w 1559932"/>
                <a:gd name="connsiteY2" fmla="*/ 597617 h 1487473"/>
                <a:gd name="connsiteX3" fmla="*/ 1191745 w 1559932"/>
                <a:gd name="connsiteY3" fmla="*/ 1027381 h 1487473"/>
                <a:gd name="connsiteX4" fmla="*/ 1452775 w 1559932"/>
                <a:gd name="connsiteY4" fmla="*/ 1487473 h 1487473"/>
                <a:gd name="connsiteX5" fmla="*/ 964785 w 1559932"/>
                <a:gd name="connsiteY5" fmla="*/ 1049152 h 1487473"/>
                <a:gd name="connsiteX6" fmla="*/ 2056 w 1559932"/>
                <a:gd name="connsiteY6" fmla="*/ 486559 h 1487473"/>
                <a:gd name="connsiteX0" fmla="*/ 1944 w 1453689"/>
                <a:gd name="connsiteY0" fmla="*/ 482581 h 1483495"/>
                <a:gd name="connsiteX1" fmla="*/ 723312 w 1453689"/>
                <a:gd name="connsiteY1" fmla="*/ 286 h 1483495"/>
                <a:gd name="connsiteX2" fmla="*/ 1373696 w 1453689"/>
                <a:gd name="connsiteY2" fmla="*/ 436190 h 1483495"/>
                <a:gd name="connsiteX3" fmla="*/ 1191633 w 1453689"/>
                <a:gd name="connsiteY3" fmla="*/ 1023403 h 1483495"/>
                <a:gd name="connsiteX4" fmla="*/ 1452663 w 1453689"/>
                <a:gd name="connsiteY4" fmla="*/ 1483495 h 1483495"/>
                <a:gd name="connsiteX5" fmla="*/ 964673 w 1453689"/>
                <a:gd name="connsiteY5" fmla="*/ 1045174 h 1483495"/>
                <a:gd name="connsiteX6" fmla="*/ 1944 w 1453689"/>
                <a:gd name="connsiteY6" fmla="*/ 482581 h 1483495"/>
                <a:gd name="connsiteX0" fmla="*/ 1944 w 1453689"/>
                <a:gd name="connsiteY0" fmla="*/ 486426 h 1487340"/>
                <a:gd name="connsiteX1" fmla="*/ 723312 w 1453689"/>
                <a:gd name="connsiteY1" fmla="*/ 4131 h 1487340"/>
                <a:gd name="connsiteX2" fmla="*/ 1373696 w 1453689"/>
                <a:gd name="connsiteY2" fmla="*/ 440035 h 1487340"/>
                <a:gd name="connsiteX3" fmla="*/ 1191633 w 1453689"/>
                <a:gd name="connsiteY3" fmla="*/ 1027248 h 1487340"/>
                <a:gd name="connsiteX4" fmla="*/ 1452663 w 1453689"/>
                <a:gd name="connsiteY4" fmla="*/ 1487340 h 1487340"/>
                <a:gd name="connsiteX5" fmla="*/ 964673 w 1453689"/>
                <a:gd name="connsiteY5" fmla="*/ 1049019 h 1487340"/>
                <a:gd name="connsiteX6" fmla="*/ 1944 w 1453689"/>
                <a:gd name="connsiteY6" fmla="*/ 486426 h 1487340"/>
                <a:gd name="connsiteX0" fmla="*/ 1944 w 1412317"/>
                <a:gd name="connsiteY0" fmla="*/ 486426 h 1310719"/>
                <a:gd name="connsiteX1" fmla="*/ 723312 w 1412317"/>
                <a:gd name="connsiteY1" fmla="*/ 4131 h 1310719"/>
                <a:gd name="connsiteX2" fmla="*/ 1373696 w 1412317"/>
                <a:gd name="connsiteY2" fmla="*/ 440035 h 1310719"/>
                <a:gd name="connsiteX3" fmla="*/ 1191633 w 1412317"/>
                <a:gd name="connsiteY3" fmla="*/ 1027248 h 1310719"/>
                <a:gd name="connsiteX4" fmla="*/ 1383919 w 1412317"/>
                <a:gd name="connsiteY4" fmla="*/ 1310720 h 1310719"/>
                <a:gd name="connsiteX5" fmla="*/ 964673 w 1412317"/>
                <a:gd name="connsiteY5" fmla="*/ 1049019 h 1310719"/>
                <a:gd name="connsiteX6" fmla="*/ 1944 w 1412317"/>
                <a:gd name="connsiteY6" fmla="*/ 486426 h 1310719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485475"/>
                <a:gd name="connsiteX1" fmla="*/ 723312 w 1412317"/>
                <a:gd name="connsiteY1" fmla="*/ 4131 h 1485475"/>
                <a:gd name="connsiteX2" fmla="*/ 1373696 w 1412317"/>
                <a:gd name="connsiteY2" fmla="*/ 440035 h 1485475"/>
                <a:gd name="connsiteX3" fmla="*/ 1191633 w 1412317"/>
                <a:gd name="connsiteY3" fmla="*/ 1027248 h 1485475"/>
                <a:gd name="connsiteX4" fmla="*/ 1383919 w 1412317"/>
                <a:gd name="connsiteY4" fmla="*/ 1310720 h 1485475"/>
                <a:gd name="connsiteX5" fmla="*/ 964673 w 1412317"/>
                <a:gd name="connsiteY5" fmla="*/ 1049019 h 1485475"/>
                <a:gd name="connsiteX6" fmla="*/ 1944 w 1412317"/>
                <a:gd name="connsiteY6" fmla="*/ 486426 h 1485475"/>
                <a:gd name="connsiteX0" fmla="*/ 1944 w 1412317"/>
                <a:gd name="connsiteY0" fmla="*/ 486426 h 1485475"/>
                <a:gd name="connsiteX1" fmla="*/ 723312 w 1412317"/>
                <a:gd name="connsiteY1" fmla="*/ 4131 h 1485475"/>
                <a:gd name="connsiteX2" fmla="*/ 1373696 w 1412317"/>
                <a:gd name="connsiteY2" fmla="*/ 440035 h 1485475"/>
                <a:gd name="connsiteX3" fmla="*/ 1191633 w 1412317"/>
                <a:gd name="connsiteY3" fmla="*/ 1027248 h 1485475"/>
                <a:gd name="connsiteX4" fmla="*/ 1383919 w 1412317"/>
                <a:gd name="connsiteY4" fmla="*/ 1310720 h 1485475"/>
                <a:gd name="connsiteX5" fmla="*/ 964673 w 1412317"/>
                <a:gd name="connsiteY5" fmla="*/ 1049019 h 1485475"/>
                <a:gd name="connsiteX6" fmla="*/ 1944 w 1412317"/>
                <a:gd name="connsiteY6" fmla="*/ 486426 h 1485475"/>
                <a:gd name="connsiteX0" fmla="*/ 1944 w 1385371"/>
                <a:gd name="connsiteY0" fmla="*/ 482455 h 1481504"/>
                <a:gd name="connsiteX1" fmla="*/ 723312 w 1385371"/>
                <a:gd name="connsiteY1" fmla="*/ 160 h 1481504"/>
                <a:gd name="connsiteX2" fmla="*/ 1373696 w 1385371"/>
                <a:gd name="connsiteY2" fmla="*/ 436064 h 1481504"/>
                <a:gd name="connsiteX3" fmla="*/ 1098031 w 1385371"/>
                <a:gd name="connsiteY3" fmla="*/ 1008422 h 1481504"/>
                <a:gd name="connsiteX4" fmla="*/ 1383919 w 1385371"/>
                <a:gd name="connsiteY4" fmla="*/ 1306749 h 1481504"/>
                <a:gd name="connsiteX5" fmla="*/ 964673 w 1385371"/>
                <a:gd name="connsiteY5" fmla="*/ 1045048 h 1481504"/>
                <a:gd name="connsiteX6" fmla="*/ 1944 w 1385371"/>
                <a:gd name="connsiteY6" fmla="*/ 482455 h 1481504"/>
                <a:gd name="connsiteX0" fmla="*/ 1944 w 1383919"/>
                <a:gd name="connsiteY0" fmla="*/ 487226 h 1486275"/>
                <a:gd name="connsiteX1" fmla="*/ 723312 w 1383919"/>
                <a:gd name="connsiteY1" fmla="*/ 4931 h 1486275"/>
                <a:gd name="connsiteX2" fmla="*/ 1373696 w 1383919"/>
                <a:gd name="connsiteY2" fmla="*/ 440835 h 1486275"/>
                <a:gd name="connsiteX3" fmla="*/ 1098031 w 1383919"/>
                <a:gd name="connsiteY3" fmla="*/ 1013193 h 1486275"/>
                <a:gd name="connsiteX4" fmla="*/ 1383919 w 1383919"/>
                <a:gd name="connsiteY4" fmla="*/ 1311520 h 1486275"/>
                <a:gd name="connsiteX5" fmla="*/ 964673 w 1383919"/>
                <a:gd name="connsiteY5" fmla="*/ 1049819 h 1486275"/>
                <a:gd name="connsiteX6" fmla="*/ 1944 w 1383919"/>
                <a:gd name="connsiteY6" fmla="*/ 487226 h 1486275"/>
                <a:gd name="connsiteX0" fmla="*/ 1977 w 1436758"/>
                <a:gd name="connsiteY0" fmla="*/ 482308 h 1481357"/>
                <a:gd name="connsiteX1" fmla="*/ 723345 w 1436758"/>
                <a:gd name="connsiteY1" fmla="*/ 13 h 1481357"/>
                <a:gd name="connsiteX2" fmla="*/ 1431885 w 1436758"/>
                <a:gd name="connsiteY2" fmla="*/ 484393 h 1481357"/>
                <a:gd name="connsiteX3" fmla="*/ 1098064 w 1436758"/>
                <a:gd name="connsiteY3" fmla="*/ 1008275 h 1481357"/>
                <a:gd name="connsiteX4" fmla="*/ 1383952 w 1436758"/>
                <a:gd name="connsiteY4" fmla="*/ 1306602 h 1481357"/>
                <a:gd name="connsiteX5" fmla="*/ 964706 w 1436758"/>
                <a:gd name="connsiteY5" fmla="*/ 1044901 h 1481357"/>
                <a:gd name="connsiteX6" fmla="*/ 1977 w 1436758"/>
                <a:gd name="connsiteY6" fmla="*/ 482308 h 1481357"/>
                <a:gd name="connsiteX0" fmla="*/ 1977 w 1436758"/>
                <a:gd name="connsiteY0" fmla="*/ 482308 h 1481357"/>
                <a:gd name="connsiteX1" fmla="*/ 723345 w 1436758"/>
                <a:gd name="connsiteY1" fmla="*/ 13 h 1481357"/>
                <a:gd name="connsiteX2" fmla="*/ 1431885 w 1436758"/>
                <a:gd name="connsiteY2" fmla="*/ 484393 h 1481357"/>
                <a:gd name="connsiteX3" fmla="*/ 1098064 w 1436758"/>
                <a:gd name="connsiteY3" fmla="*/ 1008275 h 1481357"/>
                <a:gd name="connsiteX4" fmla="*/ 1383952 w 1436758"/>
                <a:gd name="connsiteY4" fmla="*/ 1306602 h 1481357"/>
                <a:gd name="connsiteX5" fmla="*/ 964706 w 1436758"/>
                <a:gd name="connsiteY5" fmla="*/ 1044901 h 1481357"/>
                <a:gd name="connsiteX6" fmla="*/ 1977 w 1436758"/>
                <a:gd name="connsiteY6" fmla="*/ 482308 h 1481357"/>
                <a:gd name="connsiteX0" fmla="*/ 1977 w 1440190"/>
                <a:gd name="connsiteY0" fmla="*/ 482308 h 1481357"/>
                <a:gd name="connsiteX1" fmla="*/ 723345 w 1440190"/>
                <a:gd name="connsiteY1" fmla="*/ 13 h 1481357"/>
                <a:gd name="connsiteX2" fmla="*/ 1431885 w 1440190"/>
                <a:gd name="connsiteY2" fmla="*/ 484393 h 1481357"/>
                <a:gd name="connsiteX3" fmla="*/ 1080291 w 1440190"/>
                <a:gd name="connsiteY3" fmla="*/ 1030892 h 1481357"/>
                <a:gd name="connsiteX4" fmla="*/ 1383952 w 1440190"/>
                <a:gd name="connsiteY4" fmla="*/ 1306602 h 1481357"/>
                <a:gd name="connsiteX5" fmla="*/ 964706 w 1440190"/>
                <a:gd name="connsiteY5" fmla="*/ 1044901 h 1481357"/>
                <a:gd name="connsiteX6" fmla="*/ 1977 w 1440190"/>
                <a:gd name="connsiteY6" fmla="*/ 482308 h 1481357"/>
                <a:gd name="connsiteX0" fmla="*/ 1977 w 1440190"/>
                <a:gd name="connsiteY0" fmla="*/ 482308 h 1469403"/>
                <a:gd name="connsiteX1" fmla="*/ 723345 w 1440190"/>
                <a:gd name="connsiteY1" fmla="*/ 13 h 1469403"/>
                <a:gd name="connsiteX2" fmla="*/ 1431885 w 1440190"/>
                <a:gd name="connsiteY2" fmla="*/ 484393 h 1469403"/>
                <a:gd name="connsiteX3" fmla="*/ 1080291 w 1440190"/>
                <a:gd name="connsiteY3" fmla="*/ 1030892 h 1469403"/>
                <a:gd name="connsiteX4" fmla="*/ 1383952 w 1440190"/>
                <a:gd name="connsiteY4" fmla="*/ 1306602 h 1469403"/>
                <a:gd name="connsiteX5" fmla="*/ 964706 w 1440190"/>
                <a:gd name="connsiteY5" fmla="*/ 1044901 h 1469403"/>
                <a:gd name="connsiteX6" fmla="*/ 1977 w 1440190"/>
                <a:gd name="connsiteY6" fmla="*/ 482308 h 1469403"/>
                <a:gd name="connsiteX0" fmla="*/ 1977 w 1440190"/>
                <a:gd name="connsiteY0" fmla="*/ 482308 h 1469402"/>
                <a:gd name="connsiteX1" fmla="*/ 723345 w 1440190"/>
                <a:gd name="connsiteY1" fmla="*/ 13 h 1469402"/>
                <a:gd name="connsiteX2" fmla="*/ 1431885 w 1440190"/>
                <a:gd name="connsiteY2" fmla="*/ 484393 h 1469402"/>
                <a:gd name="connsiteX3" fmla="*/ 1080291 w 1440190"/>
                <a:gd name="connsiteY3" fmla="*/ 1030892 h 1469402"/>
                <a:gd name="connsiteX4" fmla="*/ 1383952 w 1440190"/>
                <a:gd name="connsiteY4" fmla="*/ 1306602 h 1469402"/>
                <a:gd name="connsiteX5" fmla="*/ 964706 w 1440190"/>
                <a:gd name="connsiteY5" fmla="*/ 1044901 h 1469402"/>
                <a:gd name="connsiteX6" fmla="*/ 1977 w 1440190"/>
                <a:gd name="connsiteY6" fmla="*/ 482308 h 1469402"/>
                <a:gd name="connsiteX0" fmla="*/ 1977 w 1431954"/>
                <a:gd name="connsiteY0" fmla="*/ 482308 h 1469402"/>
                <a:gd name="connsiteX1" fmla="*/ 723345 w 1431954"/>
                <a:gd name="connsiteY1" fmla="*/ 13 h 1469402"/>
                <a:gd name="connsiteX2" fmla="*/ 1431885 w 1431954"/>
                <a:gd name="connsiteY2" fmla="*/ 484393 h 1469402"/>
                <a:gd name="connsiteX3" fmla="*/ 1080291 w 1431954"/>
                <a:gd name="connsiteY3" fmla="*/ 1030892 h 1469402"/>
                <a:gd name="connsiteX4" fmla="*/ 1383952 w 1431954"/>
                <a:gd name="connsiteY4" fmla="*/ 1306602 h 1469402"/>
                <a:gd name="connsiteX5" fmla="*/ 964706 w 1431954"/>
                <a:gd name="connsiteY5" fmla="*/ 1044901 h 1469402"/>
                <a:gd name="connsiteX6" fmla="*/ 1977 w 1431954"/>
                <a:gd name="connsiteY6" fmla="*/ 482308 h 1469402"/>
                <a:gd name="connsiteX0" fmla="*/ 1983 w 1442649"/>
                <a:gd name="connsiteY0" fmla="*/ 486944 h 1474038"/>
                <a:gd name="connsiteX1" fmla="*/ 723351 w 1442649"/>
                <a:gd name="connsiteY1" fmla="*/ 4649 h 1474038"/>
                <a:gd name="connsiteX2" fmla="*/ 1442582 w 1442649"/>
                <a:gd name="connsiteY2" fmla="*/ 605559 h 1474038"/>
                <a:gd name="connsiteX3" fmla="*/ 1080297 w 1442649"/>
                <a:gd name="connsiteY3" fmla="*/ 1035528 h 1474038"/>
                <a:gd name="connsiteX4" fmla="*/ 1383958 w 1442649"/>
                <a:gd name="connsiteY4" fmla="*/ 1311238 h 1474038"/>
                <a:gd name="connsiteX5" fmla="*/ 964712 w 1442649"/>
                <a:gd name="connsiteY5" fmla="*/ 1049537 h 1474038"/>
                <a:gd name="connsiteX6" fmla="*/ 1983 w 1442649"/>
                <a:gd name="connsiteY6" fmla="*/ 486944 h 1474038"/>
                <a:gd name="connsiteX0" fmla="*/ 2335 w 1343847"/>
                <a:gd name="connsiteY0" fmla="*/ 533366 h 1470565"/>
                <a:gd name="connsiteX1" fmla="*/ 624551 w 1343847"/>
                <a:gd name="connsiteY1" fmla="*/ 1176 h 1470565"/>
                <a:gd name="connsiteX2" fmla="*/ 1343782 w 1343847"/>
                <a:gd name="connsiteY2" fmla="*/ 602086 h 1470565"/>
                <a:gd name="connsiteX3" fmla="*/ 981497 w 1343847"/>
                <a:gd name="connsiteY3" fmla="*/ 1032055 h 1470565"/>
                <a:gd name="connsiteX4" fmla="*/ 1285158 w 1343847"/>
                <a:gd name="connsiteY4" fmla="*/ 1307765 h 1470565"/>
                <a:gd name="connsiteX5" fmla="*/ 865912 w 1343847"/>
                <a:gd name="connsiteY5" fmla="*/ 1046064 h 1470565"/>
                <a:gd name="connsiteX6" fmla="*/ 2335 w 1343847"/>
                <a:gd name="connsiteY6" fmla="*/ 533366 h 1470565"/>
                <a:gd name="connsiteX0" fmla="*/ 37488 w 1379000"/>
                <a:gd name="connsiteY0" fmla="*/ 534880 h 1472079"/>
                <a:gd name="connsiteX1" fmla="*/ 659704 w 1379000"/>
                <a:gd name="connsiteY1" fmla="*/ 2690 h 1472079"/>
                <a:gd name="connsiteX2" fmla="*/ 1378935 w 1379000"/>
                <a:gd name="connsiteY2" fmla="*/ 603600 h 1472079"/>
                <a:gd name="connsiteX3" fmla="*/ 1016650 w 1379000"/>
                <a:gd name="connsiteY3" fmla="*/ 1033569 h 1472079"/>
                <a:gd name="connsiteX4" fmla="*/ 1320311 w 1379000"/>
                <a:gd name="connsiteY4" fmla="*/ 1309279 h 1472079"/>
                <a:gd name="connsiteX5" fmla="*/ 901065 w 1379000"/>
                <a:gd name="connsiteY5" fmla="*/ 1047578 h 1472079"/>
                <a:gd name="connsiteX6" fmla="*/ 37488 w 1379000"/>
                <a:gd name="connsiteY6" fmla="*/ 534880 h 1472079"/>
                <a:gd name="connsiteX0" fmla="*/ 2331 w 1351424"/>
                <a:gd name="connsiteY0" fmla="*/ 392812 h 1330011"/>
                <a:gd name="connsiteX1" fmla="*/ 635033 w 1351424"/>
                <a:gd name="connsiteY1" fmla="*/ 376 h 1330011"/>
                <a:gd name="connsiteX2" fmla="*/ 1343778 w 1351424"/>
                <a:gd name="connsiteY2" fmla="*/ 461532 h 1330011"/>
                <a:gd name="connsiteX3" fmla="*/ 981493 w 1351424"/>
                <a:gd name="connsiteY3" fmla="*/ 891501 h 1330011"/>
                <a:gd name="connsiteX4" fmla="*/ 1285154 w 1351424"/>
                <a:gd name="connsiteY4" fmla="*/ 1167211 h 1330011"/>
                <a:gd name="connsiteX5" fmla="*/ 865908 w 1351424"/>
                <a:gd name="connsiteY5" fmla="*/ 905510 h 1330011"/>
                <a:gd name="connsiteX6" fmla="*/ 2331 w 1351424"/>
                <a:gd name="connsiteY6" fmla="*/ 392812 h 1330011"/>
                <a:gd name="connsiteX0" fmla="*/ 25165 w 1374257"/>
                <a:gd name="connsiteY0" fmla="*/ 396909 h 1334108"/>
                <a:gd name="connsiteX1" fmla="*/ 657867 w 1374257"/>
                <a:gd name="connsiteY1" fmla="*/ 4473 h 1334108"/>
                <a:gd name="connsiteX2" fmla="*/ 1366612 w 1374257"/>
                <a:gd name="connsiteY2" fmla="*/ 465629 h 1334108"/>
                <a:gd name="connsiteX3" fmla="*/ 1004327 w 1374257"/>
                <a:gd name="connsiteY3" fmla="*/ 895598 h 1334108"/>
                <a:gd name="connsiteX4" fmla="*/ 1307988 w 1374257"/>
                <a:gd name="connsiteY4" fmla="*/ 1171308 h 1334108"/>
                <a:gd name="connsiteX5" fmla="*/ 888742 w 1374257"/>
                <a:gd name="connsiteY5" fmla="*/ 909607 h 1334108"/>
                <a:gd name="connsiteX6" fmla="*/ 25165 w 1374257"/>
                <a:gd name="connsiteY6" fmla="*/ 396909 h 1334108"/>
                <a:gd name="connsiteX0" fmla="*/ 25165 w 1366828"/>
                <a:gd name="connsiteY0" fmla="*/ 396909 h 1334108"/>
                <a:gd name="connsiteX1" fmla="*/ 657867 w 1366828"/>
                <a:gd name="connsiteY1" fmla="*/ 4473 h 1334108"/>
                <a:gd name="connsiteX2" fmla="*/ 1366612 w 1366828"/>
                <a:gd name="connsiteY2" fmla="*/ 465629 h 1334108"/>
                <a:gd name="connsiteX3" fmla="*/ 1004327 w 1366828"/>
                <a:gd name="connsiteY3" fmla="*/ 895598 h 1334108"/>
                <a:gd name="connsiteX4" fmla="*/ 1307988 w 1366828"/>
                <a:gd name="connsiteY4" fmla="*/ 1171308 h 1334108"/>
                <a:gd name="connsiteX5" fmla="*/ 888742 w 1366828"/>
                <a:gd name="connsiteY5" fmla="*/ 909607 h 1334108"/>
                <a:gd name="connsiteX6" fmla="*/ 25165 w 1366828"/>
                <a:gd name="connsiteY6" fmla="*/ 396909 h 1334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6828" h="1334108">
                  <a:moveTo>
                    <a:pt x="25165" y="396909"/>
                  </a:moveTo>
                  <a:cubicBezTo>
                    <a:pt x="117982" y="-28188"/>
                    <a:pt x="434293" y="-6980"/>
                    <a:pt x="657867" y="4473"/>
                  </a:cubicBezTo>
                  <a:cubicBezTo>
                    <a:pt x="881442" y="15926"/>
                    <a:pt x="1358277" y="28417"/>
                    <a:pt x="1366612" y="465629"/>
                  </a:cubicBezTo>
                  <a:cubicBezTo>
                    <a:pt x="1374947" y="902841"/>
                    <a:pt x="1140430" y="875183"/>
                    <a:pt x="1004327" y="895598"/>
                  </a:cubicBezTo>
                  <a:cubicBezTo>
                    <a:pt x="854221" y="1118746"/>
                    <a:pt x="928024" y="1411375"/>
                    <a:pt x="1307988" y="1171308"/>
                  </a:cubicBezTo>
                  <a:cubicBezTo>
                    <a:pt x="779962" y="1580888"/>
                    <a:pt x="822635" y="1112916"/>
                    <a:pt x="888742" y="909607"/>
                  </a:cubicBezTo>
                  <a:cubicBezTo>
                    <a:pt x="69735" y="916593"/>
                    <a:pt x="-67652" y="822006"/>
                    <a:pt x="25165" y="396909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52" name="Tekstvak 51"/>
            <p:cNvSpPr txBox="1"/>
            <p:nvPr/>
          </p:nvSpPr>
          <p:spPr>
            <a:xfrm rot="21540000">
              <a:off x="6346878" y="1500963"/>
              <a:ext cx="2152617" cy="998498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1000 tot 2000 woorden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53" name="Groep 52"/>
          <p:cNvGrpSpPr/>
          <p:nvPr/>
        </p:nvGrpSpPr>
        <p:grpSpPr>
          <a:xfrm rot="10800000" flipV="1">
            <a:off x="5371975" y="2360077"/>
            <a:ext cx="2850404" cy="996914"/>
            <a:chOff x="6203506" y="4343114"/>
            <a:chExt cx="1956924" cy="1570726"/>
          </a:xfrm>
        </p:grpSpPr>
        <p:grpSp>
          <p:nvGrpSpPr>
            <p:cNvPr id="54" name="Groep 53"/>
            <p:cNvGrpSpPr/>
            <p:nvPr/>
          </p:nvGrpSpPr>
          <p:grpSpPr>
            <a:xfrm>
              <a:off x="6211656" y="4343114"/>
              <a:ext cx="1894735" cy="1570726"/>
              <a:chOff x="6105326" y="4293024"/>
              <a:chExt cx="1894735" cy="1570726"/>
            </a:xfrm>
          </p:grpSpPr>
          <p:sp>
            <p:nvSpPr>
              <p:cNvPr id="56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57" name="Ovaal 6143"/>
              <p:cNvSpPr/>
              <p:nvPr/>
            </p:nvSpPr>
            <p:spPr>
              <a:xfrm rot="21540000">
                <a:off x="7729760" y="5160949"/>
                <a:ext cx="131750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58" name="Ovaal 6143"/>
              <p:cNvSpPr/>
              <p:nvPr/>
            </p:nvSpPr>
            <p:spPr>
              <a:xfrm rot="21540000">
                <a:off x="7827519" y="5543689"/>
                <a:ext cx="65872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  <p:sp>
            <p:nvSpPr>
              <p:cNvPr id="59" name="Ovaal 6143"/>
              <p:cNvSpPr/>
              <p:nvPr/>
            </p:nvSpPr>
            <p:spPr>
              <a:xfrm rot="21540000">
                <a:off x="7913298" y="5750037"/>
                <a:ext cx="48020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400" dirty="0"/>
              </a:p>
            </p:txBody>
          </p:sp>
        </p:grpSp>
        <p:sp>
          <p:nvSpPr>
            <p:cNvPr id="55" name="Tekstvak 54"/>
            <p:cNvSpPr txBox="1"/>
            <p:nvPr/>
          </p:nvSpPr>
          <p:spPr>
            <a:xfrm>
              <a:off x="6203506" y="4599078"/>
              <a:ext cx="1956924" cy="53342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1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Waar speelt het zich af?</a:t>
              </a:r>
              <a:endParaRPr lang="nl-NL" sz="16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60" name="Groep 59"/>
          <p:cNvGrpSpPr/>
          <p:nvPr/>
        </p:nvGrpSpPr>
        <p:grpSpPr>
          <a:xfrm rot="240000" flipH="1">
            <a:off x="5851219" y="3271678"/>
            <a:ext cx="2533917" cy="677925"/>
            <a:chOff x="5885916" y="671106"/>
            <a:chExt cx="3152650" cy="3045891"/>
          </a:xfrm>
        </p:grpSpPr>
        <p:sp>
          <p:nvSpPr>
            <p:cNvPr id="61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62" name="Tekstvak 61"/>
            <p:cNvSpPr txBox="1"/>
            <p:nvPr/>
          </p:nvSpPr>
          <p:spPr>
            <a:xfrm rot="21540000">
              <a:off x="5885916" y="1129980"/>
              <a:ext cx="3071812" cy="1659394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Geloofwaardig?</a:t>
              </a:r>
              <a:endParaRPr lang="nl-NL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63" name="Groep 62"/>
          <p:cNvGrpSpPr/>
          <p:nvPr/>
        </p:nvGrpSpPr>
        <p:grpSpPr>
          <a:xfrm flipV="1">
            <a:off x="2451869" y="3961583"/>
            <a:ext cx="1955045" cy="1202004"/>
            <a:chOff x="6177642" y="4343114"/>
            <a:chExt cx="1956924" cy="1293537"/>
          </a:xfrm>
        </p:grpSpPr>
        <p:grpSp>
          <p:nvGrpSpPr>
            <p:cNvPr id="64" name="Groep 63"/>
            <p:cNvGrpSpPr/>
            <p:nvPr/>
          </p:nvGrpSpPr>
          <p:grpSpPr>
            <a:xfrm>
              <a:off x="6211656" y="4343114"/>
              <a:ext cx="1894735" cy="1293537"/>
              <a:chOff x="6105326" y="4293024"/>
              <a:chExt cx="1894735" cy="1293537"/>
            </a:xfrm>
          </p:grpSpPr>
          <p:sp>
            <p:nvSpPr>
              <p:cNvPr id="66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dirty="0"/>
              </a:p>
            </p:txBody>
          </p:sp>
          <p:sp>
            <p:nvSpPr>
              <p:cNvPr id="67" name="Ovaal 6143"/>
              <p:cNvSpPr/>
              <p:nvPr/>
            </p:nvSpPr>
            <p:spPr>
              <a:xfrm rot="21540000">
                <a:off x="7729760" y="5235995"/>
                <a:ext cx="131749" cy="12028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dirty="0"/>
              </a:p>
            </p:txBody>
          </p:sp>
          <p:sp>
            <p:nvSpPr>
              <p:cNvPr id="68" name="Ovaal 6143"/>
              <p:cNvSpPr/>
              <p:nvPr/>
            </p:nvSpPr>
            <p:spPr>
              <a:xfrm rot="21540000">
                <a:off x="7827518" y="5410758"/>
                <a:ext cx="65872" cy="60142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dirty="0"/>
              </a:p>
            </p:txBody>
          </p:sp>
          <p:sp>
            <p:nvSpPr>
              <p:cNvPr id="69" name="Ovaal 6143"/>
              <p:cNvSpPr/>
              <p:nvPr/>
            </p:nvSpPr>
            <p:spPr>
              <a:xfrm rot="21540000">
                <a:off x="7913298" y="5542719"/>
                <a:ext cx="48020" cy="43842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dirty="0"/>
              </a:p>
            </p:txBody>
          </p:sp>
        </p:grpSp>
        <p:sp>
          <p:nvSpPr>
            <p:cNvPr id="65" name="Tekstvak 64"/>
            <p:cNvSpPr txBox="1"/>
            <p:nvPr/>
          </p:nvSpPr>
          <p:spPr>
            <a:xfrm rot="10800000">
              <a:off x="6177642" y="4570409"/>
              <a:ext cx="1956924" cy="430578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hoofdpersoon</a:t>
              </a:r>
              <a:endParaRPr lang="nl-NL" sz="16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81" name="Groep 80"/>
          <p:cNvGrpSpPr/>
          <p:nvPr/>
        </p:nvGrpSpPr>
        <p:grpSpPr>
          <a:xfrm rot="21480000" flipH="1">
            <a:off x="231119" y="4729257"/>
            <a:ext cx="2533917" cy="902319"/>
            <a:chOff x="5885916" y="671106"/>
            <a:chExt cx="3152650" cy="3045891"/>
          </a:xfrm>
        </p:grpSpPr>
        <p:sp>
          <p:nvSpPr>
            <p:cNvPr id="82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83" name="Tekstvak 82"/>
            <p:cNvSpPr txBox="1"/>
            <p:nvPr/>
          </p:nvSpPr>
          <p:spPr>
            <a:xfrm rot="21540000">
              <a:off x="5885916" y="1180474"/>
              <a:ext cx="3071812" cy="1558408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Aan de slag!!!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pic>
        <p:nvPicPr>
          <p:cNvPr id="3" name="Afbeelding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486" y="294090"/>
            <a:ext cx="1877029" cy="187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56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Planning</a:t>
            </a:r>
            <a:endParaRPr lang="nl-NL" dirty="0"/>
          </a:p>
        </p:txBody>
      </p:sp>
      <p:pic>
        <p:nvPicPr>
          <p:cNvPr id="4" name="Tijdelijke aanduiding voor afbeelding 3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66" b="20366"/>
          <a:stretch>
            <a:fillRect/>
          </a:stretch>
        </p:blipFill>
        <p:spPr/>
      </p:pic>
      <p:grpSp>
        <p:nvGrpSpPr>
          <p:cNvPr id="44" name="Groep 43"/>
          <p:cNvGrpSpPr/>
          <p:nvPr/>
        </p:nvGrpSpPr>
        <p:grpSpPr>
          <a:xfrm rot="21480000" flipH="1">
            <a:off x="213115" y="856543"/>
            <a:ext cx="5295972" cy="1885877"/>
            <a:chOff x="5885916" y="671106"/>
            <a:chExt cx="3152650" cy="3045891"/>
          </a:xfrm>
        </p:grpSpPr>
        <p:sp>
          <p:nvSpPr>
            <p:cNvPr id="45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800" dirty="0"/>
            </a:p>
          </p:txBody>
        </p:sp>
        <p:sp>
          <p:nvSpPr>
            <p:cNvPr id="46" name="Tekstvak 45"/>
            <p:cNvSpPr txBox="1"/>
            <p:nvPr/>
          </p:nvSpPr>
          <p:spPr>
            <a:xfrm rot="21540000">
              <a:off x="5885916" y="1089768"/>
              <a:ext cx="3071812" cy="173982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Stuur </a:t>
              </a:r>
              <a:r>
                <a:rPr lang="nl-NL" sz="2800" b="1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je verhaal in </a:t>
              </a:r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/>
              </a:r>
              <a:b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</a:br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voor </a:t>
              </a:r>
              <a:r>
                <a:rPr lang="nl-NL" sz="3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23 april 2019</a:t>
              </a:r>
              <a:endParaRPr lang="nl-NL" sz="36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sp>
        <p:nvSpPr>
          <p:cNvPr id="47" name="Rechthoek 46"/>
          <p:cNvSpPr/>
          <p:nvPr/>
        </p:nvSpPr>
        <p:spPr>
          <a:xfrm>
            <a:off x="8818091" y="850602"/>
            <a:ext cx="142553" cy="5178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8" name="Rechthoek 47"/>
          <p:cNvSpPr/>
          <p:nvPr/>
        </p:nvSpPr>
        <p:spPr>
          <a:xfrm>
            <a:off x="8962107" y="914400"/>
            <a:ext cx="223283" cy="517889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52" name="Groep 51"/>
          <p:cNvGrpSpPr/>
          <p:nvPr/>
        </p:nvGrpSpPr>
        <p:grpSpPr>
          <a:xfrm>
            <a:off x="4450730" y="2919916"/>
            <a:ext cx="4391008" cy="2579287"/>
            <a:chOff x="6432849" y="1441655"/>
            <a:chExt cx="1898258" cy="1467520"/>
          </a:xfrm>
        </p:grpSpPr>
        <p:sp>
          <p:nvSpPr>
            <p:cNvPr id="53" name="Ovaal 6143"/>
            <p:cNvSpPr/>
            <p:nvPr/>
          </p:nvSpPr>
          <p:spPr>
            <a:xfrm rot="21540000">
              <a:off x="6432849" y="1441655"/>
              <a:ext cx="1898258" cy="1467520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  <a:gd name="connsiteX0" fmla="*/ 46454 w 1604330"/>
                <a:gd name="connsiteY0" fmla="*/ 483166 h 1484080"/>
                <a:gd name="connsiteX1" fmla="*/ 767822 w 1604330"/>
                <a:gd name="connsiteY1" fmla="*/ 871 h 1484080"/>
                <a:gd name="connsiteX2" fmla="*/ 1604285 w 1604330"/>
                <a:gd name="connsiteY2" fmla="*/ 594224 h 1484080"/>
                <a:gd name="connsiteX3" fmla="*/ 1236143 w 1604330"/>
                <a:gd name="connsiteY3" fmla="*/ 1023988 h 1484080"/>
                <a:gd name="connsiteX4" fmla="*/ 1497173 w 1604330"/>
                <a:gd name="connsiteY4" fmla="*/ 1484080 h 1484080"/>
                <a:gd name="connsiteX5" fmla="*/ 1009183 w 1604330"/>
                <a:gd name="connsiteY5" fmla="*/ 1045759 h 1484080"/>
                <a:gd name="connsiteX6" fmla="*/ 46454 w 1604330"/>
                <a:gd name="connsiteY6" fmla="*/ 483166 h 1484080"/>
                <a:gd name="connsiteX0" fmla="*/ 8609 w 1566485"/>
                <a:gd name="connsiteY0" fmla="*/ 486559 h 1487473"/>
                <a:gd name="connsiteX1" fmla="*/ 729977 w 1566485"/>
                <a:gd name="connsiteY1" fmla="*/ 4264 h 1487473"/>
                <a:gd name="connsiteX2" fmla="*/ 1566440 w 1566485"/>
                <a:gd name="connsiteY2" fmla="*/ 597617 h 1487473"/>
                <a:gd name="connsiteX3" fmla="*/ 1198298 w 1566485"/>
                <a:gd name="connsiteY3" fmla="*/ 1027381 h 1487473"/>
                <a:gd name="connsiteX4" fmla="*/ 1459328 w 1566485"/>
                <a:gd name="connsiteY4" fmla="*/ 1487473 h 1487473"/>
                <a:gd name="connsiteX5" fmla="*/ 971338 w 1566485"/>
                <a:gd name="connsiteY5" fmla="*/ 1049152 h 1487473"/>
                <a:gd name="connsiteX6" fmla="*/ 8609 w 1566485"/>
                <a:gd name="connsiteY6" fmla="*/ 486559 h 1487473"/>
                <a:gd name="connsiteX0" fmla="*/ 2056 w 1559932"/>
                <a:gd name="connsiteY0" fmla="*/ 486559 h 1487473"/>
                <a:gd name="connsiteX1" fmla="*/ 723424 w 1559932"/>
                <a:gd name="connsiteY1" fmla="*/ 4264 h 1487473"/>
                <a:gd name="connsiteX2" fmla="*/ 1559887 w 1559932"/>
                <a:gd name="connsiteY2" fmla="*/ 597617 h 1487473"/>
                <a:gd name="connsiteX3" fmla="*/ 1191745 w 1559932"/>
                <a:gd name="connsiteY3" fmla="*/ 1027381 h 1487473"/>
                <a:gd name="connsiteX4" fmla="*/ 1452775 w 1559932"/>
                <a:gd name="connsiteY4" fmla="*/ 1487473 h 1487473"/>
                <a:gd name="connsiteX5" fmla="*/ 964785 w 1559932"/>
                <a:gd name="connsiteY5" fmla="*/ 1049152 h 1487473"/>
                <a:gd name="connsiteX6" fmla="*/ 2056 w 1559932"/>
                <a:gd name="connsiteY6" fmla="*/ 486559 h 1487473"/>
                <a:gd name="connsiteX0" fmla="*/ 1944 w 1453689"/>
                <a:gd name="connsiteY0" fmla="*/ 482581 h 1483495"/>
                <a:gd name="connsiteX1" fmla="*/ 723312 w 1453689"/>
                <a:gd name="connsiteY1" fmla="*/ 286 h 1483495"/>
                <a:gd name="connsiteX2" fmla="*/ 1373696 w 1453689"/>
                <a:gd name="connsiteY2" fmla="*/ 436190 h 1483495"/>
                <a:gd name="connsiteX3" fmla="*/ 1191633 w 1453689"/>
                <a:gd name="connsiteY3" fmla="*/ 1023403 h 1483495"/>
                <a:gd name="connsiteX4" fmla="*/ 1452663 w 1453689"/>
                <a:gd name="connsiteY4" fmla="*/ 1483495 h 1483495"/>
                <a:gd name="connsiteX5" fmla="*/ 964673 w 1453689"/>
                <a:gd name="connsiteY5" fmla="*/ 1045174 h 1483495"/>
                <a:gd name="connsiteX6" fmla="*/ 1944 w 1453689"/>
                <a:gd name="connsiteY6" fmla="*/ 482581 h 1483495"/>
                <a:gd name="connsiteX0" fmla="*/ 1944 w 1453689"/>
                <a:gd name="connsiteY0" fmla="*/ 486426 h 1487340"/>
                <a:gd name="connsiteX1" fmla="*/ 723312 w 1453689"/>
                <a:gd name="connsiteY1" fmla="*/ 4131 h 1487340"/>
                <a:gd name="connsiteX2" fmla="*/ 1373696 w 1453689"/>
                <a:gd name="connsiteY2" fmla="*/ 440035 h 1487340"/>
                <a:gd name="connsiteX3" fmla="*/ 1191633 w 1453689"/>
                <a:gd name="connsiteY3" fmla="*/ 1027248 h 1487340"/>
                <a:gd name="connsiteX4" fmla="*/ 1452663 w 1453689"/>
                <a:gd name="connsiteY4" fmla="*/ 1487340 h 1487340"/>
                <a:gd name="connsiteX5" fmla="*/ 964673 w 1453689"/>
                <a:gd name="connsiteY5" fmla="*/ 1049019 h 1487340"/>
                <a:gd name="connsiteX6" fmla="*/ 1944 w 1453689"/>
                <a:gd name="connsiteY6" fmla="*/ 486426 h 1487340"/>
                <a:gd name="connsiteX0" fmla="*/ 1944 w 1412317"/>
                <a:gd name="connsiteY0" fmla="*/ 486426 h 1310719"/>
                <a:gd name="connsiteX1" fmla="*/ 723312 w 1412317"/>
                <a:gd name="connsiteY1" fmla="*/ 4131 h 1310719"/>
                <a:gd name="connsiteX2" fmla="*/ 1373696 w 1412317"/>
                <a:gd name="connsiteY2" fmla="*/ 440035 h 1310719"/>
                <a:gd name="connsiteX3" fmla="*/ 1191633 w 1412317"/>
                <a:gd name="connsiteY3" fmla="*/ 1027248 h 1310719"/>
                <a:gd name="connsiteX4" fmla="*/ 1383919 w 1412317"/>
                <a:gd name="connsiteY4" fmla="*/ 1310720 h 1310719"/>
                <a:gd name="connsiteX5" fmla="*/ 964673 w 1412317"/>
                <a:gd name="connsiteY5" fmla="*/ 1049019 h 1310719"/>
                <a:gd name="connsiteX6" fmla="*/ 1944 w 1412317"/>
                <a:gd name="connsiteY6" fmla="*/ 486426 h 1310719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485475"/>
                <a:gd name="connsiteX1" fmla="*/ 723312 w 1412317"/>
                <a:gd name="connsiteY1" fmla="*/ 4131 h 1485475"/>
                <a:gd name="connsiteX2" fmla="*/ 1373696 w 1412317"/>
                <a:gd name="connsiteY2" fmla="*/ 440035 h 1485475"/>
                <a:gd name="connsiteX3" fmla="*/ 1191633 w 1412317"/>
                <a:gd name="connsiteY3" fmla="*/ 1027248 h 1485475"/>
                <a:gd name="connsiteX4" fmla="*/ 1383919 w 1412317"/>
                <a:gd name="connsiteY4" fmla="*/ 1310720 h 1485475"/>
                <a:gd name="connsiteX5" fmla="*/ 964673 w 1412317"/>
                <a:gd name="connsiteY5" fmla="*/ 1049019 h 1485475"/>
                <a:gd name="connsiteX6" fmla="*/ 1944 w 1412317"/>
                <a:gd name="connsiteY6" fmla="*/ 486426 h 1485475"/>
                <a:gd name="connsiteX0" fmla="*/ 1944 w 1412317"/>
                <a:gd name="connsiteY0" fmla="*/ 486426 h 1485475"/>
                <a:gd name="connsiteX1" fmla="*/ 723312 w 1412317"/>
                <a:gd name="connsiteY1" fmla="*/ 4131 h 1485475"/>
                <a:gd name="connsiteX2" fmla="*/ 1373696 w 1412317"/>
                <a:gd name="connsiteY2" fmla="*/ 440035 h 1485475"/>
                <a:gd name="connsiteX3" fmla="*/ 1191633 w 1412317"/>
                <a:gd name="connsiteY3" fmla="*/ 1027248 h 1485475"/>
                <a:gd name="connsiteX4" fmla="*/ 1383919 w 1412317"/>
                <a:gd name="connsiteY4" fmla="*/ 1310720 h 1485475"/>
                <a:gd name="connsiteX5" fmla="*/ 964673 w 1412317"/>
                <a:gd name="connsiteY5" fmla="*/ 1049019 h 1485475"/>
                <a:gd name="connsiteX6" fmla="*/ 1944 w 1412317"/>
                <a:gd name="connsiteY6" fmla="*/ 486426 h 1485475"/>
                <a:gd name="connsiteX0" fmla="*/ 1944 w 1385371"/>
                <a:gd name="connsiteY0" fmla="*/ 482455 h 1481504"/>
                <a:gd name="connsiteX1" fmla="*/ 723312 w 1385371"/>
                <a:gd name="connsiteY1" fmla="*/ 160 h 1481504"/>
                <a:gd name="connsiteX2" fmla="*/ 1373696 w 1385371"/>
                <a:gd name="connsiteY2" fmla="*/ 436064 h 1481504"/>
                <a:gd name="connsiteX3" fmla="*/ 1098031 w 1385371"/>
                <a:gd name="connsiteY3" fmla="*/ 1008422 h 1481504"/>
                <a:gd name="connsiteX4" fmla="*/ 1383919 w 1385371"/>
                <a:gd name="connsiteY4" fmla="*/ 1306749 h 1481504"/>
                <a:gd name="connsiteX5" fmla="*/ 964673 w 1385371"/>
                <a:gd name="connsiteY5" fmla="*/ 1045048 h 1481504"/>
                <a:gd name="connsiteX6" fmla="*/ 1944 w 1385371"/>
                <a:gd name="connsiteY6" fmla="*/ 482455 h 1481504"/>
                <a:gd name="connsiteX0" fmla="*/ 1944 w 1383919"/>
                <a:gd name="connsiteY0" fmla="*/ 487226 h 1486275"/>
                <a:gd name="connsiteX1" fmla="*/ 723312 w 1383919"/>
                <a:gd name="connsiteY1" fmla="*/ 4931 h 1486275"/>
                <a:gd name="connsiteX2" fmla="*/ 1373696 w 1383919"/>
                <a:gd name="connsiteY2" fmla="*/ 440835 h 1486275"/>
                <a:gd name="connsiteX3" fmla="*/ 1098031 w 1383919"/>
                <a:gd name="connsiteY3" fmla="*/ 1013193 h 1486275"/>
                <a:gd name="connsiteX4" fmla="*/ 1383919 w 1383919"/>
                <a:gd name="connsiteY4" fmla="*/ 1311520 h 1486275"/>
                <a:gd name="connsiteX5" fmla="*/ 964673 w 1383919"/>
                <a:gd name="connsiteY5" fmla="*/ 1049819 h 1486275"/>
                <a:gd name="connsiteX6" fmla="*/ 1944 w 1383919"/>
                <a:gd name="connsiteY6" fmla="*/ 487226 h 1486275"/>
                <a:gd name="connsiteX0" fmla="*/ 1977 w 1436758"/>
                <a:gd name="connsiteY0" fmla="*/ 482308 h 1481357"/>
                <a:gd name="connsiteX1" fmla="*/ 723345 w 1436758"/>
                <a:gd name="connsiteY1" fmla="*/ 13 h 1481357"/>
                <a:gd name="connsiteX2" fmla="*/ 1431885 w 1436758"/>
                <a:gd name="connsiteY2" fmla="*/ 484393 h 1481357"/>
                <a:gd name="connsiteX3" fmla="*/ 1098064 w 1436758"/>
                <a:gd name="connsiteY3" fmla="*/ 1008275 h 1481357"/>
                <a:gd name="connsiteX4" fmla="*/ 1383952 w 1436758"/>
                <a:gd name="connsiteY4" fmla="*/ 1306602 h 1481357"/>
                <a:gd name="connsiteX5" fmla="*/ 964706 w 1436758"/>
                <a:gd name="connsiteY5" fmla="*/ 1044901 h 1481357"/>
                <a:gd name="connsiteX6" fmla="*/ 1977 w 1436758"/>
                <a:gd name="connsiteY6" fmla="*/ 482308 h 1481357"/>
                <a:gd name="connsiteX0" fmla="*/ 1977 w 1436758"/>
                <a:gd name="connsiteY0" fmla="*/ 482308 h 1481357"/>
                <a:gd name="connsiteX1" fmla="*/ 723345 w 1436758"/>
                <a:gd name="connsiteY1" fmla="*/ 13 h 1481357"/>
                <a:gd name="connsiteX2" fmla="*/ 1431885 w 1436758"/>
                <a:gd name="connsiteY2" fmla="*/ 484393 h 1481357"/>
                <a:gd name="connsiteX3" fmla="*/ 1098064 w 1436758"/>
                <a:gd name="connsiteY3" fmla="*/ 1008275 h 1481357"/>
                <a:gd name="connsiteX4" fmla="*/ 1383952 w 1436758"/>
                <a:gd name="connsiteY4" fmla="*/ 1306602 h 1481357"/>
                <a:gd name="connsiteX5" fmla="*/ 964706 w 1436758"/>
                <a:gd name="connsiteY5" fmla="*/ 1044901 h 1481357"/>
                <a:gd name="connsiteX6" fmla="*/ 1977 w 1436758"/>
                <a:gd name="connsiteY6" fmla="*/ 482308 h 1481357"/>
                <a:gd name="connsiteX0" fmla="*/ 1977 w 1440190"/>
                <a:gd name="connsiteY0" fmla="*/ 482308 h 1481357"/>
                <a:gd name="connsiteX1" fmla="*/ 723345 w 1440190"/>
                <a:gd name="connsiteY1" fmla="*/ 13 h 1481357"/>
                <a:gd name="connsiteX2" fmla="*/ 1431885 w 1440190"/>
                <a:gd name="connsiteY2" fmla="*/ 484393 h 1481357"/>
                <a:gd name="connsiteX3" fmla="*/ 1080291 w 1440190"/>
                <a:gd name="connsiteY3" fmla="*/ 1030892 h 1481357"/>
                <a:gd name="connsiteX4" fmla="*/ 1383952 w 1440190"/>
                <a:gd name="connsiteY4" fmla="*/ 1306602 h 1481357"/>
                <a:gd name="connsiteX5" fmla="*/ 964706 w 1440190"/>
                <a:gd name="connsiteY5" fmla="*/ 1044901 h 1481357"/>
                <a:gd name="connsiteX6" fmla="*/ 1977 w 1440190"/>
                <a:gd name="connsiteY6" fmla="*/ 482308 h 1481357"/>
                <a:gd name="connsiteX0" fmla="*/ 1977 w 1440190"/>
                <a:gd name="connsiteY0" fmla="*/ 482308 h 1469403"/>
                <a:gd name="connsiteX1" fmla="*/ 723345 w 1440190"/>
                <a:gd name="connsiteY1" fmla="*/ 13 h 1469403"/>
                <a:gd name="connsiteX2" fmla="*/ 1431885 w 1440190"/>
                <a:gd name="connsiteY2" fmla="*/ 484393 h 1469403"/>
                <a:gd name="connsiteX3" fmla="*/ 1080291 w 1440190"/>
                <a:gd name="connsiteY3" fmla="*/ 1030892 h 1469403"/>
                <a:gd name="connsiteX4" fmla="*/ 1383952 w 1440190"/>
                <a:gd name="connsiteY4" fmla="*/ 1306602 h 1469403"/>
                <a:gd name="connsiteX5" fmla="*/ 964706 w 1440190"/>
                <a:gd name="connsiteY5" fmla="*/ 1044901 h 1469403"/>
                <a:gd name="connsiteX6" fmla="*/ 1977 w 1440190"/>
                <a:gd name="connsiteY6" fmla="*/ 482308 h 1469403"/>
                <a:gd name="connsiteX0" fmla="*/ 1977 w 1440190"/>
                <a:gd name="connsiteY0" fmla="*/ 482308 h 1469402"/>
                <a:gd name="connsiteX1" fmla="*/ 723345 w 1440190"/>
                <a:gd name="connsiteY1" fmla="*/ 13 h 1469402"/>
                <a:gd name="connsiteX2" fmla="*/ 1431885 w 1440190"/>
                <a:gd name="connsiteY2" fmla="*/ 484393 h 1469402"/>
                <a:gd name="connsiteX3" fmla="*/ 1080291 w 1440190"/>
                <a:gd name="connsiteY3" fmla="*/ 1030892 h 1469402"/>
                <a:gd name="connsiteX4" fmla="*/ 1383952 w 1440190"/>
                <a:gd name="connsiteY4" fmla="*/ 1306602 h 1469402"/>
                <a:gd name="connsiteX5" fmla="*/ 964706 w 1440190"/>
                <a:gd name="connsiteY5" fmla="*/ 1044901 h 1469402"/>
                <a:gd name="connsiteX6" fmla="*/ 1977 w 1440190"/>
                <a:gd name="connsiteY6" fmla="*/ 482308 h 1469402"/>
                <a:gd name="connsiteX0" fmla="*/ 1977 w 1431954"/>
                <a:gd name="connsiteY0" fmla="*/ 482308 h 1469402"/>
                <a:gd name="connsiteX1" fmla="*/ 723345 w 1431954"/>
                <a:gd name="connsiteY1" fmla="*/ 13 h 1469402"/>
                <a:gd name="connsiteX2" fmla="*/ 1431885 w 1431954"/>
                <a:gd name="connsiteY2" fmla="*/ 484393 h 1469402"/>
                <a:gd name="connsiteX3" fmla="*/ 1080291 w 1431954"/>
                <a:gd name="connsiteY3" fmla="*/ 1030892 h 1469402"/>
                <a:gd name="connsiteX4" fmla="*/ 1383952 w 1431954"/>
                <a:gd name="connsiteY4" fmla="*/ 1306602 h 1469402"/>
                <a:gd name="connsiteX5" fmla="*/ 964706 w 1431954"/>
                <a:gd name="connsiteY5" fmla="*/ 1044901 h 1469402"/>
                <a:gd name="connsiteX6" fmla="*/ 1977 w 1431954"/>
                <a:gd name="connsiteY6" fmla="*/ 482308 h 1469402"/>
                <a:gd name="connsiteX0" fmla="*/ 1983 w 1442649"/>
                <a:gd name="connsiteY0" fmla="*/ 486944 h 1474038"/>
                <a:gd name="connsiteX1" fmla="*/ 723351 w 1442649"/>
                <a:gd name="connsiteY1" fmla="*/ 4649 h 1474038"/>
                <a:gd name="connsiteX2" fmla="*/ 1442582 w 1442649"/>
                <a:gd name="connsiteY2" fmla="*/ 605559 h 1474038"/>
                <a:gd name="connsiteX3" fmla="*/ 1080297 w 1442649"/>
                <a:gd name="connsiteY3" fmla="*/ 1035528 h 1474038"/>
                <a:gd name="connsiteX4" fmla="*/ 1383958 w 1442649"/>
                <a:gd name="connsiteY4" fmla="*/ 1311238 h 1474038"/>
                <a:gd name="connsiteX5" fmla="*/ 964712 w 1442649"/>
                <a:gd name="connsiteY5" fmla="*/ 1049537 h 1474038"/>
                <a:gd name="connsiteX6" fmla="*/ 1983 w 1442649"/>
                <a:gd name="connsiteY6" fmla="*/ 486944 h 1474038"/>
                <a:gd name="connsiteX0" fmla="*/ 2335 w 1343847"/>
                <a:gd name="connsiteY0" fmla="*/ 533366 h 1470565"/>
                <a:gd name="connsiteX1" fmla="*/ 624551 w 1343847"/>
                <a:gd name="connsiteY1" fmla="*/ 1176 h 1470565"/>
                <a:gd name="connsiteX2" fmla="*/ 1343782 w 1343847"/>
                <a:gd name="connsiteY2" fmla="*/ 602086 h 1470565"/>
                <a:gd name="connsiteX3" fmla="*/ 981497 w 1343847"/>
                <a:gd name="connsiteY3" fmla="*/ 1032055 h 1470565"/>
                <a:gd name="connsiteX4" fmla="*/ 1285158 w 1343847"/>
                <a:gd name="connsiteY4" fmla="*/ 1307765 h 1470565"/>
                <a:gd name="connsiteX5" fmla="*/ 865912 w 1343847"/>
                <a:gd name="connsiteY5" fmla="*/ 1046064 h 1470565"/>
                <a:gd name="connsiteX6" fmla="*/ 2335 w 1343847"/>
                <a:gd name="connsiteY6" fmla="*/ 533366 h 1470565"/>
                <a:gd name="connsiteX0" fmla="*/ 37488 w 1379000"/>
                <a:gd name="connsiteY0" fmla="*/ 534880 h 1472079"/>
                <a:gd name="connsiteX1" fmla="*/ 659704 w 1379000"/>
                <a:gd name="connsiteY1" fmla="*/ 2690 h 1472079"/>
                <a:gd name="connsiteX2" fmla="*/ 1378935 w 1379000"/>
                <a:gd name="connsiteY2" fmla="*/ 603600 h 1472079"/>
                <a:gd name="connsiteX3" fmla="*/ 1016650 w 1379000"/>
                <a:gd name="connsiteY3" fmla="*/ 1033569 h 1472079"/>
                <a:gd name="connsiteX4" fmla="*/ 1320311 w 1379000"/>
                <a:gd name="connsiteY4" fmla="*/ 1309279 h 1472079"/>
                <a:gd name="connsiteX5" fmla="*/ 901065 w 1379000"/>
                <a:gd name="connsiteY5" fmla="*/ 1047578 h 1472079"/>
                <a:gd name="connsiteX6" fmla="*/ 37488 w 1379000"/>
                <a:gd name="connsiteY6" fmla="*/ 534880 h 1472079"/>
                <a:gd name="connsiteX0" fmla="*/ 2331 w 1351424"/>
                <a:gd name="connsiteY0" fmla="*/ 392812 h 1330011"/>
                <a:gd name="connsiteX1" fmla="*/ 635033 w 1351424"/>
                <a:gd name="connsiteY1" fmla="*/ 376 h 1330011"/>
                <a:gd name="connsiteX2" fmla="*/ 1343778 w 1351424"/>
                <a:gd name="connsiteY2" fmla="*/ 461532 h 1330011"/>
                <a:gd name="connsiteX3" fmla="*/ 981493 w 1351424"/>
                <a:gd name="connsiteY3" fmla="*/ 891501 h 1330011"/>
                <a:gd name="connsiteX4" fmla="*/ 1285154 w 1351424"/>
                <a:gd name="connsiteY4" fmla="*/ 1167211 h 1330011"/>
                <a:gd name="connsiteX5" fmla="*/ 865908 w 1351424"/>
                <a:gd name="connsiteY5" fmla="*/ 905510 h 1330011"/>
                <a:gd name="connsiteX6" fmla="*/ 2331 w 1351424"/>
                <a:gd name="connsiteY6" fmla="*/ 392812 h 1330011"/>
                <a:gd name="connsiteX0" fmla="*/ 25165 w 1374257"/>
                <a:gd name="connsiteY0" fmla="*/ 396909 h 1334108"/>
                <a:gd name="connsiteX1" fmla="*/ 657867 w 1374257"/>
                <a:gd name="connsiteY1" fmla="*/ 4473 h 1334108"/>
                <a:gd name="connsiteX2" fmla="*/ 1366612 w 1374257"/>
                <a:gd name="connsiteY2" fmla="*/ 465629 h 1334108"/>
                <a:gd name="connsiteX3" fmla="*/ 1004327 w 1374257"/>
                <a:gd name="connsiteY3" fmla="*/ 895598 h 1334108"/>
                <a:gd name="connsiteX4" fmla="*/ 1307988 w 1374257"/>
                <a:gd name="connsiteY4" fmla="*/ 1171308 h 1334108"/>
                <a:gd name="connsiteX5" fmla="*/ 888742 w 1374257"/>
                <a:gd name="connsiteY5" fmla="*/ 909607 h 1334108"/>
                <a:gd name="connsiteX6" fmla="*/ 25165 w 1374257"/>
                <a:gd name="connsiteY6" fmla="*/ 396909 h 1334108"/>
                <a:gd name="connsiteX0" fmla="*/ 25165 w 1366828"/>
                <a:gd name="connsiteY0" fmla="*/ 396909 h 1334108"/>
                <a:gd name="connsiteX1" fmla="*/ 657867 w 1366828"/>
                <a:gd name="connsiteY1" fmla="*/ 4473 h 1334108"/>
                <a:gd name="connsiteX2" fmla="*/ 1366612 w 1366828"/>
                <a:gd name="connsiteY2" fmla="*/ 465629 h 1334108"/>
                <a:gd name="connsiteX3" fmla="*/ 1004327 w 1366828"/>
                <a:gd name="connsiteY3" fmla="*/ 895598 h 1334108"/>
                <a:gd name="connsiteX4" fmla="*/ 1307988 w 1366828"/>
                <a:gd name="connsiteY4" fmla="*/ 1171308 h 1334108"/>
                <a:gd name="connsiteX5" fmla="*/ 888742 w 1366828"/>
                <a:gd name="connsiteY5" fmla="*/ 909607 h 1334108"/>
                <a:gd name="connsiteX6" fmla="*/ 25165 w 1366828"/>
                <a:gd name="connsiteY6" fmla="*/ 396909 h 1334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6828" h="1334108">
                  <a:moveTo>
                    <a:pt x="25165" y="396909"/>
                  </a:moveTo>
                  <a:cubicBezTo>
                    <a:pt x="117982" y="-28188"/>
                    <a:pt x="434293" y="-6980"/>
                    <a:pt x="657867" y="4473"/>
                  </a:cubicBezTo>
                  <a:cubicBezTo>
                    <a:pt x="881442" y="15926"/>
                    <a:pt x="1358277" y="28417"/>
                    <a:pt x="1366612" y="465629"/>
                  </a:cubicBezTo>
                  <a:cubicBezTo>
                    <a:pt x="1374947" y="902841"/>
                    <a:pt x="1140430" y="875183"/>
                    <a:pt x="1004327" y="895598"/>
                  </a:cubicBezTo>
                  <a:cubicBezTo>
                    <a:pt x="854221" y="1118746"/>
                    <a:pt x="928024" y="1411375"/>
                    <a:pt x="1307988" y="1171308"/>
                  </a:cubicBezTo>
                  <a:cubicBezTo>
                    <a:pt x="779962" y="1580888"/>
                    <a:pt x="822635" y="1112916"/>
                    <a:pt x="888742" y="909607"/>
                  </a:cubicBezTo>
                  <a:cubicBezTo>
                    <a:pt x="69735" y="916593"/>
                    <a:pt x="-67652" y="822006"/>
                    <a:pt x="25165" y="396909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54" name="Tekstvak 53"/>
            <p:cNvSpPr txBox="1"/>
            <p:nvPr/>
          </p:nvSpPr>
          <p:spPr>
            <a:xfrm rot="21540000">
              <a:off x="6599042" y="1521848"/>
              <a:ext cx="1617293" cy="89307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De </a:t>
              </a:r>
              <a:r>
                <a:rPr lang="nl-NL" sz="2400" b="1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3</a:t>
              </a:r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 </a:t>
              </a:r>
              <a:r>
                <a:rPr lang="nl-NL" sz="2400" b="1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genomineerde verhalen </a:t>
              </a:r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krijgen een filmcrew in de klas om een pitch te filmen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55" name="Groep 54"/>
          <p:cNvGrpSpPr/>
          <p:nvPr/>
        </p:nvGrpSpPr>
        <p:grpSpPr>
          <a:xfrm rot="10800000" flipV="1">
            <a:off x="272613" y="4288068"/>
            <a:ext cx="5151954" cy="1691827"/>
            <a:chOff x="6211656" y="4343114"/>
            <a:chExt cx="1894735" cy="1570726"/>
          </a:xfrm>
        </p:grpSpPr>
        <p:grpSp>
          <p:nvGrpSpPr>
            <p:cNvPr id="56" name="Groep 55"/>
            <p:cNvGrpSpPr/>
            <p:nvPr/>
          </p:nvGrpSpPr>
          <p:grpSpPr>
            <a:xfrm>
              <a:off x="6211656" y="4343114"/>
              <a:ext cx="1894735" cy="1570726"/>
              <a:chOff x="6105326" y="4293024"/>
              <a:chExt cx="1894735" cy="1570726"/>
            </a:xfrm>
          </p:grpSpPr>
          <p:sp>
            <p:nvSpPr>
              <p:cNvPr id="58" name="Ovaal 6143"/>
              <p:cNvSpPr/>
              <p:nvPr/>
            </p:nvSpPr>
            <p:spPr>
              <a:xfrm rot="21540000">
                <a:off x="6105326" y="4293024"/>
                <a:ext cx="1894735" cy="96428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200" dirty="0"/>
              </a:p>
            </p:txBody>
          </p:sp>
          <p:sp>
            <p:nvSpPr>
              <p:cNvPr id="59" name="Ovaal 6143"/>
              <p:cNvSpPr/>
              <p:nvPr/>
            </p:nvSpPr>
            <p:spPr>
              <a:xfrm rot="21540000">
                <a:off x="7729760" y="5160949"/>
                <a:ext cx="131750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200" dirty="0"/>
              </a:p>
            </p:txBody>
          </p:sp>
          <p:sp>
            <p:nvSpPr>
              <p:cNvPr id="60" name="Ovaal 6143"/>
              <p:cNvSpPr/>
              <p:nvPr/>
            </p:nvSpPr>
            <p:spPr>
              <a:xfrm rot="21540000">
                <a:off x="7827519" y="5543689"/>
                <a:ext cx="65872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200" dirty="0"/>
              </a:p>
            </p:txBody>
          </p:sp>
          <p:sp>
            <p:nvSpPr>
              <p:cNvPr id="61" name="Ovaal 6143"/>
              <p:cNvSpPr/>
              <p:nvPr/>
            </p:nvSpPr>
            <p:spPr>
              <a:xfrm rot="21540000">
                <a:off x="7913298" y="5750037"/>
                <a:ext cx="48020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200" dirty="0"/>
              </a:p>
            </p:txBody>
          </p:sp>
        </p:grpSp>
        <p:sp>
          <p:nvSpPr>
            <p:cNvPr id="57" name="Tekstvak 56"/>
            <p:cNvSpPr txBox="1"/>
            <p:nvPr/>
          </p:nvSpPr>
          <p:spPr>
            <a:xfrm>
              <a:off x="6292457" y="4565756"/>
              <a:ext cx="1779022" cy="60006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b="1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A</a:t>
              </a:r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lle verhalen ,ook </a:t>
              </a:r>
              <a:r>
                <a:rPr lang="nl-NL" b="1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de </a:t>
              </a:r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niet Genomineerde , </a:t>
              </a:r>
            </a:p>
            <a:p>
              <a:pPr algn="ctr"/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worden gebundeld!</a:t>
              </a:r>
              <a:endParaRPr lang="nl-NL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62" name="Groep 61"/>
          <p:cNvGrpSpPr/>
          <p:nvPr/>
        </p:nvGrpSpPr>
        <p:grpSpPr>
          <a:xfrm rot="21540000" flipH="1">
            <a:off x="274764" y="2617575"/>
            <a:ext cx="4079608" cy="1624372"/>
            <a:chOff x="6164077" y="1345451"/>
            <a:chExt cx="2608294" cy="1519995"/>
          </a:xfrm>
        </p:grpSpPr>
        <p:sp>
          <p:nvSpPr>
            <p:cNvPr id="63" name="Ovaal 6143"/>
            <p:cNvSpPr/>
            <p:nvPr/>
          </p:nvSpPr>
          <p:spPr>
            <a:xfrm rot="21540000">
              <a:off x="6164077" y="1345451"/>
              <a:ext cx="2608294" cy="151999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794873"/>
                <a:gd name="connsiteY0" fmla="*/ 594475 h 1519592"/>
                <a:gd name="connsiteX1" fmla="*/ 890221 w 1794873"/>
                <a:gd name="connsiteY1" fmla="*/ 1122 h 1519592"/>
                <a:gd name="connsiteX2" fmla="*/ 1726684 w 1794873"/>
                <a:gd name="connsiteY2" fmla="*/ 594475 h 1519592"/>
                <a:gd name="connsiteX3" fmla="*/ 1358542 w 1794873"/>
                <a:gd name="connsiteY3" fmla="*/ 1024239 h 1519592"/>
                <a:gd name="connsiteX4" fmla="*/ 1794873 w 1794873"/>
                <a:gd name="connsiteY4" fmla="*/ 1510008 h 1519592"/>
                <a:gd name="connsiteX5" fmla="*/ 1131582 w 1794873"/>
                <a:gd name="connsiteY5" fmla="*/ 1046010 h 1519592"/>
                <a:gd name="connsiteX6" fmla="*/ 21418 w 1794873"/>
                <a:gd name="connsiteY6" fmla="*/ 594475 h 1519592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81501"/>
                <a:gd name="connsiteY0" fmla="*/ 594475 h 1475600"/>
                <a:gd name="connsiteX1" fmla="*/ 890221 w 1781501"/>
                <a:gd name="connsiteY1" fmla="*/ 1122 h 1475600"/>
                <a:gd name="connsiteX2" fmla="*/ 1726684 w 1781501"/>
                <a:gd name="connsiteY2" fmla="*/ 594475 h 1475600"/>
                <a:gd name="connsiteX3" fmla="*/ 1358542 w 1781501"/>
                <a:gd name="connsiteY3" fmla="*/ 1024239 h 1475600"/>
                <a:gd name="connsiteX4" fmla="*/ 1781501 w 1781501"/>
                <a:gd name="connsiteY4" fmla="*/ 1111819 h 1475600"/>
                <a:gd name="connsiteX5" fmla="*/ 1131582 w 1781501"/>
                <a:gd name="connsiteY5" fmla="*/ 1046010 h 1475600"/>
                <a:gd name="connsiteX6" fmla="*/ 21418 w 1781501"/>
                <a:gd name="connsiteY6" fmla="*/ 594475 h 1475600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501" h="138181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35405" y="1460586"/>
                    <a:pt x="1580740" y="1112824"/>
                    <a:pt x="1781501" y="1111819"/>
                  </a:cubicBezTo>
                  <a:cubicBezTo>
                    <a:pt x="1577398" y="1179526"/>
                    <a:pt x="1305717" y="1722142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5400" dirty="0"/>
            </a:p>
          </p:txBody>
        </p:sp>
        <p:sp>
          <p:nvSpPr>
            <p:cNvPr id="64" name="Tekstvak 63"/>
            <p:cNvSpPr txBox="1"/>
            <p:nvPr/>
          </p:nvSpPr>
          <p:spPr>
            <a:xfrm rot="21540000">
              <a:off x="6304531" y="1615605"/>
              <a:ext cx="2367880" cy="864000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Uit </a:t>
              </a:r>
              <a:r>
                <a:rPr lang="nl-NL" b="1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alle verhalen selecteert </a:t>
              </a:r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/>
              </a:r>
              <a:b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</a:br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de </a:t>
              </a:r>
              <a:r>
                <a:rPr lang="nl-NL" b="1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Jury de </a:t>
              </a:r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3 beste: </a:t>
              </a:r>
            </a:p>
            <a:p>
              <a:pPr algn="ctr"/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de genomineerden</a:t>
              </a:r>
              <a:endParaRPr lang="nl-NL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65" name="Groep 64"/>
          <p:cNvGrpSpPr/>
          <p:nvPr/>
        </p:nvGrpSpPr>
        <p:grpSpPr>
          <a:xfrm rot="60000">
            <a:off x="4953514" y="1250571"/>
            <a:ext cx="3882553" cy="1851251"/>
            <a:chOff x="6163215" y="1343163"/>
            <a:chExt cx="2861047" cy="1419576"/>
          </a:xfrm>
        </p:grpSpPr>
        <p:sp>
          <p:nvSpPr>
            <p:cNvPr id="66" name="Ovaal 6143"/>
            <p:cNvSpPr/>
            <p:nvPr/>
          </p:nvSpPr>
          <p:spPr>
            <a:xfrm rot="21540000">
              <a:off x="6163215" y="1343163"/>
              <a:ext cx="2861047" cy="141957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970900"/>
                <a:gd name="connsiteY0" fmla="*/ 594475 h 1146026"/>
                <a:gd name="connsiteX1" fmla="*/ 890221 w 1970900"/>
                <a:gd name="connsiteY1" fmla="*/ 1122 h 1146026"/>
                <a:gd name="connsiteX2" fmla="*/ 1726684 w 1970900"/>
                <a:gd name="connsiteY2" fmla="*/ 594475 h 1146026"/>
                <a:gd name="connsiteX3" fmla="*/ 1358542 w 1970900"/>
                <a:gd name="connsiteY3" fmla="*/ 1024239 h 1146026"/>
                <a:gd name="connsiteX4" fmla="*/ 1970900 w 1970900"/>
                <a:gd name="connsiteY4" fmla="*/ 952738 h 1146026"/>
                <a:gd name="connsiteX5" fmla="*/ 1131582 w 1970900"/>
                <a:gd name="connsiteY5" fmla="*/ 1046010 h 1146026"/>
                <a:gd name="connsiteX6" fmla="*/ 21418 w 1970900"/>
                <a:gd name="connsiteY6" fmla="*/ 594475 h 1146026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81627"/>
                <a:gd name="connsiteY0" fmla="*/ 594475 h 1277241"/>
                <a:gd name="connsiteX1" fmla="*/ 890221 w 1981627"/>
                <a:gd name="connsiteY1" fmla="*/ 1122 h 1277241"/>
                <a:gd name="connsiteX2" fmla="*/ 1726684 w 1981627"/>
                <a:gd name="connsiteY2" fmla="*/ 594475 h 1277241"/>
                <a:gd name="connsiteX3" fmla="*/ 1358542 w 1981627"/>
                <a:gd name="connsiteY3" fmla="*/ 1024239 h 1277241"/>
                <a:gd name="connsiteX4" fmla="*/ 1590790 w 1981627"/>
                <a:gd name="connsiteY4" fmla="*/ 1172651 h 1277241"/>
                <a:gd name="connsiteX5" fmla="*/ 1970900 w 1981627"/>
                <a:gd name="connsiteY5" fmla="*/ 952738 h 1277241"/>
                <a:gd name="connsiteX6" fmla="*/ 1131582 w 1981627"/>
                <a:gd name="connsiteY6" fmla="*/ 1046010 h 1277241"/>
                <a:gd name="connsiteX7" fmla="*/ 21418 w 1981627"/>
                <a:gd name="connsiteY7" fmla="*/ 594475 h 1277241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172651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010115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111235"/>
                <a:gd name="connsiteX1" fmla="*/ 890221 w 1970946"/>
                <a:gd name="connsiteY1" fmla="*/ 1122 h 1111235"/>
                <a:gd name="connsiteX2" fmla="*/ 1726684 w 1970946"/>
                <a:gd name="connsiteY2" fmla="*/ 594475 h 1111235"/>
                <a:gd name="connsiteX3" fmla="*/ 1358542 w 1970946"/>
                <a:gd name="connsiteY3" fmla="*/ 1024239 h 1111235"/>
                <a:gd name="connsiteX4" fmla="*/ 1590790 w 1970946"/>
                <a:gd name="connsiteY4" fmla="*/ 1010115 h 1111235"/>
                <a:gd name="connsiteX5" fmla="*/ 1970900 w 1970946"/>
                <a:gd name="connsiteY5" fmla="*/ 952738 h 1111235"/>
                <a:gd name="connsiteX6" fmla="*/ 1599173 w 1970946"/>
                <a:gd name="connsiteY6" fmla="*/ 1079771 h 1111235"/>
                <a:gd name="connsiteX7" fmla="*/ 1131582 w 1970946"/>
                <a:gd name="connsiteY7" fmla="*/ 1046010 h 1111235"/>
                <a:gd name="connsiteX8" fmla="*/ 21418 w 1970946"/>
                <a:gd name="connsiteY8" fmla="*/ 594475 h 1111235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465"/>
                <a:gd name="connsiteX1" fmla="*/ 890221 w 1954184"/>
                <a:gd name="connsiteY1" fmla="*/ 1122 h 1290465"/>
                <a:gd name="connsiteX2" fmla="*/ 1726684 w 1954184"/>
                <a:gd name="connsiteY2" fmla="*/ 594475 h 1290465"/>
                <a:gd name="connsiteX3" fmla="*/ 1358542 w 1954184"/>
                <a:gd name="connsiteY3" fmla="*/ 1024239 h 1290465"/>
                <a:gd name="connsiteX4" fmla="*/ 1590790 w 1954184"/>
                <a:gd name="connsiteY4" fmla="*/ 1010115 h 1290465"/>
                <a:gd name="connsiteX5" fmla="*/ 1954135 w 1954184"/>
                <a:gd name="connsiteY5" fmla="*/ 1289422 h 1290465"/>
                <a:gd name="connsiteX6" fmla="*/ 1599173 w 1954184"/>
                <a:gd name="connsiteY6" fmla="*/ 1079771 h 1290465"/>
                <a:gd name="connsiteX7" fmla="*/ 1131582 w 1954184"/>
                <a:gd name="connsiteY7" fmla="*/ 1046010 h 1290465"/>
                <a:gd name="connsiteX8" fmla="*/ 21418 w 1954184"/>
                <a:gd name="connsiteY8" fmla="*/ 594475 h 1290465"/>
                <a:gd name="connsiteX0" fmla="*/ 21418 w 1954135"/>
                <a:gd name="connsiteY0" fmla="*/ 594475 h 1290465"/>
                <a:gd name="connsiteX1" fmla="*/ 890221 w 1954135"/>
                <a:gd name="connsiteY1" fmla="*/ 1122 h 1290465"/>
                <a:gd name="connsiteX2" fmla="*/ 1726684 w 1954135"/>
                <a:gd name="connsiteY2" fmla="*/ 594475 h 1290465"/>
                <a:gd name="connsiteX3" fmla="*/ 1358542 w 1954135"/>
                <a:gd name="connsiteY3" fmla="*/ 1024239 h 1290465"/>
                <a:gd name="connsiteX4" fmla="*/ 1590790 w 1954135"/>
                <a:gd name="connsiteY4" fmla="*/ 1010115 h 1290465"/>
                <a:gd name="connsiteX5" fmla="*/ 1954135 w 1954135"/>
                <a:gd name="connsiteY5" fmla="*/ 1289422 h 1290465"/>
                <a:gd name="connsiteX6" fmla="*/ 1599173 w 1954135"/>
                <a:gd name="connsiteY6" fmla="*/ 1079771 h 1290465"/>
                <a:gd name="connsiteX7" fmla="*/ 1131582 w 1954135"/>
                <a:gd name="connsiteY7" fmla="*/ 1046010 h 1290465"/>
                <a:gd name="connsiteX8" fmla="*/ 21418 w 1954135"/>
                <a:gd name="connsiteY8" fmla="*/ 594475 h 1290465"/>
                <a:gd name="connsiteX0" fmla="*/ 21418 w 1954135"/>
                <a:gd name="connsiteY0" fmla="*/ 594475 h 1290523"/>
                <a:gd name="connsiteX1" fmla="*/ 890221 w 1954135"/>
                <a:gd name="connsiteY1" fmla="*/ 1122 h 1290523"/>
                <a:gd name="connsiteX2" fmla="*/ 1726684 w 1954135"/>
                <a:gd name="connsiteY2" fmla="*/ 594475 h 1290523"/>
                <a:gd name="connsiteX3" fmla="*/ 1358542 w 1954135"/>
                <a:gd name="connsiteY3" fmla="*/ 1024239 h 1290523"/>
                <a:gd name="connsiteX4" fmla="*/ 1590790 w 1954135"/>
                <a:gd name="connsiteY4" fmla="*/ 1010115 h 1290523"/>
                <a:gd name="connsiteX5" fmla="*/ 1954135 w 1954135"/>
                <a:gd name="connsiteY5" fmla="*/ 1289422 h 1290523"/>
                <a:gd name="connsiteX6" fmla="*/ 1599173 w 1954135"/>
                <a:gd name="connsiteY6" fmla="*/ 1079771 h 1290523"/>
                <a:gd name="connsiteX7" fmla="*/ 1131582 w 1954135"/>
                <a:gd name="connsiteY7" fmla="*/ 1046010 h 1290523"/>
                <a:gd name="connsiteX8" fmla="*/ 21418 w 1954135"/>
                <a:gd name="connsiteY8" fmla="*/ 594475 h 129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135" h="129052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381191" y="927876"/>
                    <a:pt x="1358542" y="1024239"/>
                  </a:cubicBezTo>
                  <a:cubicBezTo>
                    <a:pt x="1369422" y="1225090"/>
                    <a:pt x="1488730" y="1022032"/>
                    <a:pt x="1590790" y="1010115"/>
                  </a:cubicBezTo>
                  <a:cubicBezTo>
                    <a:pt x="1692850" y="998198"/>
                    <a:pt x="1877040" y="1256885"/>
                    <a:pt x="1954135" y="1289422"/>
                  </a:cubicBezTo>
                  <a:cubicBezTo>
                    <a:pt x="1839100" y="1308314"/>
                    <a:pt x="1667626" y="1077873"/>
                    <a:pt x="1599173" y="1079771"/>
                  </a:cubicBezTo>
                  <a:cubicBezTo>
                    <a:pt x="1530720" y="1081669"/>
                    <a:pt x="1212926" y="1506146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4000" dirty="0"/>
            </a:p>
          </p:txBody>
        </p:sp>
        <p:sp>
          <p:nvSpPr>
            <p:cNvPr id="67" name="Tekstvak 66"/>
            <p:cNvSpPr txBox="1"/>
            <p:nvPr/>
          </p:nvSpPr>
          <p:spPr>
            <a:xfrm rot="21420000">
              <a:off x="6303046" y="1484082"/>
              <a:ext cx="2240021" cy="101483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Een verhaal, rapteksten, gedichten  of een scenario. </a:t>
              </a:r>
            </a:p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Alles mag!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70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Planning</a:t>
            </a:r>
            <a:endParaRPr lang="nl-NL" dirty="0"/>
          </a:p>
        </p:txBody>
      </p:sp>
      <p:pic>
        <p:nvPicPr>
          <p:cNvPr id="22" name="Tijdelijke aanduiding voor afbeelding 2"/>
          <p:cNvPicPr>
            <a:picLocks noGrp="1" noChangeAspect="1"/>
          </p:cNvPicPr>
          <p:nvPr>
            <p:ph type="pic" idx="13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0632" b="30632"/>
          <a:stretch>
            <a:fillRect/>
          </a:stretch>
        </p:blipFill>
        <p:spPr/>
      </p:pic>
      <p:sp>
        <p:nvSpPr>
          <p:cNvPr id="14" name="Rechthoek 13"/>
          <p:cNvSpPr/>
          <p:nvPr/>
        </p:nvSpPr>
        <p:spPr>
          <a:xfrm>
            <a:off x="8820472" y="889877"/>
            <a:ext cx="120068" cy="510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dirty="0"/>
          </a:p>
        </p:txBody>
      </p:sp>
      <p:grpSp>
        <p:nvGrpSpPr>
          <p:cNvPr id="15" name="Groep 14"/>
          <p:cNvGrpSpPr/>
          <p:nvPr/>
        </p:nvGrpSpPr>
        <p:grpSpPr>
          <a:xfrm rot="10920000" flipV="1">
            <a:off x="5205525" y="963970"/>
            <a:ext cx="3954684" cy="1821995"/>
            <a:chOff x="5346826" y="2879340"/>
            <a:chExt cx="3237969" cy="1120806"/>
          </a:xfrm>
        </p:grpSpPr>
        <p:sp>
          <p:nvSpPr>
            <p:cNvPr id="16" name="Ovaal 6143"/>
            <p:cNvSpPr/>
            <p:nvPr/>
          </p:nvSpPr>
          <p:spPr>
            <a:xfrm rot="60000" flipH="1">
              <a:off x="5346826" y="28793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8800" dirty="0"/>
            </a:p>
          </p:txBody>
        </p:sp>
        <p:sp>
          <p:nvSpPr>
            <p:cNvPr id="17" name="Tekstvak 16"/>
            <p:cNvSpPr txBox="1"/>
            <p:nvPr/>
          </p:nvSpPr>
          <p:spPr>
            <a:xfrm rot="180000">
              <a:off x="5980125" y="2973190"/>
              <a:ext cx="2604670" cy="851984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Zo deden de winnaars uit 2018 dat</a:t>
              </a:r>
              <a:endParaRPr lang="nl-NL" sz="28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1" name="Groep 10"/>
          <p:cNvGrpSpPr/>
          <p:nvPr/>
        </p:nvGrpSpPr>
        <p:grpSpPr>
          <a:xfrm>
            <a:off x="32945" y="1368094"/>
            <a:ext cx="3333846" cy="1267341"/>
            <a:chOff x="5442660" y="2893940"/>
            <a:chExt cx="3116662" cy="1120806"/>
          </a:xfrm>
        </p:grpSpPr>
        <p:sp>
          <p:nvSpPr>
            <p:cNvPr id="12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2800" dirty="0"/>
            </a:p>
          </p:txBody>
        </p:sp>
        <p:sp>
          <p:nvSpPr>
            <p:cNvPr id="13" name="Tekstvak 12"/>
            <p:cNvSpPr txBox="1"/>
            <p:nvPr/>
          </p:nvSpPr>
          <p:spPr>
            <a:xfrm rot="180000">
              <a:off x="5954650" y="2951352"/>
              <a:ext cx="2604672" cy="84378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Wat is </a:t>
              </a:r>
            </a:p>
            <a:p>
              <a:pPr algn="ctr"/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een pitch?</a:t>
              </a:r>
              <a:endParaRPr lang="nl-NL" sz="28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pic>
        <p:nvPicPr>
          <p:cNvPr id="3" name="7IT-ASE-xrA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2306546" y="2896772"/>
            <a:ext cx="4572000" cy="2571750"/>
          </a:xfrm>
          <a:prstGeom prst="rect">
            <a:avLst/>
          </a:prstGeom>
        </p:spPr>
      </p:pic>
      <p:grpSp>
        <p:nvGrpSpPr>
          <p:cNvPr id="18" name="Groep 17"/>
          <p:cNvGrpSpPr/>
          <p:nvPr/>
        </p:nvGrpSpPr>
        <p:grpSpPr>
          <a:xfrm>
            <a:off x="4262857" y="3899792"/>
            <a:ext cx="574158" cy="574156"/>
            <a:chOff x="4139952" y="3097166"/>
            <a:chExt cx="898433" cy="898433"/>
          </a:xfrm>
        </p:grpSpPr>
        <p:sp>
          <p:nvSpPr>
            <p:cNvPr id="19" name="Ovaal 18"/>
            <p:cNvSpPr/>
            <p:nvPr/>
          </p:nvSpPr>
          <p:spPr>
            <a:xfrm>
              <a:off x="4139952" y="3097166"/>
              <a:ext cx="898433" cy="8984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0" name="Gelijkbenige driehoek 19"/>
            <p:cNvSpPr/>
            <p:nvPr/>
          </p:nvSpPr>
          <p:spPr>
            <a:xfrm rot="5400000">
              <a:off x="4374596" y="3279684"/>
              <a:ext cx="562494" cy="533398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374562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Prijs</a:t>
            </a:r>
            <a:endParaRPr lang="nl-NL" dirty="0"/>
          </a:p>
        </p:txBody>
      </p:sp>
      <p:pic>
        <p:nvPicPr>
          <p:cNvPr id="13" name="Tijdelijke aanduiding voor afbeelding 12"/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"/>
          <a:stretch>
            <a:fillRect/>
          </a:stretch>
        </p:blipFill>
        <p:spPr/>
      </p:pic>
      <p:sp>
        <p:nvSpPr>
          <p:cNvPr id="6" name="Ovaal 5"/>
          <p:cNvSpPr/>
          <p:nvPr/>
        </p:nvSpPr>
        <p:spPr>
          <a:xfrm>
            <a:off x="2517942" y="4073329"/>
            <a:ext cx="4149435" cy="678189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7" name="Rechthoek 46"/>
          <p:cNvSpPr/>
          <p:nvPr/>
        </p:nvSpPr>
        <p:spPr>
          <a:xfrm>
            <a:off x="8818091" y="850602"/>
            <a:ext cx="142553" cy="5178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8" name="Rechthoek 47"/>
          <p:cNvSpPr/>
          <p:nvPr/>
        </p:nvSpPr>
        <p:spPr>
          <a:xfrm>
            <a:off x="8962107" y="914400"/>
            <a:ext cx="223283" cy="517889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grpSp>
        <p:nvGrpSpPr>
          <p:cNvPr id="23" name="Groep 22"/>
          <p:cNvGrpSpPr/>
          <p:nvPr/>
        </p:nvGrpSpPr>
        <p:grpSpPr>
          <a:xfrm rot="1090226" flipH="1">
            <a:off x="4554759" y="4365943"/>
            <a:ext cx="2915682" cy="1302672"/>
            <a:chOff x="5885916" y="671106"/>
            <a:chExt cx="3152650" cy="3045891"/>
          </a:xfrm>
        </p:grpSpPr>
        <p:sp>
          <p:nvSpPr>
            <p:cNvPr id="24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200" dirty="0"/>
            </a:p>
          </p:txBody>
        </p:sp>
        <p:sp>
          <p:nvSpPr>
            <p:cNvPr id="25" name="Tekstvak 24"/>
            <p:cNvSpPr txBox="1"/>
            <p:nvPr/>
          </p:nvSpPr>
          <p:spPr>
            <a:xfrm rot="21540000">
              <a:off x="5885916" y="844240"/>
              <a:ext cx="3071812" cy="223088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Een feest </a:t>
              </a:r>
            </a:p>
            <a:p>
              <a:pPr algn="ctr"/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op school</a:t>
              </a:r>
              <a:endParaRPr lang="nl-NL" sz="28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20" name="Groep 19"/>
          <p:cNvGrpSpPr/>
          <p:nvPr/>
        </p:nvGrpSpPr>
        <p:grpSpPr>
          <a:xfrm>
            <a:off x="1656882" y="1301757"/>
            <a:ext cx="2935777" cy="1343473"/>
            <a:chOff x="6326698" y="1440473"/>
            <a:chExt cx="2152617" cy="1467520"/>
          </a:xfrm>
        </p:grpSpPr>
        <p:sp>
          <p:nvSpPr>
            <p:cNvPr id="21" name="Ovaal 6143"/>
            <p:cNvSpPr/>
            <p:nvPr/>
          </p:nvSpPr>
          <p:spPr>
            <a:xfrm rot="21540000">
              <a:off x="6432841" y="1440473"/>
              <a:ext cx="2001173" cy="1467520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  <a:gd name="connsiteX0" fmla="*/ 46454 w 1604330"/>
                <a:gd name="connsiteY0" fmla="*/ 483166 h 1484080"/>
                <a:gd name="connsiteX1" fmla="*/ 767822 w 1604330"/>
                <a:gd name="connsiteY1" fmla="*/ 871 h 1484080"/>
                <a:gd name="connsiteX2" fmla="*/ 1604285 w 1604330"/>
                <a:gd name="connsiteY2" fmla="*/ 594224 h 1484080"/>
                <a:gd name="connsiteX3" fmla="*/ 1236143 w 1604330"/>
                <a:gd name="connsiteY3" fmla="*/ 1023988 h 1484080"/>
                <a:gd name="connsiteX4" fmla="*/ 1497173 w 1604330"/>
                <a:gd name="connsiteY4" fmla="*/ 1484080 h 1484080"/>
                <a:gd name="connsiteX5" fmla="*/ 1009183 w 1604330"/>
                <a:gd name="connsiteY5" fmla="*/ 1045759 h 1484080"/>
                <a:gd name="connsiteX6" fmla="*/ 46454 w 1604330"/>
                <a:gd name="connsiteY6" fmla="*/ 483166 h 1484080"/>
                <a:gd name="connsiteX0" fmla="*/ 8609 w 1566485"/>
                <a:gd name="connsiteY0" fmla="*/ 486559 h 1487473"/>
                <a:gd name="connsiteX1" fmla="*/ 729977 w 1566485"/>
                <a:gd name="connsiteY1" fmla="*/ 4264 h 1487473"/>
                <a:gd name="connsiteX2" fmla="*/ 1566440 w 1566485"/>
                <a:gd name="connsiteY2" fmla="*/ 597617 h 1487473"/>
                <a:gd name="connsiteX3" fmla="*/ 1198298 w 1566485"/>
                <a:gd name="connsiteY3" fmla="*/ 1027381 h 1487473"/>
                <a:gd name="connsiteX4" fmla="*/ 1459328 w 1566485"/>
                <a:gd name="connsiteY4" fmla="*/ 1487473 h 1487473"/>
                <a:gd name="connsiteX5" fmla="*/ 971338 w 1566485"/>
                <a:gd name="connsiteY5" fmla="*/ 1049152 h 1487473"/>
                <a:gd name="connsiteX6" fmla="*/ 8609 w 1566485"/>
                <a:gd name="connsiteY6" fmla="*/ 486559 h 1487473"/>
                <a:gd name="connsiteX0" fmla="*/ 2056 w 1559932"/>
                <a:gd name="connsiteY0" fmla="*/ 486559 h 1487473"/>
                <a:gd name="connsiteX1" fmla="*/ 723424 w 1559932"/>
                <a:gd name="connsiteY1" fmla="*/ 4264 h 1487473"/>
                <a:gd name="connsiteX2" fmla="*/ 1559887 w 1559932"/>
                <a:gd name="connsiteY2" fmla="*/ 597617 h 1487473"/>
                <a:gd name="connsiteX3" fmla="*/ 1191745 w 1559932"/>
                <a:gd name="connsiteY3" fmla="*/ 1027381 h 1487473"/>
                <a:gd name="connsiteX4" fmla="*/ 1452775 w 1559932"/>
                <a:gd name="connsiteY4" fmla="*/ 1487473 h 1487473"/>
                <a:gd name="connsiteX5" fmla="*/ 964785 w 1559932"/>
                <a:gd name="connsiteY5" fmla="*/ 1049152 h 1487473"/>
                <a:gd name="connsiteX6" fmla="*/ 2056 w 1559932"/>
                <a:gd name="connsiteY6" fmla="*/ 486559 h 1487473"/>
                <a:gd name="connsiteX0" fmla="*/ 1944 w 1453689"/>
                <a:gd name="connsiteY0" fmla="*/ 482581 h 1483495"/>
                <a:gd name="connsiteX1" fmla="*/ 723312 w 1453689"/>
                <a:gd name="connsiteY1" fmla="*/ 286 h 1483495"/>
                <a:gd name="connsiteX2" fmla="*/ 1373696 w 1453689"/>
                <a:gd name="connsiteY2" fmla="*/ 436190 h 1483495"/>
                <a:gd name="connsiteX3" fmla="*/ 1191633 w 1453689"/>
                <a:gd name="connsiteY3" fmla="*/ 1023403 h 1483495"/>
                <a:gd name="connsiteX4" fmla="*/ 1452663 w 1453689"/>
                <a:gd name="connsiteY4" fmla="*/ 1483495 h 1483495"/>
                <a:gd name="connsiteX5" fmla="*/ 964673 w 1453689"/>
                <a:gd name="connsiteY5" fmla="*/ 1045174 h 1483495"/>
                <a:gd name="connsiteX6" fmla="*/ 1944 w 1453689"/>
                <a:gd name="connsiteY6" fmla="*/ 482581 h 1483495"/>
                <a:gd name="connsiteX0" fmla="*/ 1944 w 1453689"/>
                <a:gd name="connsiteY0" fmla="*/ 486426 h 1487340"/>
                <a:gd name="connsiteX1" fmla="*/ 723312 w 1453689"/>
                <a:gd name="connsiteY1" fmla="*/ 4131 h 1487340"/>
                <a:gd name="connsiteX2" fmla="*/ 1373696 w 1453689"/>
                <a:gd name="connsiteY2" fmla="*/ 440035 h 1487340"/>
                <a:gd name="connsiteX3" fmla="*/ 1191633 w 1453689"/>
                <a:gd name="connsiteY3" fmla="*/ 1027248 h 1487340"/>
                <a:gd name="connsiteX4" fmla="*/ 1452663 w 1453689"/>
                <a:gd name="connsiteY4" fmla="*/ 1487340 h 1487340"/>
                <a:gd name="connsiteX5" fmla="*/ 964673 w 1453689"/>
                <a:gd name="connsiteY5" fmla="*/ 1049019 h 1487340"/>
                <a:gd name="connsiteX6" fmla="*/ 1944 w 1453689"/>
                <a:gd name="connsiteY6" fmla="*/ 486426 h 1487340"/>
                <a:gd name="connsiteX0" fmla="*/ 1944 w 1412317"/>
                <a:gd name="connsiteY0" fmla="*/ 486426 h 1310719"/>
                <a:gd name="connsiteX1" fmla="*/ 723312 w 1412317"/>
                <a:gd name="connsiteY1" fmla="*/ 4131 h 1310719"/>
                <a:gd name="connsiteX2" fmla="*/ 1373696 w 1412317"/>
                <a:gd name="connsiteY2" fmla="*/ 440035 h 1310719"/>
                <a:gd name="connsiteX3" fmla="*/ 1191633 w 1412317"/>
                <a:gd name="connsiteY3" fmla="*/ 1027248 h 1310719"/>
                <a:gd name="connsiteX4" fmla="*/ 1383919 w 1412317"/>
                <a:gd name="connsiteY4" fmla="*/ 1310720 h 1310719"/>
                <a:gd name="connsiteX5" fmla="*/ 964673 w 1412317"/>
                <a:gd name="connsiteY5" fmla="*/ 1049019 h 1310719"/>
                <a:gd name="connsiteX6" fmla="*/ 1944 w 1412317"/>
                <a:gd name="connsiteY6" fmla="*/ 486426 h 1310719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310720"/>
                <a:gd name="connsiteX1" fmla="*/ 723312 w 1412317"/>
                <a:gd name="connsiteY1" fmla="*/ 4131 h 1310720"/>
                <a:gd name="connsiteX2" fmla="*/ 1373696 w 1412317"/>
                <a:gd name="connsiteY2" fmla="*/ 440035 h 1310720"/>
                <a:gd name="connsiteX3" fmla="*/ 1191633 w 1412317"/>
                <a:gd name="connsiteY3" fmla="*/ 1027248 h 1310720"/>
                <a:gd name="connsiteX4" fmla="*/ 1383919 w 1412317"/>
                <a:gd name="connsiteY4" fmla="*/ 1310720 h 1310720"/>
                <a:gd name="connsiteX5" fmla="*/ 964673 w 1412317"/>
                <a:gd name="connsiteY5" fmla="*/ 1049019 h 1310720"/>
                <a:gd name="connsiteX6" fmla="*/ 1944 w 1412317"/>
                <a:gd name="connsiteY6" fmla="*/ 486426 h 1310720"/>
                <a:gd name="connsiteX0" fmla="*/ 1944 w 1412317"/>
                <a:gd name="connsiteY0" fmla="*/ 486426 h 1485475"/>
                <a:gd name="connsiteX1" fmla="*/ 723312 w 1412317"/>
                <a:gd name="connsiteY1" fmla="*/ 4131 h 1485475"/>
                <a:gd name="connsiteX2" fmla="*/ 1373696 w 1412317"/>
                <a:gd name="connsiteY2" fmla="*/ 440035 h 1485475"/>
                <a:gd name="connsiteX3" fmla="*/ 1191633 w 1412317"/>
                <a:gd name="connsiteY3" fmla="*/ 1027248 h 1485475"/>
                <a:gd name="connsiteX4" fmla="*/ 1383919 w 1412317"/>
                <a:gd name="connsiteY4" fmla="*/ 1310720 h 1485475"/>
                <a:gd name="connsiteX5" fmla="*/ 964673 w 1412317"/>
                <a:gd name="connsiteY5" fmla="*/ 1049019 h 1485475"/>
                <a:gd name="connsiteX6" fmla="*/ 1944 w 1412317"/>
                <a:gd name="connsiteY6" fmla="*/ 486426 h 1485475"/>
                <a:gd name="connsiteX0" fmla="*/ 1944 w 1412317"/>
                <a:gd name="connsiteY0" fmla="*/ 486426 h 1485475"/>
                <a:gd name="connsiteX1" fmla="*/ 723312 w 1412317"/>
                <a:gd name="connsiteY1" fmla="*/ 4131 h 1485475"/>
                <a:gd name="connsiteX2" fmla="*/ 1373696 w 1412317"/>
                <a:gd name="connsiteY2" fmla="*/ 440035 h 1485475"/>
                <a:gd name="connsiteX3" fmla="*/ 1191633 w 1412317"/>
                <a:gd name="connsiteY3" fmla="*/ 1027248 h 1485475"/>
                <a:gd name="connsiteX4" fmla="*/ 1383919 w 1412317"/>
                <a:gd name="connsiteY4" fmla="*/ 1310720 h 1485475"/>
                <a:gd name="connsiteX5" fmla="*/ 964673 w 1412317"/>
                <a:gd name="connsiteY5" fmla="*/ 1049019 h 1485475"/>
                <a:gd name="connsiteX6" fmla="*/ 1944 w 1412317"/>
                <a:gd name="connsiteY6" fmla="*/ 486426 h 1485475"/>
                <a:gd name="connsiteX0" fmla="*/ 1944 w 1385371"/>
                <a:gd name="connsiteY0" fmla="*/ 482455 h 1481504"/>
                <a:gd name="connsiteX1" fmla="*/ 723312 w 1385371"/>
                <a:gd name="connsiteY1" fmla="*/ 160 h 1481504"/>
                <a:gd name="connsiteX2" fmla="*/ 1373696 w 1385371"/>
                <a:gd name="connsiteY2" fmla="*/ 436064 h 1481504"/>
                <a:gd name="connsiteX3" fmla="*/ 1098031 w 1385371"/>
                <a:gd name="connsiteY3" fmla="*/ 1008422 h 1481504"/>
                <a:gd name="connsiteX4" fmla="*/ 1383919 w 1385371"/>
                <a:gd name="connsiteY4" fmla="*/ 1306749 h 1481504"/>
                <a:gd name="connsiteX5" fmla="*/ 964673 w 1385371"/>
                <a:gd name="connsiteY5" fmla="*/ 1045048 h 1481504"/>
                <a:gd name="connsiteX6" fmla="*/ 1944 w 1385371"/>
                <a:gd name="connsiteY6" fmla="*/ 482455 h 1481504"/>
                <a:gd name="connsiteX0" fmla="*/ 1944 w 1383919"/>
                <a:gd name="connsiteY0" fmla="*/ 487226 h 1486275"/>
                <a:gd name="connsiteX1" fmla="*/ 723312 w 1383919"/>
                <a:gd name="connsiteY1" fmla="*/ 4931 h 1486275"/>
                <a:gd name="connsiteX2" fmla="*/ 1373696 w 1383919"/>
                <a:gd name="connsiteY2" fmla="*/ 440835 h 1486275"/>
                <a:gd name="connsiteX3" fmla="*/ 1098031 w 1383919"/>
                <a:gd name="connsiteY3" fmla="*/ 1013193 h 1486275"/>
                <a:gd name="connsiteX4" fmla="*/ 1383919 w 1383919"/>
                <a:gd name="connsiteY4" fmla="*/ 1311520 h 1486275"/>
                <a:gd name="connsiteX5" fmla="*/ 964673 w 1383919"/>
                <a:gd name="connsiteY5" fmla="*/ 1049819 h 1486275"/>
                <a:gd name="connsiteX6" fmla="*/ 1944 w 1383919"/>
                <a:gd name="connsiteY6" fmla="*/ 487226 h 1486275"/>
                <a:gd name="connsiteX0" fmla="*/ 1977 w 1436758"/>
                <a:gd name="connsiteY0" fmla="*/ 482308 h 1481357"/>
                <a:gd name="connsiteX1" fmla="*/ 723345 w 1436758"/>
                <a:gd name="connsiteY1" fmla="*/ 13 h 1481357"/>
                <a:gd name="connsiteX2" fmla="*/ 1431885 w 1436758"/>
                <a:gd name="connsiteY2" fmla="*/ 484393 h 1481357"/>
                <a:gd name="connsiteX3" fmla="*/ 1098064 w 1436758"/>
                <a:gd name="connsiteY3" fmla="*/ 1008275 h 1481357"/>
                <a:gd name="connsiteX4" fmla="*/ 1383952 w 1436758"/>
                <a:gd name="connsiteY4" fmla="*/ 1306602 h 1481357"/>
                <a:gd name="connsiteX5" fmla="*/ 964706 w 1436758"/>
                <a:gd name="connsiteY5" fmla="*/ 1044901 h 1481357"/>
                <a:gd name="connsiteX6" fmla="*/ 1977 w 1436758"/>
                <a:gd name="connsiteY6" fmla="*/ 482308 h 1481357"/>
                <a:gd name="connsiteX0" fmla="*/ 1977 w 1436758"/>
                <a:gd name="connsiteY0" fmla="*/ 482308 h 1481357"/>
                <a:gd name="connsiteX1" fmla="*/ 723345 w 1436758"/>
                <a:gd name="connsiteY1" fmla="*/ 13 h 1481357"/>
                <a:gd name="connsiteX2" fmla="*/ 1431885 w 1436758"/>
                <a:gd name="connsiteY2" fmla="*/ 484393 h 1481357"/>
                <a:gd name="connsiteX3" fmla="*/ 1098064 w 1436758"/>
                <a:gd name="connsiteY3" fmla="*/ 1008275 h 1481357"/>
                <a:gd name="connsiteX4" fmla="*/ 1383952 w 1436758"/>
                <a:gd name="connsiteY4" fmla="*/ 1306602 h 1481357"/>
                <a:gd name="connsiteX5" fmla="*/ 964706 w 1436758"/>
                <a:gd name="connsiteY5" fmla="*/ 1044901 h 1481357"/>
                <a:gd name="connsiteX6" fmla="*/ 1977 w 1436758"/>
                <a:gd name="connsiteY6" fmla="*/ 482308 h 1481357"/>
                <a:gd name="connsiteX0" fmla="*/ 1977 w 1440190"/>
                <a:gd name="connsiteY0" fmla="*/ 482308 h 1481357"/>
                <a:gd name="connsiteX1" fmla="*/ 723345 w 1440190"/>
                <a:gd name="connsiteY1" fmla="*/ 13 h 1481357"/>
                <a:gd name="connsiteX2" fmla="*/ 1431885 w 1440190"/>
                <a:gd name="connsiteY2" fmla="*/ 484393 h 1481357"/>
                <a:gd name="connsiteX3" fmla="*/ 1080291 w 1440190"/>
                <a:gd name="connsiteY3" fmla="*/ 1030892 h 1481357"/>
                <a:gd name="connsiteX4" fmla="*/ 1383952 w 1440190"/>
                <a:gd name="connsiteY4" fmla="*/ 1306602 h 1481357"/>
                <a:gd name="connsiteX5" fmla="*/ 964706 w 1440190"/>
                <a:gd name="connsiteY5" fmla="*/ 1044901 h 1481357"/>
                <a:gd name="connsiteX6" fmla="*/ 1977 w 1440190"/>
                <a:gd name="connsiteY6" fmla="*/ 482308 h 1481357"/>
                <a:gd name="connsiteX0" fmla="*/ 1977 w 1440190"/>
                <a:gd name="connsiteY0" fmla="*/ 482308 h 1469403"/>
                <a:gd name="connsiteX1" fmla="*/ 723345 w 1440190"/>
                <a:gd name="connsiteY1" fmla="*/ 13 h 1469403"/>
                <a:gd name="connsiteX2" fmla="*/ 1431885 w 1440190"/>
                <a:gd name="connsiteY2" fmla="*/ 484393 h 1469403"/>
                <a:gd name="connsiteX3" fmla="*/ 1080291 w 1440190"/>
                <a:gd name="connsiteY3" fmla="*/ 1030892 h 1469403"/>
                <a:gd name="connsiteX4" fmla="*/ 1383952 w 1440190"/>
                <a:gd name="connsiteY4" fmla="*/ 1306602 h 1469403"/>
                <a:gd name="connsiteX5" fmla="*/ 964706 w 1440190"/>
                <a:gd name="connsiteY5" fmla="*/ 1044901 h 1469403"/>
                <a:gd name="connsiteX6" fmla="*/ 1977 w 1440190"/>
                <a:gd name="connsiteY6" fmla="*/ 482308 h 1469403"/>
                <a:gd name="connsiteX0" fmla="*/ 1977 w 1440190"/>
                <a:gd name="connsiteY0" fmla="*/ 482308 h 1469402"/>
                <a:gd name="connsiteX1" fmla="*/ 723345 w 1440190"/>
                <a:gd name="connsiteY1" fmla="*/ 13 h 1469402"/>
                <a:gd name="connsiteX2" fmla="*/ 1431885 w 1440190"/>
                <a:gd name="connsiteY2" fmla="*/ 484393 h 1469402"/>
                <a:gd name="connsiteX3" fmla="*/ 1080291 w 1440190"/>
                <a:gd name="connsiteY3" fmla="*/ 1030892 h 1469402"/>
                <a:gd name="connsiteX4" fmla="*/ 1383952 w 1440190"/>
                <a:gd name="connsiteY4" fmla="*/ 1306602 h 1469402"/>
                <a:gd name="connsiteX5" fmla="*/ 964706 w 1440190"/>
                <a:gd name="connsiteY5" fmla="*/ 1044901 h 1469402"/>
                <a:gd name="connsiteX6" fmla="*/ 1977 w 1440190"/>
                <a:gd name="connsiteY6" fmla="*/ 482308 h 1469402"/>
                <a:gd name="connsiteX0" fmla="*/ 1977 w 1431954"/>
                <a:gd name="connsiteY0" fmla="*/ 482308 h 1469402"/>
                <a:gd name="connsiteX1" fmla="*/ 723345 w 1431954"/>
                <a:gd name="connsiteY1" fmla="*/ 13 h 1469402"/>
                <a:gd name="connsiteX2" fmla="*/ 1431885 w 1431954"/>
                <a:gd name="connsiteY2" fmla="*/ 484393 h 1469402"/>
                <a:gd name="connsiteX3" fmla="*/ 1080291 w 1431954"/>
                <a:gd name="connsiteY3" fmla="*/ 1030892 h 1469402"/>
                <a:gd name="connsiteX4" fmla="*/ 1383952 w 1431954"/>
                <a:gd name="connsiteY4" fmla="*/ 1306602 h 1469402"/>
                <a:gd name="connsiteX5" fmla="*/ 964706 w 1431954"/>
                <a:gd name="connsiteY5" fmla="*/ 1044901 h 1469402"/>
                <a:gd name="connsiteX6" fmla="*/ 1977 w 1431954"/>
                <a:gd name="connsiteY6" fmla="*/ 482308 h 1469402"/>
                <a:gd name="connsiteX0" fmla="*/ 1983 w 1442649"/>
                <a:gd name="connsiteY0" fmla="*/ 486944 h 1474038"/>
                <a:gd name="connsiteX1" fmla="*/ 723351 w 1442649"/>
                <a:gd name="connsiteY1" fmla="*/ 4649 h 1474038"/>
                <a:gd name="connsiteX2" fmla="*/ 1442582 w 1442649"/>
                <a:gd name="connsiteY2" fmla="*/ 605559 h 1474038"/>
                <a:gd name="connsiteX3" fmla="*/ 1080297 w 1442649"/>
                <a:gd name="connsiteY3" fmla="*/ 1035528 h 1474038"/>
                <a:gd name="connsiteX4" fmla="*/ 1383958 w 1442649"/>
                <a:gd name="connsiteY4" fmla="*/ 1311238 h 1474038"/>
                <a:gd name="connsiteX5" fmla="*/ 964712 w 1442649"/>
                <a:gd name="connsiteY5" fmla="*/ 1049537 h 1474038"/>
                <a:gd name="connsiteX6" fmla="*/ 1983 w 1442649"/>
                <a:gd name="connsiteY6" fmla="*/ 486944 h 1474038"/>
                <a:gd name="connsiteX0" fmla="*/ 2335 w 1343847"/>
                <a:gd name="connsiteY0" fmla="*/ 533366 h 1470565"/>
                <a:gd name="connsiteX1" fmla="*/ 624551 w 1343847"/>
                <a:gd name="connsiteY1" fmla="*/ 1176 h 1470565"/>
                <a:gd name="connsiteX2" fmla="*/ 1343782 w 1343847"/>
                <a:gd name="connsiteY2" fmla="*/ 602086 h 1470565"/>
                <a:gd name="connsiteX3" fmla="*/ 981497 w 1343847"/>
                <a:gd name="connsiteY3" fmla="*/ 1032055 h 1470565"/>
                <a:gd name="connsiteX4" fmla="*/ 1285158 w 1343847"/>
                <a:gd name="connsiteY4" fmla="*/ 1307765 h 1470565"/>
                <a:gd name="connsiteX5" fmla="*/ 865912 w 1343847"/>
                <a:gd name="connsiteY5" fmla="*/ 1046064 h 1470565"/>
                <a:gd name="connsiteX6" fmla="*/ 2335 w 1343847"/>
                <a:gd name="connsiteY6" fmla="*/ 533366 h 1470565"/>
                <a:gd name="connsiteX0" fmla="*/ 37488 w 1379000"/>
                <a:gd name="connsiteY0" fmla="*/ 534880 h 1472079"/>
                <a:gd name="connsiteX1" fmla="*/ 659704 w 1379000"/>
                <a:gd name="connsiteY1" fmla="*/ 2690 h 1472079"/>
                <a:gd name="connsiteX2" fmla="*/ 1378935 w 1379000"/>
                <a:gd name="connsiteY2" fmla="*/ 603600 h 1472079"/>
                <a:gd name="connsiteX3" fmla="*/ 1016650 w 1379000"/>
                <a:gd name="connsiteY3" fmla="*/ 1033569 h 1472079"/>
                <a:gd name="connsiteX4" fmla="*/ 1320311 w 1379000"/>
                <a:gd name="connsiteY4" fmla="*/ 1309279 h 1472079"/>
                <a:gd name="connsiteX5" fmla="*/ 901065 w 1379000"/>
                <a:gd name="connsiteY5" fmla="*/ 1047578 h 1472079"/>
                <a:gd name="connsiteX6" fmla="*/ 37488 w 1379000"/>
                <a:gd name="connsiteY6" fmla="*/ 534880 h 1472079"/>
                <a:gd name="connsiteX0" fmla="*/ 2331 w 1351424"/>
                <a:gd name="connsiteY0" fmla="*/ 392812 h 1330011"/>
                <a:gd name="connsiteX1" fmla="*/ 635033 w 1351424"/>
                <a:gd name="connsiteY1" fmla="*/ 376 h 1330011"/>
                <a:gd name="connsiteX2" fmla="*/ 1343778 w 1351424"/>
                <a:gd name="connsiteY2" fmla="*/ 461532 h 1330011"/>
                <a:gd name="connsiteX3" fmla="*/ 981493 w 1351424"/>
                <a:gd name="connsiteY3" fmla="*/ 891501 h 1330011"/>
                <a:gd name="connsiteX4" fmla="*/ 1285154 w 1351424"/>
                <a:gd name="connsiteY4" fmla="*/ 1167211 h 1330011"/>
                <a:gd name="connsiteX5" fmla="*/ 865908 w 1351424"/>
                <a:gd name="connsiteY5" fmla="*/ 905510 h 1330011"/>
                <a:gd name="connsiteX6" fmla="*/ 2331 w 1351424"/>
                <a:gd name="connsiteY6" fmla="*/ 392812 h 1330011"/>
                <a:gd name="connsiteX0" fmla="*/ 25165 w 1374257"/>
                <a:gd name="connsiteY0" fmla="*/ 396909 h 1334108"/>
                <a:gd name="connsiteX1" fmla="*/ 657867 w 1374257"/>
                <a:gd name="connsiteY1" fmla="*/ 4473 h 1334108"/>
                <a:gd name="connsiteX2" fmla="*/ 1366612 w 1374257"/>
                <a:gd name="connsiteY2" fmla="*/ 465629 h 1334108"/>
                <a:gd name="connsiteX3" fmla="*/ 1004327 w 1374257"/>
                <a:gd name="connsiteY3" fmla="*/ 895598 h 1334108"/>
                <a:gd name="connsiteX4" fmla="*/ 1307988 w 1374257"/>
                <a:gd name="connsiteY4" fmla="*/ 1171308 h 1334108"/>
                <a:gd name="connsiteX5" fmla="*/ 888742 w 1374257"/>
                <a:gd name="connsiteY5" fmla="*/ 909607 h 1334108"/>
                <a:gd name="connsiteX6" fmla="*/ 25165 w 1374257"/>
                <a:gd name="connsiteY6" fmla="*/ 396909 h 1334108"/>
                <a:gd name="connsiteX0" fmla="*/ 25165 w 1366828"/>
                <a:gd name="connsiteY0" fmla="*/ 396909 h 1334108"/>
                <a:gd name="connsiteX1" fmla="*/ 657867 w 1366828"/>
                <a:gd name="connsiteY1" fmla="*/ 4473 h 1334108"/>
                <a:gd name="connsiteX2" fmla="*/ 1366612 w 1366828"/>
                <a:gd name="connsiteY2" fmla="*/ 465629 h 1334108"/>
                <a:gd name="connsiteX3" fmla="*/ 1004327 w 1366828"/>
                <a:gd name="connsiteY3" fmla="*/ 895598 h 1334108"/>
                <a:gd name="connsiteX4" fmla="*/ 1307988 w 1366828"/>
                <a:gd name="connsiteY4" fmla="*/ 1171308 h 1334108"/>
                <a:gd name="connsiteX5" fmla="*/ 888742 w 1366828"/>
                <a:gd name="connsiteY5" fmla="*/ 909607 h 1334108"/>
                <a:gd name="connsiteX6" fmla="*/ 25165 w 1366828"/>
                <a:gd name="connsiteY6" fmla="*/ 396909 h 1334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6828" h="1334108">
                  <a:moveTo>
                    <a:pt x="25165" y="396909"/>
                  </a:moveTo>
                  <a:cubicBezTo>
                    <a:pt x="117982" y="-28188"/>
                    <a:pt x="434293" y="-6980"/>
                    <a:pt x="657867" y="4473"/>
                  </a:cubicBezTo>
                  <a:cubicBezTo>
                    <a:pt x="881442" y="15926"/>
                    <a:pt x="1358277" y="28417"/>
                    <a:pt x="1366612" y="465629"/>
                  </a:cubicBezTo>
                  <a:cubicBezTo>
                    <a:pt x="1374947" y="902841"/>
                    <a:pt x="1140430" y="875183"/>
                    <a:pt x="1004327" y="895598"/>
                  </a:cubicBezTo>
                  <a:cubicBezTo>
                    <a:pt x="854221" y="1118746"/>
                    <a:pt x="928024" y="1411375"/>
                    <a:pt x="1307988" y="1171308"/>
                  </a:cubicBezTo>
                  <a:cubicBezTo>
                    <a:pt x="779962" y="1580888"/>
                    <a:pt x="822635" y="1112916"/>
                    <a:pt x="888742" y="909607"/>
                  </a:cubicBezTo>
                  <a:cubicBezTo>
                    <a:pt x="69735" y="916593"/>
                    <a:pt x="-67652" y="822006"/>
                    <a:pt x="25165" y="396909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400" dirty="0"/>
            </a:p>
          </p:txBody>
        </p:sp>
        <p:sp>
          <p:nvSpPr>
            <p:cNvPr id="22" name="Tekstvak 21"/>
            <p:cNvSpPr txBox="1"/>
            <p:nvPr/>
          </p:nvSpPr>
          <p:spPr>
            <a:xfrm rot="21540000">
              <a:off x="6326698" y="1597022"/>
              <a:ext cx="2152617" cy="907726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Een boekenkast </a:t>
              </a:r>
            </a:p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met 10 boeken!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112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winnaars van Er Was Eens </a:t>
            </a:r>
            <a:r>
              <a:rPr lang="nl-NL" dirty="0" smtClean="0"/>
              <a:t>2018</a:t>
            </a:r>
            <a:endParaRPr lang="nl-NL" dirty="0"/>
          </a:p>
        </p:txBody>
      </p:sp>
      <p:grpSp>
        <p:nvGrpSpPr>
          <p:cNvPr id="9" name="Groep 8"/>
          <p:cNvGrpSpPr/>
          <p:nvPr/>
        </p:nvGrpSpPr>
        <p:grpSpPr>
          <a:xfrm rot="1804805" flipH="1">
            <a:off x="6559256" y="4169864"/>
            <a:ext cx="2472708" cy="1111473"/>
            <a:chOff x="5870761" y="671106"/>
            <a:chExt cx="3167805" cy="3045891"/>
          </a:xfrm>
        </p:grpSpPr>
        <p:sp>
          <p:nvSpPr>
            <p:cNvPr id="10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rgbClr val="FDE42A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200" dirty="0"/>
            </a:p>
          </p:txBody>
        </p:sp>
        <p:sp>
          <p:nvSpPr>
            <p:cNvPr id="11" name="Tekstvak 10"/>
            <p:cNvSpPr txBox="1"/>
            <p:nvPr/>
          </p:nvSpPr>
          <p:spPr>
            <a:xfrm rot="21540000">
              <a:off x="5870761" y="1147714"/>
              <a:ext cx="3071814" cy="1602523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1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Jullie verhaal </a:t>
              </a:r>
            </a:p>
            <a:p>
              <a:pPr algn="ctr"/>
              <a:r>
                <a:rPr lang="nl-NL" sz="1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in een bundel!</a:t>
              </a:r>
              <a:endParaRPr lang="nl-NL" sz="16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6" name="Groep 15"/>
          <p:cNvGrpSpPr/>
          <p:nvPr/>
        </p:nvGrpSpPr>
        <p:grpSpPr>
          <a:xfrm rot="20625508">
            <a:off x="776914" y="3789751"/>
            <a:ext cx="4189954" cy="1295998"/>
            <a:chOff x="5960972" y="655614"/>
            <a:chExt cx="3731943" cy="3701004"/>
          </a:xfrm>
        </p:grpSpPr>
        <p:sp>
          <p:nvSpPr>
            <p:cNvPr id="17" name="Ovaal 6143"/>
            <p:cNvSpPr/>
            <p:nvPr/>
          </p:nvSpPr>
          <p:spPr>
            <a:xfrm rot="21540000">
              <a:off x="5960972" y="655614"/>
              <a:ext cx="3731943" cy="3701004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2167024"/>
                <a:gd name="connsiteY0" fmla="*/ 435423 h 1057626"/>
                <a:gd name="connsiteX1" fmla="*/ 830165 w 2167024"/>
                <a:gd name="connsiteY1" fmla="*/ 426 h 1057626"/>
                <a:gd name="connsiteX2" fmla="*/ 1578768 w 2167024"/>
                <a:gd name="connsiteY2" fmla="*/ 417520 h 1057626"/>
                <a:gd name="connsiteX3" fmla="*/ 1268530 w 2167024"/>
                <a:gd name="connsiteY3" fmla="*/ 890127 h 1057626"/>
                <a:gd name="connsiteX4" fmla="*/ 2167024 w 2167024"/>
                <a:gd name="connsiteY4" fmla="*/ 1047926 h 1057626"/>
                <a:gd name="connsiteX5" fmla="*/ 1156275 w 2167024"/>
                <a:gd name="connsiteY5" fmla="*/ 874390 h 1057626"/>
                <a:gd name="connsiteX6" fmla="*/ 5961 w 2167024"/>
                <a:gd name="connsiteY6" fmla="*/ 435423 h 1057626"/>
                <a:gd name="connsiteX0" fmla="*/ 5961 w 2167024"/>
                <a:gd name="connsiteY0" fmla="*/ 435423 h 1426895"/>
                <a:gd name="connsiteX1" fmla="*/ 830165 w 2167024"/>
                <a:gd name="connsiteY1" fmla="*/ 426 h 1426895"/>
                <a:gd name="connsiteX2" fmla="*/ 1578768 w 2167024"/>
                <a:gd name="connsiteY2" fmla="*/ 417520 h 1426895"/>
                <a:gd name="connsiteX3" fmla="*/ 1268530 w 2167024"/>
                <a:gd name="connsiteY3" fmla="*/ 890127 h 1426895"/>
                <a:gd name="connsiteX4" fmla="*/ 2167024 w 2167024"/>
                <a:gd name="connsiteY4" fmla="*/ 1047926 h 1426895"/>
                <a:gd name="connsiteX5" fmla="*/ 1156275 w 2167024"/>
                <a:gd name="connsiteY5" fmla="*/ 874390 h 1426895"/>
                <a:gd name="connsiteX6" fmla="*/ 5961 w 2167024"/>
                <a:gd name="connsiteY6" fmla="*/ 435423 h 1426895"/>
                <a:gd name="connsiteX0" fmla="*/ 5961 w 2167024"/>
                <a:gd name="connsiteY0" fmla="*/ 435423 h 1426895"/>
                <a:gd name="connsiteX1" fmla="*/ 830165 w 2167024"/>
                <a:gd name="connsiteY1" fmla="*/ 426 h 1426895"/>
                <a:gd name="connsiteX2" fmla="*/ 1578768 w 2167024"/>
                <a:gd name="connsiteY2" fmla="*/ 417520 h 1426895"/>
                <a:gd name="connsiteX3" fmla="*/ 1268530 w 2167024"/>
                <a:gd name="connsiteY3" fmla="*/ 890127 h 1426895"/>
                <a:gd name="connsiteX4" fmla="*/ 2167024 w 2167024"/>
                <a:gd name="connsiteY4" fmla="*/ 1047926 h 1426895"/>
                <a:gd name="connsiteX5" fmla="*/ 1156275 w 2167024"/>
                <a:gd name="connsiteY5" fmla="*/ 874390 h 1426895"/>
                <a:gd name="connsiteX6" fmla="*/ 5961 w 2167024"/>
                <a:gd name="connsiteY6" fmla="*/ 435423 h 142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7024" h="1426895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415013" y="1736317"/>
                    <a:pt x="2167024" y="1047926"/>
                  </a:cubicBezTo>
                  <a:cubicBezTo>
                    <a:pt x="1460163" y="1812067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3200" dirty="0"/>
            </a:p>
          </p:txBody>
        </p:sp>
        <p:sp>
          <p:nvSpPr>
            <p:cNvPr id="18" name="Tekstvak 17"/>
            <p:cNvSpPr txBox="1"/>
            <p:nvPr/>
          </p:nvSpPr>
          <p:spPr>
            <a:xfrm rot="21540000">
              <a:off x="5964586" y="798737"/>
              <a:ext cx="2584720" cy="2197306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Succes!!!</a:t>
              </a:r>
              <a:endParaRPr lang="nl-NL" sz="4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9" name="Groep 18"/>
          <p:cNvGrpSpPr/>
          <p:nvPr/>
        </p:nvGrpSpPr>
        <p:grpSpPr>
          <a:xfrm rot="300000">
            <a:off x="2790374" y="1211118"/>
            <a:ext cx="3327750" cy="633911"/>
            <a:chOff x="5825394" y="62751"/>
            <a:chExt cx="3213172" cy="3656581"/>
          </a:xfrm>
        </p:grpSpPr>
        <p:sp>
          <p:nvSpPr>
            <p:cNvPr id="20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21" name="Tekstvak 20"/>
            <p:cNvSpPr txBox="1"/>
            <p:nvPr/>
          </p:nvSpPr>
          <p:spPr>
            <a:xfrm rot="21540000">
              <a:off x="5825394" y="62751"/>
              <a:ext cx="3071811" cy="365658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1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Winnen jullie dit jaar?</a:t>
              </a:r>
              <a:endParaRPr lang="nl-NL" sz="16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pic>
        <p:nvPicPr>
          <p:cNvPr id="4" name="Tijdelijke aanduiding voor afbeelding 3"/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2" b="47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6628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Er </a:t>
            </a:r>
            <a:r>
              <a:rPr lang="nl-NL" dirty="0"/>
              <a:t>Was </a:t>
            </a:r>
            <a:r>
              <a:rPr lang="nl-NL" dirty="0" smtClean="0"/>
              <a:t>Eens </a:t>
            </a:r>
            <a:r>
              <a:rPr lang="nl-NL" dirty="0"/>
              <a:t>het verhaal </a:t>
            </a:r>
            <a:r>
              <a:rPr lang="nl-NL" dirty="0" smtClean="0"/>
              <a:t>van…</a:t>
            </a:r>
            <a:endParaRPr lang="nl-NL" dirty="0"/>
          </a:p>
        </p:txBody>
      </p:sp>
      <p:pic>
        <p:nvPicPr>
          <p:cNvPr id="9" name="Tijdelijke aanduiding voor afbeelding 8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" r="17"/>
          <a:stretch>
            <a:fillRect/>
          </a:stretch>
        </p:blipFill>
        <p:spPr/>
      </p:pic>
      <p:grpSp>
        <p:nvGrpSpPr>
          <p:cNvPr id="96" name="Groep 95"/>
          <p:cNvGrpSpPr/>
          <p:nvPr/>
        </p:nvGrpSpPr>
        <p:grpSpPr>
          <a:xfrm rot="21540000" flipH="1">
            <a:off x="274855" y="826595"/>
            <a:ext cx="2900592" cy="1624372"/>
            <a:chOff x="6164077" y="1345451"/>
            <a:chExt cx="2608294" cy="1519995"/>
          </a:xfrm>
        </p:grpSpPr>
        <p:sp>
          <p:nvSpPr>
            <p:cNvPr id="97" name="Ovaal 6143"/>
            <p:cNvSpPr/>
            <p:nvPr/>
          </p:nvSpPr>
          <p:spPr>
            <a:xfrm rot="21540000">
              <a:off x="6164077" y="1345451"/>
              <a:ext cx="2608294" cy="151999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794873"/>
                <a:gd name="connsiteY0" fmla="*/ 594475 h 1519592"/>
                <a:gd name="connsiteX1" fmla="*/ 890221 w 1794873"/>
                <a:gd name="connsiteY1" fmla="*/ 1122 h 1519592"/>
                <a:gd name="connsiteX2" fmla="*/ 1726684 w 1794873"/>
                <a:gd name="connsiteY2" fmla="*/ 594475 h 1519592"/>
                <a:gd name="connsiteX3" fmla="*/ 1358542 w 1794873"/>
                <a:gd name="connsiteY3" fmla="*/ 1024239 h 1519592"/>
                <a:gd name="connsiteX4" fmla="*/ 1794873 w 1794873"/>
                <a:gd name="connsiteY4" fmla="*/ 1510008 h 1519592"/>
                <a:gd name="connsiteX5" fmla="*/ 1131582 w 1794873"/>
                <a:gd name="connsiteY5" fmla="*/ 1046010 h 1519592"/>
                <a:gd name="connsiteX6" fmla="*/ 21418 w 1794873"/>
                <a:gd name="connsiteY6" fmla="*/ 594475 h 1519592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81501"/>
                <a:gd name="connsiteY0" fmla="*/ 594475 h 1475600"/>
                <a:gd name="connsiteX1" fmla="*/ 890221 w 1781501"/>
                <a:gd name="connsiteY1" fmla="*/ 1122 h 1475600"/>
                <a:gd name="connsiteX2" fmla="*/ 1726684 w 1781501"/>
                <a:gd name="connsiteY2" fmla="*/ 594475 h 1475600"/>
                <a:gd name="connsiteX3" fmla="*/ 1358542 w 1781501"/>
                <a:gd name="connsiteY3" fmla="*/ 1024239 h 1475600"/>
                <a:gd name="connsiteX4" fmla="*/ 1781501 w 1781501"/>
                <a:gd name="connsiteY4" fmla="*/ 1111819 h 1475600"/>
                <a:gd name="connsiteX5" fmla="*/ 1131582 w 1781501"/>
                <a:gd name="connsiteY5" fmla="*/ 1046010 h 1475600"/>
                <a:gd name="connsiteX6" fmla="*/ 21418 w 1781501"/>
                <a:gd name="connsiteY6" fmla="*/ 594475 h 1475600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501" h="138181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35405" y="1460586"/>
                    <a:pt x="1580740" y="1112824"/>
                    <a:pt x="1781501" y="1111819"/>
                  </a:cubicBezTo>
                  <a:cubicBezTo>
                    <a:pt x="1577398" y="1179526"/>
                    <a:pt x="1305717" y="1722142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5400" dirty="0"/>
            </a:p>
          </p:txBody>
        </p:sp>
        <p:sp>
          <p:nvSpPr>
            <p:cNvPr id="98" name="Tekstvak 97"/>
            <p:cNvSpPr txBox="1"/>
            <p:nvPr/>
          </p:nvSpPr>
          <p:spPr>
            <a:xfrm rot="21420000">
              <a:off x="6351878" y="1551292"/>
              <a:ext cx="2367880" cy="9503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6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Jullie</a:t>
              </a:r>
              <a:endParaRPr lang="nl-NL" sz="6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6" name="Groep 105"/>
          <p:cNvGrpSpPr/>
          <p:nvPr/>
        </p:nvGrpSpPr>
        <p:grpSpPr>
          <a:xfrm>
            <a:off x="5679416" y="2918189"/>
            <a:ext cx="3229355" cy="1358863"/>
            <a:chOff x="6031541" y="1292836"/>
            <a:chExt cx="2604667" cy="1632765"/>
          </a:xfrm>
        </p:grpSpPr>
        <p:sp>
          <p:nvSpPr>
            <p:cNvPr id="107" name="Ovaal 6143"/>
            <p:cNvSpPr/>
            <p:nvPr/>
          </p:nvSpPr>
          <p:spPr>
            <a:xfrm rot="21540000">
              <a:off x="6076523" y="1292836"/>
              <a:ext cx="2528103" cy="163276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6729" h="148433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639762" y="855427"/>
                    <a:pt x="1619572" y="1484331"/>
                  </a:cubicBezTo>
                  <a:cubicBezTo>
                    <a:pt x="1522514" y="851767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108" name="Tekstvak 107"/>
            <p:cNvSpPr txBox="1"/>
            <p:nvPr/>
          </p:nvSpPr>
          <p:spPr>
            <a:xfrm rot="21540000">
              <a:off x="6031541" y="1639171"/>
              <a:ext cx="2604667" cy="702646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2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Lees het BoEk!!!</a:t>
              </a:r>
              <a:endParaRPr lang="nl-NL" sz="32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9" name="Groep 108"/>
          <p:cNvGrpSpPr/>
          <p:nvPr/>
        </p:nvGrpSpPr>
        <p:grpSpPr>
          <a:xfrm rot="60000">
            <a:off x="6539449" y="1138721"/>
            <a:ext cx="2305270" cy="1099180"/>
            <a:chOff x="6163215" y="1343163"/>
            <a:chExt cx="2861047" cy="1419576"/>
          </a:xfrm>
        </p:grpSpPr>
        <p:sp>
          <p:nvSpPr>
            <p:cNvPr id="110" name="Ovaal 6143"/>
            <p:cNvSpPr/>
            <p:nvPr/>
          </p:nvSpPr>
          <p:spPr>
            <a:xfrm rot="21540000">
              <a:off x="6163215" y="1343163"/>
              <a:ext cx="2861047" cy="141957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970900"/>
                <a:gd name="connsiteY0" fmla="*/ 594475 h 1146026"/>
                <a:gd name="connsiteX1" fmla="*/ 890221 w 1970900"/>
                <a:gd name="connsiteY1" fmla="*/ 1122 h 1146026"/>
                <a:gd name="connsiteX2" fmla="*/ 1726684 w 1970900"/>
                <a:gd name="connsiteY2" fmla="*/ 594475 h 1146026"/>
                <a:gd name="connsiteX3" fmla="*/ 1358542 w 1970900"/>
                <a:gd name="connsiteY3" fmla="*/ 1024239 h 1146026"/>
                <a:gd name="connsiteX4" fmla="*/ 1970900 w 1970900"/>
                <a:gd name="connsiteY4" fmla="*/ 952738 h 1146026"/>
                <a:gd name="connsiteX5" fmla="*/ 1131582 w 1970900"/>
                <a:gd name="connsiteY5" fmla="*/ 1046010 h 1146026"/>
                <a:gd name="connsiteX6" fmla="*/ 21418 w 1970900"/>
                <a:gd name="connsiteY6" fmla="*/ 594475 h 1146026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81627"/>
                <a:gd name="connsiteY0" fmla="*/ 594475 h 1277241"/>
                <a:gd name="connsiteX1" fmla="*/ 890221 w 1981627"/>
                <a:gd name="connsiteY1" fmla="*/ 1122 h 1277241"/>
                <a:gd name="connsiteX2" fmla="*/ 1726684 w 1981627"/>
                <a:gd name="connsiteY2" fmla="*/ 594475 h 1277241"/>
                <a:gd name="connsiteX3" fmla="*/ 1358542 w 1981627"/>
                <a:gd name="connsiteY3" fmla="*/ 1024239 h 1277241"/>
                <a:gd name="connsiteX4" fmla="*/ 1590790 w 1981627"/>
                <a:gd name="connsiteY4" fmla="*/ 1172651 h 1277241"/>
                <a:gd name="connsiteX5" fmla="*/ 1970900 w 1981627"/>
                <a:gd name="connsiteY5" fmla="*/ 952738 h 1277241"/>
                <a:gd name="connsiteX6" fmla="*/ 1131582 w 1981627"/>
                <a:gd name="connsiteY6" fmla="*/ 1046010 h 1277241"/>
                <a:gd name="connsiteX7" fmla="*/ 21418 w 1981627"/>
                <a:gd name="connsiteY7" fmla="*/ 594475 h 1277241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172651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010115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111235"/>
                <a:gd name="connsiteX1" fmla="*/ 890221 w 1970946"/>
                <a:gd name="connsiteY1" fmla="*/ 1122 h 1111235"/>
                <a:gd name="connsiteX2" fmla="*/ 1726684 w 1970946"/>
                <a:gd name="connsiteY2" fmla="*/ 594475 h 1111235"/>
                <a:gd name="connsiteX3" fmla="*/ 1358542 w 1970946"/>
                <a:gd name="connsiteY3" fmla="*/ 1024239 h 1111235"/>
                <a:gd name="connsiteX4" fmla="*/ 1590790 w 1970946"/>
                <a:gd name="connsiteY4" fmla="*/ 1010115 h 1111235"/>
                <a:gd name="connsiteX5" fmla="*/ 1970900 w 1970946"/>
                <a:gd name="connsiteY5" fmla="*/ 952738 h 1111235"/>
                <a:gd name="connsiteX6" fmla="*/ 1599173 w 1970946"/>
                <a:gd name="connsiteY6" fmla="*/ 1079771 h 1111235"/>
                <a:gd name="connsiteX7" fmla="*/ 1131582 w 1970946"/>
                <a:gd name="connsiteY7" fmla="*/ 1046010 h 1111235"/>
                <a:gd name="connsiteX8" fmla="*/ 21418 w 1970946"/>
                <a:gd name="connsiteY8" fmla="*/ 594475 h 1111235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465"/>
                <a:gd name="connsiteX1" fmla="*/ 890221 w 1954184"/>
                <a:gd name="connsiteY1" fmla="*/ 1122 h 1290465"/>
                <a:gd name="connsiteX2" fmla="*/ 1726684 w 1954184"/>
                <a:gd name="connsiteY2" fmla="*/ 594475 h 1290465"/>
                <a:gd name="connsiteX3" fmla="*/ 1358542 w 1954184"/>
                <a:gd name="connsiteY3" fmla="*/ 1024239 h 1290465"/>
                <a:gd name="connsiteX4" fmla="*/ 1590790 w 1954184"/>
                <a:gd name="connsiteY4" fmla="*/ 1010115 h 1290465"/>
                <a:gd name="connsiteX5" fmla="*/ 1954135 w 1954184"/>
                <a:gd name="connsiteY5" fmla="*/ 1289422 h 1290465"/>
                <a:gd name="connsiteX6" fmla="*/ 1599173 w 1954184"/>
                <a:gd name="connsiteY6" fmla="*/ 1079771 h 1290465"/>
                <a:gd name="connsiteX7" fmla="*/ 1131582 w 1954184"/>
                <a:gd name="connsiteY7" fmla="*/ 1046010 h 1290465"/>
                <a:gd name="connsiteX8" fmla="*/ 21418 w 1954184"/>
                <a:gd name="connsiteY8" fmla="*/ 594475 h 1290465"/>
                <a:gd name="connsiteX0" fmla="*/ 21418 w 1954135"/>
                <a:gd name="connsiteY0" fmla="*/ 594475 h 1290465"/>
                <a:gd name="connsiteX1" fmla="*/ 890221 w 1954135"/>
                <a:gd name="connsiteY1" fmla="*/ 1122 h 1290465"/>
                <a:gd name="connsiteX2" fmla="*/ 1726684 w 1954135"/>
                <a:gd name="connsiteY2" fmla="*/ 594475 h 1290465"/>
                <a:gd name="connsiteX3" fmla="*/ 1358542 w 1954135"/>
                <a:gd name="connsiteY3" fmla="*/ 1024239 h 1290465"/>
                <a:gd name="connsiteX4" fmla="*/ 1590790 w 1954135"/>
                <a:gd name="connsiteY4" fmla="*/ 1010115 h 1290465"/>
                <a:gd name="connsiteX5" fmla="*/ 1954135 w 1954135"/>
                <a:gd name="connsiteY5" fmla="*/ 1289422 h 1290465"/>
                <a:gd name="connsiteX6" fmla="*/ 1599173 w 1954135"/>
                <a:gd name="connsiteY6" fmla="*/ 1079771 h 1290465"/>
                <a:gd name="connsiteX7" fmla="*/ 1131582 w 1954135"/>
                <a:gd name="connsiteY7" fmla="*/ 1046010 h 1290465"/>
                <a:gd name="connsiteX8" fmla="*/ 21418 w 1954135"/>
                <a:gd name="connsiteY8" fmla="*/ 594475 h 1290465"/>
                <a:gd name="connsiteX0" fmla="*/ 21418 w 1954135"/>
                <a:gd name="connsiteY0" fmla="*/ 594475 h 1290523"/>
                <a:gd name="connsiteX1" fmla="*/ 890221 w 1954135"/>
                <a:gd name="connsiteY1" fmla="*/ 1122 h 1290523"/>
                <a:gd name="connsiteX2" fmla="*/ 1726684 w 1954135"/>
                <a:gd name="connsiteY2" fmla="*/ 594475 h 1290523"/>
                <a:gd name="connsiteX3" fmla="*/ 1358542 w 1954135"/>
                <a:gd name="connsiteY3" fmla="*/ 1024239 h 1290523"/>
                <a:gd name="connsiteX4" fmla="*/ 1590790 w 1954135"/>
                <a:gd name="connsiteY4" fmla="*/ 1010115 h 1290523"/>
                <a:gd name="connsiteX5" fmla="*/ 1954135 w 1954135"/>
                <a:gd name="connsiteY5" fmla="*/ 1289422 h 1290523"/>
                <a:gd name="connsiteX6" fmla="*/ 1599173 w 1954135"/>
                <a:gd name="connsiteY6" fmla="*/ 1079771 h 1290523"/>
                <a:gd name="connsiteX7" fmla="*/ 1131582 w 1954135"/>
                <a:gd name="connsiteY7" fmla="*/ 1046010 h 1290523"/>
                <a:gd name="connsiteX8" fmla="*/ 21418 w 1954135"/>
                <a:gd name="connsiteY8" fmla="*/ 594475 h 129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135" h="129052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381191" y="927876"/>
                    <a:pt x="1358542" y="1024239"/>
                  </a:cubicBezTo>
                  <a:cubicBezTo>
                    <a:pt x="1369422" y="1225090"/>
                    <a:pt x="1488730" y="1022032"/>
                    <a:pt x="1590790" y="1010115"/>
                  </a:cubicBezTo>
                  <a:cubicBezTo>
                    <a:pt x="1692850" y="998198"/>
                    <a:pt x="1877040" y="1256885"/>
                    <a:pt x="1954135" y="1289422"/>
                  </a:cubicBezTo>
                  <a:cubicBezTo>
                    <a:pt x="1839100" y="1308314"/>
                    <a:pt x="1667626" y="1077873"/>
                    <a:pt x="1599173" y="1079771"/>
                  </a:cubicBezTo>
                  <a:cubicBezTo>
                    <a:pt x="1530720" y="1081669"/>
                    <a:pt x="1212926" y="1506146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4000" dirty="0"/>
            </a:p>
          </p:txBody>
        </p:sp>
        <p:sp>
          <p:nvSpPr>
            <p:cNvPr id="111" name="Tekstvak 110"/>
            <p:cNvSpPr txBox="1"/>
            <p:nvPr/>
          </p:nvSpPr>
          <p:spPr>
            <a:xfrm rot="21420000">
              <a:off x="6191827" y="1479181"/>
              <a:ext cx="2367880" cy="993723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Les 1</a:t>
              </a:r>
              <a:endParaRPr lang="nl-NL" sz="4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12" name="Groep 111"/>
          <p:cNvGrpSpPr/>
          <p:nvPr/>
        </p:nvGrpSpPr>
        <p:grpSpPr>
          <a:xfrm rot="21480000" flipH="1">
            <a:off x="220992" y="4579546"/>
            <a:ext cx="2441725" cy="1200987"/>
            <a:chOff x="5859012" y="671106"/>
            <a:chExt cx="3179554" cy="3045891"/>
          </a:xfrm>
        </p:grpSpPr>
        <p:sp>
          <p:nvSpPr>
            <p:cNvPr id="113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114" name="Tekstvak 113"/>
            <p:cNvSpPr txBox="1"/>
            <p:nvPr/>
          </p:nvSpPr>
          <p:spPr>
            <a:xfrm rot="21540000">
              <a:off x="5859012" y="1574348"/>
              <a:ext cx="3071812" cy="70392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Vertel jullie eigen verhaal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sp>
        <p:nvSpPr>
          <p:cNvPr id="18" name="Ovaal 6143"/>
          <p:cNvSpPr/>
          <p:nvPr/>
        </p:nvSpPr>
        <p:spPr>
          <a:xfrm rot="60000">
            <a:off x="4799830" y="4270567"/>
            <a:ext cx="2358019" cy="1373545"/>
          </a:xfrm>
          <a:custGeom>
            <a:avLst/>
            <a:gdLst>
              <a:gd name="connsiteX0" fmla="*/ 0 w 1705265"/>
              <a:gd name="connsiteY0" fmla="*/ 468052 h 936104"/>
              <a:gd name="connsiteX1" fmla="*/ 852633 w 1705265"/>
              <a:gd name="connsiteY1" fmla="*/ 0 h 936104"/>
              <a:gd name="connsiteX2" fmla="*/ 1705266 w 1705265"/>
              <a:gd name="connsiteY2" fmla="*/ 468052 h 936104"/>
              <a:gd name="connsiteX3" fmla="*/ 852633 w 1705265"/>
              <a:gd name="connsiteY3" fmla="*/ 936104 h 936104"/>
              <a:gd name="connsiteX4" fmla="*/ 0 w 1705265"/>
              <a:gd name="connsiteY4" fmla="*/ 468052 h 936104"/>
              <a:gd name="connsiteX0" fmla="*/ 0 w 1705266"/>
              <a:gd name="connsiteY0" fmla="*/ 471742 h 939794"/>
              <a:gd name="connsiteX1" fmla="*/ 852633 w 1705266"/>
              <a:gd name="connsiteY1" fmla="*/ 3690 h 939794"/>
              <a:gd name="connsiteX2" fmla="*/ 1705266 w 1705266"/>
              <a:gd name="connsiteY2" fmla="*/ 471742 h 939794"/>
              <a:gd name="connsiteX3" fmla="*/ 852633 w 1705266"/>
              <a:gd name="connsiteY3" fmla="*/ 939794 h 939794"/>
              <a:gd name="connsiteX4" fmla="*/ 0 w 1705266"/>
              <a:gd name="connsiteY4" fmla="*/ 471742 h 939794"/>
              <a:gd name="connsiteX0" fmla="*/ 0 w 1719258"/>
              <a:gd name="connsiteY0" fmla="*/ 470653 h 958729"/>
              <a:gd name="connsiteX1" fmla="*/ 852633 w 1719258"/>
              <a:gd name="connsiteY1" fmla="*/ 2601 h 958729"/>
              <a:gd name="connsiteX2" fmla="*/ 1705266 w 1719258"/>
              <a:gd name="connsiteY2" fmla="*/ 470653 h 958729"/>
              <a:gd name="connsiteX3" fmla="*/ 1345272 w 1719258"/>
              <a:gd name="connsiteY3" fmla="*/ 832935 h 958729"/>
              <a:gd name="connsiteX4" fmla="*/ 852633 w 1719258"/>
              <a:gd name="connsiteY4" fmla="*/ 938705 h 958729"/>
              <a:gd name="connsiteX5" fmla="*/ 0 w 1719258"/>
              <a:gd name="connsiteY5" fmla="*/ 470653 h 958729"/>
              <a:gd name="connsiteX0" fmla="*/ 0 w 1717846"/>
              <a:gd name="connsiteY0" fmla="*/ 470653 h 971806"/>
              <a:gd name="connsiteX1" fmla="*/ 852633 w 1717846"/>
              <a:gd name="connsiteY1" fmla="*/ 2601 h 971806"/>
              <a:gd name="connsiteX2" fmla="*/ 1705266 w 1717846"/>
              <a:gd name="connsiteY2" fmla="*/ 470653 h 971806"/>
              <a:gd name="connsiteX3" fmla="*/ 1345272 w 1717846"/>
              <a:gd name="connsiteY3" fmla="*/ 832935 h 971806"/>
              <a:gd name="connsiteX4" fmla="*/ 1110164 w 1717846"/>
              <a:gd name="connsiteY4" fmla="*/ 922188 h 971806"/>
              <a:gd name="connsiteX5" fmla="*/ 852633 w 1717846"/>
              <a:gd name="connsiteY5" fmla="*/ 938705 h 971806"/>
              <a:gd name="connsiteX6" fmla="*/ 0 w 1717846"/>
              <a:gd name="connsiteY6" fmla="*/ 470653 h 971806"/>
              <a:gd name="connsiteX0" fmla="*/ 0 w 1717287"/>
              <a:gd name="connsiteY0" fmla="*/ 470653 h 970274"/>
              <a:gd name="connsiteX1" fmla="*/ 852633 w 1717287"/>
              <a:gd name="connsiteY1" fmla="*/ 2601 h 970274"/>
              <a:gd name="connsiteX2" fmla="*/ 1705266 w 1717287"/>
              <a:gd name="connsiteY2" fmla="*/ 470653 h 970274"/>
              <a:gd name="connsiteX3" fmla="*/ 1345272 w 1717287"/>
              <a:gd name="connsiteY3" fmla="*/ 832935 h 970274"/>
              <a:gd name="connsiteX4" fmla="*/ 1227718 w 1717287"/>
              <a:gd name="connsiteY4" fmla="*/ 877562 h 970274"/>
              <a:gd name="connsiteX5" fmla="*/ 1110164 w 1717287"/>
              <a:gd name="connsiteY5" fmla="*/ 922188 h 970274"/>
              <a:gd name="connsiteX6" fmla="*/ 852633 w 1717287"/>
              <a:gd name="connsiteY6" fmla="*/ 938705 h 970274"/>
              <a:gd name="connsiteX7" fmla="*/ 0 w 1717287"/>
              <a:gd name="connsiteY7" fmla="*/ 470653 h 970274"/>
              <a:gd name="connsiteX0" fmla="*/ 0 w 1717287"/>
              <a:gd name="connsiteY0" fmla="*/ 470653 h 1725646"/>
              <a:gd name="connsiteX1" fmla="*/ 852633 w 1717287"/>
              <a:gd name="connsiteY1" fmla="*/ 2601 h 1725646"/>
              <a:gd name="connsiteX2" fmla="*/ 1705266 w 1717287"/>
              <a:gd name="connsiteY2" fmla="*/ 470653 h 1725646"/>
              <a:gd name="connsiteX3" fmla="*/ 1345272 w 1717287"/>
              <a:gd name="connsiteY3" fmla="*/ 832935 h 1725646"/>
              <a:gd name="connsiteX4" fmla="*/ 1462825 w 1717287"/>
              <a:gd name="connsiteY4" fmla="*/ 1725450 h 1725646"/>
              <a:gd name="connsiteX5" fmla="*/ 1110164 w 1717287"/>
              <a:gd name="connsiteY5" fmla="*/ 922188 h 1725646"/>
              <a:gd name="connsiteX6" fmla="*/ 852633 w 1717287"/>
              <a:gd name="connsiteY6" fmla="*/ 938705 h 1725646"/>
              <a:gd name="connsiteX7" fmla="*/ 0 w 1717287"/>
              <a:gd name="connsiteY7" fmla="*/ 470653 h 1725646"/>
              <a:gd name="connsiteX0" fmla="*/ 0 w 1717287"/>
              <a:gd name="connsiteY0" fmla="*/ 470653 h 1725648"/>
              <a:gd name="connsiteX1" fmla="*/ 852633 w 1717287"/>
              <a:gd name="connsiteY1" fmla="*/ 2601 h 1725648"/>
              <a:gd name="connsiteX2" fmla="*/ 1705266 w 1717287"/>
              <a:gd name="connsiteY2" fmla="*/ 470653 h 1725648"/>
              <a:gd name="connsiteX3" fmla="*/ 1345272 w 1717287"/>
              <a:gd name="connsiteY3" fmla="*/ 832935 h 1725648"/>
              <a:gd name="connsiteX4" fmla="*/ 1462825 w 1717287"/>
              <a:gd name="connsiteY4" fmla="*/ 1725450 h 1725648"/>
              <a:gd name="connsiteX5" fmla="*/ 1110164 w 1717287"/>
              <a:gd name="connsiteY5" fmla="*/ 922188 h 1725648"/>
              <a:gd name="connsiteX6" fmla="*/ 852633 w 1717287"/>
              <a:gd name="connsiteY6" fmla="*/ 938705 h 1725648"/>
              <a:gd name="connsiteX7" fmla="*/ 0 w 1717287"/>
              <a:gd name="connsiteY7" fmla="*/ 470653 h 1725648"/>
              <a:gd name="connsiteX0" fmla="*/ 0 w 1717287"/>
              <a:gd name="connsiteY0" fmla="*/ 470653 h 1725450"/>
              <a:gd name="connsiteX1" fmla="*/ 852633 w 1717287"/>
              <a:gd name="connsiteY1" fmla="*/ 2601 h 1725450"/>
              <a:gd name="connsiteX2" fmla="*/ 1705266 w 1717287"/>
              <a:gd name="connsiteY2" fmla="*/ 470653 h 1725450"/>
              <a:gd name="connsiteX3" fmla="*/ 1345272 w 1717287"/>
              <a:gd name="connsiteY3" fmla="*/ 832935 h 1725450"/>
              <a:gd name="connsiteX4" fmla="*/ 1462825 w 1717287"/>
              <a:gd name="connsiteY4" fmla="*/ 1725450 h 1725450"/>
              <a:gd name="connsiteX5" fmla="*/ 1110164 w 1717287"/>
              <a:gd name="connsiteY5" fmla="*/ 922188 h 1725450"/>
              <a:gd name="connsiteX6" fmla="*/ 852633 w 1717287"/>
              <a:gd name="connsiteY6" fmla="*/ 938705 h 1725450"/>
              <a:gd name="connsiteX7" fmla="*/ 0 w 1717287"/>
              <a:gd name="connsiteY7" fmla="*/ 470653 h 1725450"/>
              <a:gd name="connsiteX0" fmla="*/ 0 w 1717287"/>
              <a:gd name="connsiteY0" fmla="*/ 470653 h 1725450"/>
              <a:gd name="connsiteX1" fmla="*/ 852633 w 1717287"/>
              <a:gd name="connsiteY1" fmla="*/ 2601 h 1725450"/>
              <a:gd name="connsiteX2" fmla="*/ 1705266 w 1717287"/>
              <a:gd name="connsiteY2" fmla="*/ 470653 h 1725450"/>
              <a:gd name="connsiteX3" fmla="*/ 1345272 w 1717287"/>
              <a:gd name="connsiteY3" fmla="*/ 832935 h 1725450"/>
              <a:gd name="connsiteX4" fmla="*/ 1462825 w 1717287"/>
              <a:gd name="connsiteY4" fmla="*/ 1725450 h 1725450"/>
              <a:gd name="connsiteX5" fmla="*/ 1110164 w 1717287"/>
              <a:gd name="connsiteY5" fmla="*/ 922188 h 1725450"/>
              <a:gd name="connsiteX6" fmla="*/ 852633 w 1717287"/>
              <a:gd name="connsiteY6" fmla="*/ 938705 h 1725450"/>
              <a:gd name="connsiteX7" fmla="*/ 0 w 1717287"/>
              <a:gd name="connsiteY7" fmla="*/ 470653 h 1725450"/>
              <a:gd name="connsiteX0" fmla="*/ 0 w 1717287"/>
              <a:gd name="connsiteY0" fmla="*/ 470653 h 1725450"/>
              <a:gd name="connsiteX1" fmla="*/ 852633 w 1717287"/>
              <a:gd name="connsiteY1" fmla="*/ 2601 h 1725450"/>
              <a:gd name="connsiteX2" fmla="*/ 1705266 w 1717287"/>
              <a:gd name="connsiteY2" fmla="*/ 470653 h 1725450"/>
              <a:gd name="connsiteX3" fmla="*/ 1345272 w 1717287"/>
              <a:gd name="connsiteY3" fmla="*/ 832935 h 1725450"/>
              <a:gd name="connsiteX4" fmla="*/ 1462825 w 1717287"/>
              <a:gd name="connsiteY4" fmla="*/ 1725450 h 1725450"/>
              <a:gd name="connsiteX5" fmla="*/ 1110164 w 1717287"/>
              <a:gd name="connsiteY5" fmla="*/ 922188 h 1725450"/>
              <a:gd name="connsiteX6" fmla="*/ 852633 w 1717287"/>
              <a:gd name="connsiteY6" fmla="*/ 938705 h 1725450"/>
              <a:gd name="connsiteX7" fmla="*/ 0 w 1717287"/>
              <a:gd name="connsiteY7" fmla="*/ 470653 h 1725450"/>
              <a:gd name="connsiteX0" fmla="*/ 2731 w 1720018"/>
              <a:gd name="connsiteY0" fmla="*/ 470653 h 1725450"/>
              <a:gd name="connsiteX1" fmla="*/ 855364 w 1720018"/>
              <a:gd name="connsiteY1" fmla="*/ 2601 h 1725450"/>
              <a:gd name="connsiteX2" fmla="*/ 1707997 w 1720018"/>
              <a:gd name="connsiteY2" fmla="*/ 470653 h 1725450"/>
              <a:gd name="connsiteX3" fmla="*/ 1348003 w 1720018"/>
              <a:gd name="connsiteY3" fmla="*/ 832935 h 1725450"/>
              <a:gd name="connsiteX4" fmla="*/ 1465556 w 1720018"/>
              <a:gd name="connsiteY4" fmla="*/ 1725450 h 1725450"/>
              <a:gd name="connsiteX5" fmla="*/ 1112895 w 1720018"/>
              <a:gd name="connsiteY5" fmla="*/ 922188 h 1725450"/>
              <a:gd name="connsiteX6" fmla="*/ 2731 w 1720018"/>
              <a:gd name="connsiteY6" fmla="*/ 470653 h 1725450"/>
              <a:gd name="connsiteX0" fmla="*/ 2731 w 1720018"/>
              <a:gd name="connsiteY0" fmla="*/ 470653 h 1725450"/>
              <a:gd name="connsiteX1" fmla="*/ 855364 w 1720018"/>
              <a:gd name="connsiteY1" fmla="*/ 2601 h 1725450"/>
              <a:gd name="connsiteX2" fmla="*/ 1707997 w 1720018"/>
              <a:gd name="connsiteY2" fmla="*/ 470653 h 1725450"/>
              <a:gd name="connsiteX3" fmla="*/ 1348003 w 1720018"/>
              <a:gd name="connsiteY3" fmla="*/ 832935 h 1725450"/>
              <a:gd name="connsiteX4" fmla="*/ 1465556 w 1720018"/>
              <a:gd name="connsiteY4" fmla="*/ 1725450 h 1725450"/>
              <a:gd name="connsiteX5" fmla="*/ 1112895 w 1720018"/>
              <a:gd name="connsiteY5" fmla="*/ 922188 h 1725450"/>
              <a:gd name="connsiteX6" fmla="*/ 2731 w 1720018"/>
              <a:gd name="connsiteY6" fmla="*/ 470653 h 1725450"/>
              <a:gd name="connsiteX0" fmla="*/ 2731 w 1721007"/>
              <a:gd name="connsiteY0" fmla="*/ 470653 h 1725450"/>
              <a:gd name="connsiteX1" fmla="*/ 855364 w 1721007"/>
              <a:gd name="connsiteY1" fmla="*/ 2601 h 1725450"/>
              <a:gd name="connsiteX2" fmla="*/ 1707997 w 1721007"/>
              <a:gd name="connsiteY2" fmla="*/ 470653 h 1725450"/>
              <a:gd name="connsiteX3" fmla="*/ 1348003 w 1721007"/>
              <a:gd name="connsiteY3" fmla="*/ 832935 h 1725450"/>
              <a:gd name="connsiteX4" fmla="*/ 1465556 w 1721007"/>
              <a:gd name="connsiteY4" fmla="*/ 1725450 h 1725450"/>
              <a:gd name="connsiteX5" fmla="*/ 1112895 w 1721007"/>
              <a:gd name="connsiteY5" fmla="*/ 922188 h 1725450"/>
              <a:gd name="connsiteX6" fmla="*/ 2731 w 1721007"/>
              <a:gd name="connsiteY6" fmla="*/ 470653 h 1725450"/>
              <a:gd name="connsiteX0" fmla="*/ 2731 w 1710497"/>
              <a:gd name="connsiteY0" fmla="*/ 471548 h 1726345"/>
              <a:gd name="connsiteX1" fmla="*/ 855364 w 1710497"/>
              <a:gd name="connsiteY1" fmla="*/ 3496 h 1726345"/>
              <a:gd name="connsiteX2" fmla="*/ 1707997 w 1710497"/>
              <a:gd name="connsiteY2" fmla="*/ 471548 h 1726345"/>
              <a:gd name="connsiteX3" fmla="*/ 1348003 w 1710497"/>
              <a:gd name="connsiteY3" fmla="*/ 833830 h 1726345"/>
              <a:gd name="connsiteX4" fmla="*/ 1465556 w 1710497"/>
              <a:gd name="connsiteY4" fmla="*/ 1726345 h 1726345"/>
              <a:gd name="connsiteX5" fmla="*/ 1112895 w 1710497"/>
              <a:gd name="connsiteY5" fmla="*/ 923083 h 1726345"/>
              <a:gd name="connsiteX6" fmla="*/ 2731 w 1710497"/>
              <a:gd name="connsiteY6" fmla="*/ 471548 h 1726345"/>
              <a:gd name="connsiteX0" fmla="*/ 18868 w 1726634"/>
              <a:gd name="connsiteY0" fmla="*/ 471550 h 1726347"/>
              <a:gd name="connsiteX1" fmla="*/ 871501 w 1726634"/>
              <a:gd name="connsiteY1" fmla="*/ 3498 h 1726347"/>
              <a:gd name="connsiteX2" fmla="*/ 1724134 w 1726634"/>
              <a:gd name="connsiteY2" fmla="*/ 471550 h 1726347"/>
              <a:gd name="connsiteX3" fmla="*/ 1364140 w 1726634"/>
              <a:gd name="connsiteY3" fmla="*/ 833832 h 1726347"/>
              <a:gd name="connsiteX4" fmla="*/ 1481693 w 1726634"/>
              <a:gd name="connsiteY4" fmla="*/ 1726347 h 1726347"/>
              <a:gd name="connsiteX5" fmla="*/ 1129032 w 1726634"/>
              <a:gd name="connsiteY5" fmla="*/ 923085 h 1726347"/>
              <a:gd name="connsiteX6" fmla="*/ 18868 w 1726634"/>
              <a:gd name="connsiteY6" fmla="*/ 471550 h 1726347"/>
              <a:gd name="connsiteX0" fmla="*/ 18868 w 1824060"/>
              <a:gd name="connsiteY0" fmla="*/ 471550 h 1240206"/>
              <a:gd name="connsiteX1" fmla="*/ 871501 w 1824060"/>
              <a:gd name="connsiteY1" fmla="*/ 3498 h 1240206"/>
              <a:gd name="connsiteX2" fmla="*/ 1724134 w 1824060"/>
              <a:gd name="connsiteY2" fmla="*/ 471550 h 1240206"/>
              <a:gd name="connsiteX3" fmla="*/ 1364140 w 1824060"/>
              <a:gd name="connsiteY3" fmla="*/ 833832 h 1240206"/>
              <a:gd name="connsiteX4" fmla="*/ 1778600 w 1824060"/>
              <a:gd name="connsiteY4" fmla="*/ 1240206 h 1240206"/>
              <a:gd name="connsiteX5" fmla="*/ 1129032 w 1824060"/>
              <a:gd name="connsiteY5" fmla="*/ 923085 h 1240206"/>
              <a:gd name="connsiteX6" fmla="*/ 18868 w 1824060"/>
              <a:gd name="connsiteY6" fmla="*/ 471550 h 1240206"/>
              <a:gd name="connsiteX0" fmla="*/ 18868 w 1824060"/>
              <a:gd name="connsiteY0" fmla="*/ 471550 h 1349561"/>
              <a:gd name="connsiteX1" fmla="*/ 871501 w 1824060"/>
              <a:gd name="connsiteY1" fmla="*/ 3498 h 1349561"/>
              <a:gd name="connsiteX2" fmla="*/ 1724134 w 1824060"/>
              <a:gd name="connsiteY2" fmla="*/ 471550 h 1349561"/>
              <a:gd name="connsiteX3" fmla="*/ 1364140 w 1824060"/>
              <a:gd name="connsiteY3" fmla="*/ 833832 h 1349561"/>
              <a:gd name="connsiteX4" fmla="*/ 1778600 w 1824060"/>
              <a:gd name="connsiteY4" fmla="*/ 1240206 h 1349561"/>
              <a:gd name="connsiteX5" fmla="*/ 1129032 w 1824060"/>
              <a:gd name="connsiteY5" fmla="*/ 923085 h 1349561"/>
              <a:gd name="connsiteX6" fmla="*/ 18868 w 1824060"/>
              <a:gd name="connsiteY6" fmla="*/ 471550 h 1349561"/>
              <a:gd name="connsiteX0" fmla="*/ 18868 w 1778600"/>
              <a:gd name="connsiteY0" fmla="*/ 471550 h 1349561"/>
              <a:gd name="connsiteX1" fmla="*/ 871501 w 1778600"/>
              <a:gd name="connsiteY1" fmla="*/ 3498 h 1349561"/>
              <a:gd name="connsiteX2" fmla="*/ 1724134 w 1778600"/>
              <a:gd name="connsiteY2" fmla="*/ 471550 h 1349561"/>
              <a:gd name="connsiteX3" fmla="*/ 1364140 w 1778600"/>
              <a:gd name="connsiteY3" fmla="*/ 833832 h 1349561"/>
              <a:gd name="connsiteX4" fmla="*/ 1778600 w 1778600"/>
              <a:gd name="connsiteY4" fmla="*/ 1240206 h 1349561"/>
              <a:gd name="connsiteX5" fmla="*/ 1129032 w 1778600"/>
              <a:gd name="connsiteY5" fmla="*/ 923085 h 1349561"/>
              <a:gd name="connsiteX6" fmla="*/ 18868 w 1778600"/>
              <a:gd name="connsiteY6" fmla="*/ 471550 h 1349561"/>
              <a:gd name="connsiteX0" fmla="*/ 18868 w 1849146"/>
              <a:gd name="connsiteY0" fmla="*/ 471550 h 1132649"/>
              <a:gd name="connsiteX1" fmla="*/ 871501 w 1849146"/>
              <a:gd name="connsiteY1" fmla="*/ 3498 h 1132649"/>
              <a:gd name="connsiteX2" fmla="*/ 1724134 w 1849146"/>
              <a:gd name="connsiteY2" fmla="*/ 471550 h 1132649"/>
              <a:gd name="connsiteX3" fmla="*/ 1364140 w 1849146"/>
              <a:gd name="connsiteY3" fmla="*/ 833832 h 1132649"/>
              <a:gd name="connsiteX4" fmla="*/ 1849146 w 1849146"/>
              <a:gd name="connsiteY4" fmla="*/ 845480 h 1132649"/>
              <a:gd name="connsiteX5" fmla="*/ 1129032 w 1849146"/>
              <a:gd name="connsiteY5" fmla="*/ 923085 h 1132649"/>
              <a:gd name="connsiteX6" fmla="*/ 18868 w 1849146"/>
              <a:gd name="connsiteY6" fmla="*/ 471550 h 1132649"/>
              <a:gd name="connsiteX0" fmla="*/ 18868 w 1849146"/>
              <a:gd name="connsiteY0" fmla="*/ 471550 h 1132649"/>
              <a:gd name="connsiteX1" fmla="*/ 871501 w 1849146"/>
              <a:gd name="connsiteY1" fmla="*/ 3498 h 1132649"/>
              <a:gd name="connsiteX2" fmla="*/ 1724134 w 1849146"/>
              <a:gd name="connsiteY2" fmla="*/ 471550 h 1132649"/>
              <a:gd name="connsiteX3" fmla="*/ 1364140 w 1849146"/>
              <a:gd name="connsiteY3" fmla="*/ 833832 h 1132649"/>
              <a:gd name="connsiteX4" fmla="*/ 1849146 w 1849146"/>
              <a:gd name="connsiteY4" fmla="*/ 845480 h 1132649"/>
              <a:gd name="connsiteX5" fmla="*/ 1129032 w 1849146"/>
              <a:gd name="connsiteY5" fmla="*/ 923085 h 1132649"/>
              <a:gd name="connsiteX6" fmla="*/ 18868 w 1849146"/>
              <a:gd name="connsiteY6" fmla="*/ 471550 h 1132649"/>
              <a:gd name="connsiteX0" fmla="*/ 18868 w 1849146"/>
              <a:gd name="connsiteY0" fmla="*/ 471550 h 1069321"/>
              <a:gd name="connsiteX1" fmla="*/ 871501 w 1849146"/>
              <a:gd name="connsiteY1" fmla="*/ 3498 h 1069321"/>
              <a:gd name="connsiteX2" fmla="*/ 1724134 w 1849146"/>
              <a:gd name="connsiteY2" fmla="*/ 471550 h 1069321"/>
              <a:gd name="connsiteX3" fmla="*/ 1364140 w 1849146"/>
              <a:gd name="connsiteY3" fmla="*/ 833832 h 1069321"/>
              <a:gd name="connsiteX4" fmla="*/ 1849146 w 1849146"/>
              <a:gd name="connsiteY4" fmla="*/ 845480 h 1069321"/>
              <a:gd name="connsiteX5" fmla="*/ 1129032 w 1849146"/>
              <a:gd name="connsiteY5" fmla="*/ 923085 h 1069321"/>
              <a:gd name="connsiteX6" fmla="*/ 18868 w 1849146"/>
              <a:gd name="connsiteY6" fmla="*/ 471550 h 1069321"/>
              <a:gd name="connsiteX0" fmla="*/ 2348 w 1832626"/>
              <a:gd name="connsiteY0" fmla="*/ 595409 h 1193180"/>
              <a:gd name="connsiteX1" fmla="*/ 871151 w 1832626"/>
              <a:gd name="connsiteY1" fmla="*/ 2056 h 1193180"/>
              <a:gd name="connsiteX2" fmla="*/ 1707614 w 1832626"/>
              <a:gd name="connsiteY2" fmla="*/ 595409 h 1193180"/>
              <a:gd name="connsiteX3" fmla="*/ 1347620 w 1832626"/>
              <a:gd name="connsiteY3" fmla="*/ 957691 h 1193180"/>
              <a:gd name="connsiteX4" fmla="*/ 1832626 w 1832626"/>
              <a:gd name="connsiteY4" fmla="*/ 969339 h 1193180"/>
              <a:gd name="connsiteX5" fmla="*/ 1112512 w 1832626"/>
              <a:gd name="connsiteY5" fmla="*/ 1046944 h 1193180"/>
              <a:gd name="connsiteX6" fmla="*/ 2348 w 1832626"/>
              <a:gd name="connsiteY6" fmla="*/ 595409 h 1193180"/>
              <a:gd name="connsiteX0" fmla="*/ 3770 w 1834048"/>
              <a:gd name="connsiteY0" fmla="*/ 594160 h 1191931"/>
              <a:gd name="connsiteX1" fmla="*/ 872573 w 1834048"/>
              <a:gd name="connsiteY1" fmla="*/ 807 h 1191931"/>
              <a:gd name="connsiteX2" fmla="*/ 1709036 w 1834048"/>
              <a:gd name="connsiteY2" fmla="*/ 594160 h 1191931"/>
              <a:gd name="connsiteX3" fmla="*/ 1349042 w 1834048"/>
              <a:gd name="connsiteY3" fmla="*/ 956442 h 1191931"/>
              <a:gd name="connsiteX4" fmla="*/ 1834048 w 1834048"/>
              <a:gd name="connsiteY4" fmla="*/ 968090 h 1191931"/>
              <a:gd name="connsiteX5" fmla="*/ 1113934 w 1834048"/>
              <a:gd name="connsiteY5" fmla="*/ 1045695 h 1191931"/>
              <a:gd name="connsiteX6" fmla="*/ 3770 w 1834048"/>
              <a:gd name="connsiteY6" fmla="*/ 594160 h 1191931"/>
              <a:gd name="connsiteX0" fmla="*/ 3770 w 1834048"/>
              <a:gd name="connsiteY0" fmla="*/ 594469 h 1192240"/>
              <a:gd name="connsiteX1" fmla="*/ 872573 w 1834048"/>
              <a:gd name="connsiteY1" fmla="*/ 1116 h 1192240"/>
              <a:gd name="connsiteX2" fmla="*/ 1709036 w 1834048"/>
              <a:gd name="connsiteY2" fmla="*/ 594469 h 1192240"/>
              <a:gd name="connsiteX3" fmla="*/ 1349042 w 1834048"/>
              <a:gd name="connsiteY3" fmla="*/ 956751 h 1192240"/>
              <a:gd name="connsiteX4" fmla="*/ 1834048 w 1834048"/>
              <a:gd name="connsiteY4" fmla="*/ 968399 h 1192240"/>
              <a:gd name="connsiteX5" fmla="*/ 1113934 w 1834048"/>
              <a:gd name="connsiteY5" fmla="*/ 1046004 h 1192240"/>
              <a:gd name="connsiteX6" fmla="*/ 3770 w 1834048"/>
              <a:gd name="connsiteY6" fmla="*/ 594469 h 1192240"/>
              <a:gd name="connsiteX0" fmla="*/ 21418 w 1851696"/>
              <a:gd name="connsiteY0" fmla="*/ 594469 h 1192240"/>
              <a:gd name="connsiteX1" fmla="*/ 890221 w 1851696"/>
              <a:gd name="connsiteY1" fmla="*/ 1116 h 1192240"/>
              <a:gd name="connsiteX2" fmla="*/ 1726684 w 1851696"/>
              <a:gd name="connsiteY2" fmla="*/ 594469 h 1192240"/>
              <a:gd name="connsiteX3" fmla="*/ 1366690 w 1851696"/>
              <a:gd name="connsiteY3" fmla="*/ 956751 h 1192240"/>
              <a:gd name="connsiteX4" fmla="*/ 1851696 w 1851696"/>
              <a:gd name="connsiteY4" fmla="*/ 968399 h 1192240"/>
              <a:gd name="connsiteX5" fmla="*/ 1131582 w 1851696"/>
              <a:gd name="connsiteY5" fmla="*/ 1046004 h 1192240"/>
              <a:gd name="connsiteX6" fmla="*/ 21418 w 1851696"/>
              <a:gd name="connsiteY6" fmla="*/ 594469 h 1192240"/>
              <a:gd name="connsiteX0" fmla="*/ 21418 w 1851696"/>
              <a:gd name="connsiteY0" fmla="*/ 594166 h 1191937"/>
              <a:gd name="connsiteX1" fmla="*/ 890221 w 1851696"/>
              <a:gd name="connsiteY1" fmla="*/ 813 h 1191937"/>
              <a:gd name="connsiteX2" fmla="*/ 1726684 w 1851696"/>
              <a:gd name="connsiteY2" fmla="*/ 594166 h 1191937"/>
              <a:gd name="connsiteX3" fmla="*/ 1366437 w 1851696"/>
              <a:gd name="connsiteY3" fmla="*/ 975776 h 1191937"/>
              <a:gd name="connsiteX4" fmla="*/ 1851696 w 1851696"/>
              <a:gd name="connsiteY4" fmla="*/ 968096 h 1191937"/>
              <a:gd name="connsiteX5" fmla="*/ 1131582 w 1851696"/>
              <a:gd name="connsiteY5" fmla="*/ 1045701 h 1191937"/>
              <a:gd name="connsiteX6" fmla="*/ 21418 w 1851696"/>
              <a:gd name="connsiteY6" fmla="*/ 594166 h 1191937"/>
              <a:gd name="connsiteX0" fmla="*/ 21418 w 1851696"/>
              <a:gd name="connsiteY0" fmla="*/ 594166 h 1191937"/>
              <a:gd name="connsiteX1" fmla="*/ 890221 w 1851696"/>
              <a:gd name="connsiteY1" fmla="*/ 813 h 1191937"/>
              <a:gd name="connsiteX2" fmla="*/ 1726684 w 1851696"/>
              <a:gd name="connsiteY2" fmla="*/ 594166 h 1191937"/>
              <a:gd name="connsiteX3" fmla="*/ 1366437 w 1851696"/>
              <a:gd name="connsiteY3" fmla="*/ 975776 h 1191937"/>
              <a:gd name="connsiteX4" fmla="*/ 1851696 w 1851696"/>
              <a:gd name="connsiteY4" fmla="*/ 968096 h 1191937"/>
              <a:gd name="connsiteX5" fmla="*/ 1131582 w 1851696"/>
              <a:gd name="connsiteY5" fmla="*/ 1045701 h 1191937"/>
              <a:gd name="connsiteX6" fmla="*/ 21418 w 1851696"/>
              <a:gd name="connsiteY6" fmla="*/ 594166 h 1191937"/>
              <a:gd name="connsiteX0" fmla="*/ 21418 w 1851696"/>
              <a:gd name="connsiteY0" fmla="*/ 594179 h 1191950"/>
              <a:gd name="connsiteX1" fmla="*/ 890221 w 1851696"/>
              <a:gd name="connsiteY1" fmla="*/ 826 h 1191950"/>
              <a:gd name="connsiteX2" fmla="*/ 1726684 w 1851696"/>
              <a:gd name="connsiteY2" fmla="*/ 594179 h 1191950"/>
              <a:gd name="connsiteX3" fmla="*/ 1358542 w 1851696"/>
              <a:gd name="connsiteY3" fmla="*/ 1023943 h 1191950"/>
              <a:gd name="connsiteX4" fmla="*/ 1851696 w 1851696"/>
              <a:gd name="connsiteY4" fmla="*/ 968109 h 1191950"/>
              <a:gd name="connsiteX5" fmla="*/ 1131582 w 1851696"/>
              <a:gd name="connsiteY5" fmla="*/ 1045714 h 1191950"/>
              <a:gd name="connsiteX6" fmla="*/ 21418 w 1851696"/>
              <a:gd name="connsiteY6" fmla="*/ 594179 h 1191950"/>
              <a:gd name="connsiteX0" fmla="*/ 21418 w 1851696"/>
              <a:gd name="connsiteY0" fmla="*/ 594179 h 1191950"/>
              <a:gd name="connsiteX1" fmla="*/ 890221 w 1851696"/>
              <a:gd name="connsiteY1" fmla="*/ 826 h 1191950"/>
              <a:gd name="connsiteX2" fmla="*/ 1726684 w 1851696"/>
              <a:gd name="connsiteY2" fmla="*/ 594179 h 1191950"/>
              <a:gd name="connsiteX3" fmla="*/ 1358542 w 1851696"/>
              <a:gd name="connsiteY3" fmla="*/ 1023943 h 1191950"/>
              <a:gd name="connsiteX4" fmla="*/ 1851696 w 1851696"/>
              <a:gd name="connsiteY4" fmla="*/ 968109 h 1191950"/>
              <a:gd name="connsiteX5" fmla="*/ 1131582 w 1851696"/>
              <a:gd name="connsiteY5" fmla="*/ 1045714 h 1191950"/>
              <a:gd name="connsiteX6" fmla="*/ 21418 w 1851696"/>
              <a:gd name="connsiteY6" fmla="*/ 594179 h 1191950"/>
              <a:gd name="connsiteX0" fmla="*/ 21418 w 1851696"/>
              <a:gd name="connsiteY0" fmla="*/ 594179 h 1191950"/>
              <a:gd name="connsiteX1" fmla="*/ 890221 w 1851696"/>
              <a:gd name="connsiteY1" fmla="*/ 826 h 1191950"/>
              <a:gd name="connsiteX2" fmla="*/ 1726684 w 1851696"/>
              <a:gd name="connsiteY2" fmla="*/ 594179 h 1191950"/>
              <a:gd name="connsiteX3" fmla="*/ 1358542 w 1851696"/>
              <a:gd name="connsiteY3" fmla="*/ 1023943 h 1191950"/>
              <a:gd name="connsiteX4" fmla="*/ 1851696 w 1851696"/>
              <a:gd name="connsiteY4" fmla="*/ 968109 h 1191950"/>
              <a:gd name="connsiteX5" fmla="*/ 1131582 w 1851696"/>
              <a:gd name="connsiteY5" fmla="*/ 1045714 h 1191950"/>
              <a:gd name="connsiteX6" fmla="*/ 21418 w 1851696"/>
              <a:gd name="connsiteY6" fmla="*/ 594179 h 1191950"/>
              <a:gd name="connsiteX0" fmla="*/ 21418 w 1851696"/>
              <a:gd name="connsiteY0" fmla="*/ 594475 h 1192246"/>
              <a:gd name="connsiteX1" fmla="*/ 890221 w 1851696"/>
              <a:gd name="connsiteY1" fmla="*/ 1122 h 1192246"/>
              <a:gd name="connsiteX2" fmla="*/ 1726684 w 1851696"/>
              <a:gd name="connsiteY2" fmla="*/ 594475 h 1192246"/>
              <a:gd name="connsiteX3" fmla="*/ 1358542 w 1851696"/>
              <a:gd name="connsiteY3" fmla="*/ 1024239 h 1192246"/>
              <a:gd name="connsiteX4" fmla="*/ 1851696 w 1851696"/>
              <a:gd name="connsiteY4" fmla="*/ 968405 h 1192246"/>
              <a:gd name="connsiteX5" fmla="*/ 1131582 w 1851696"/>
              <a:gd name="connsiteY5" fmla="*/ 1046010 h 1192246"/>
              <a:gd name="connsiteX6" fmla="*/ 21418 w 1851696"/>
              <a:gd name="connsiteY6" fmla="*/ 594475 h 1192246"/>
              <a:gd name="connsiteX0" fmla="*/ 21418 w 2025582"/>
              <a:gd name="connsiteY0" fmla="*/ 594475 h 1205449"/>
              <a:gd name="connsiteX1" fmla="*/ 890221 w 2025582"/>
              <a:gd name="connsiteY1" fmla="*/ 1122 h 1205449"/>
              <a:gd name="connsiteX2" fmla="*/ 1726684 w 2025582"/>
              <a:gd name="connsiteY2" fmla="*/ 594475 h 1205449"/>
              <a:gd name="connsiteX3" fmla="*/ 1358542 w 2025582"/>
              <a:gd name="connsiteY3" fmla="*/ 1024239 h 1205449"/>
              <a:gd name="connsiteX4" fmla="*/ 2025582 w 2025582"/>
              <a:gd name="connsiteY4" fmla="*/ 1001447 h 1205449"/>
              <a:gd name="connsiteX5" fmla="*/ 1131582 w 2025582"/>
              <a:gd name="connsiteY5" fmla="*/ 1046010 h 1205449"/>
              <a:gd name="connsiteX6" fmla="*/ 21418 w 2025582"/>
              <a:gd name="connsiteY6" fmla="*/ 594475 h 1205449"/>
              <a:gd name="connsiteX0" fmla="*/ 21418 w 2025582"/>
              <a:gd name="connsiteY0" fmla="*/ 594475 h 1205449"/>
              <a:gd name="connsiteX1" fmla="*/ 890221 w 2025582"/>
              <a:gd name="connsiteY1" fmla="*/ 1122 h 1205449"/>
              <a:gd name="connsiteX2" fmla="*/ 1726684 w 2025582"/>
              <a:gd name="connsiteY2" fmla="*/ 594475 h 1205449"/>
              <a:gd name="connsiteX3" fmla="*/ 1358542 w 2025582"/>
              <a:gd name="connsiteY3" fmla="*/ 1024239 h 1205449"/>
              <a:gd name="connsiteX4" fmla="*/ 2025582 w 2025582"/>
              <a:gd name="connsiteY4" fmla="*/ 1001447 h 1205449"/>
              <a:gd name="connsiteX5" fmla="*/ 1131582 w 2025582"/>
              <a:gd name="connsiteY5" fmla="*/ 1046010 h 1205449"/>
              <a:gd name="connsiteX6" fmla="*/ 21418 w 2025582"/>
              <a:gd name="connsiteY6" fmla="*/ 594475 h 1205449"/>
              <a:gd name="connsiteX0" fmla="*/ 21418 w 2025582"/>
              <a:gd name="connsiteY0" fmla="*/ 594475 h 1143090"/>
              <a:gd name="connsiteX1" fmla="*/ 890221 w 2025582"/>
              <a:gd name="connsiteY1" fmla="*/ 1122 h 1143090"/>
              <a:gd name="connsiteX2" fmla="*/ 1726684 w 2025582"/>
              <a:gd name="connsiteY2" fmla="*/ 594475 h 1143090"/>
              <a:gd name="connsiteX3" fmla="*/ 1358542 w 2025582"/>
              <a:gd name="connsiteY3" fmla="*/ 1024239 h 1143090"/>
              <a:gd name="connsiteX4" fmla="*/ 2025582 w 2025582"/>
              <a:gd name="connsiteY4" fmla="*/ 1001447 h 1143090"/>
              <a:gd name="connsiteX5" fmla="*/ 1131582 w 2025582"/>
              <a:gd name="connsiteY5" fmla="*/ 1046010 h 1143090"/>
              <a:gd name="connsiteX6" fmla="*/ 21418 w 2025582"/>
              <a:gd name="connsiteY6" fmla="*/ 594475 h 1143090"/>
              <a:gd name="connsiteX0" fmla="*/ 21418 w 1893615"/>
              <a:gd name="connsiteY0" fmla="*/ 594475 h 1167331"/>
              <a:gd name="connsiteX1" fmla="*/ 890221 w 1893615"/>
              <a:gd name="connsiteY1" fmla="*/ 1122 h 1167331"/>
              <a:gd name="connsiteX2" fmla="*/ 1726684 w 1893615"/>
              <a:gd name="connsiteY2" fmla="*/ 594475 h 1167331"/>
              <a:gd name="connsiteX3" fmla="*/ 1358542 w 1893615"/>
              <a:gd name="connsiteY3" fmla="*/ 1024239 h 1167331"/>
              <a:gd name="connsiteX4" fmla="*/ 1893615 w 1893615"/>
              <a:gd name="connsiteY4" fmla="*/ 1095056 h 1167331"/>
              <a:gd name="connsiteX5" fmla="*/ 1131582 w 1893615"/>
              <a:gd name="connsiteY5" fmla="*/ 1046010 h 1167331"/>
              <a:gd name="connsiteX6" fmla="*/ 21418 w 1893615"/>
              <a:gd name="connsiteY6" fmla="*/ 594475 h 1167331"/>
              <a:gd name="connsiteX0" fmla="*/ 21418 w 1893615"/>
              <a:gd name="connsiteY0" fmla="*/ 594475 h 1167331"/>
              <a:gd name="connsiteX1" fmla="*/ 890221 w 1893615"/>
              <a:gd name="connsiteY1" fmla="*/ 1122 h 1167331"/>
              <a:gd name="connsiteX2" fmla="*/ 1726684 w 1893615"/>
              <a:gd name="connsiteY2" fmla="*/ 594475 h 1167331"/>
              <a:gd name="connsiteX3" fmla="*/ 1358542 w 1893615"/>
              <a:gd name="connsiteY3" fmla="*/ 1024239 h 1167331"/>
              <a:gd name="connsiteX4" fmla="*/ 1893615 w 1893615"/>
              <a:gd name="connsiteY4" fmla="*/ 1095056 h 1167331"/>
              <a:gd name="connsiteX5" fmla="*/ 1131582 w 1893615"/>
              <a:gd name="connsiteY5" fmla="*/ 1046010 h 1167331"/>
              <a:gd name="connsiteX6" fmla="*/ 21418 w 1893615"/>
              <a:gd name="connsiteY6" fmla="*/ 594475 h 1167331"/>
              <a:gd name="connsiteX0" fmla="*/ 21418 w 1893615"/>
              <a:gd name="connsiteY0" fmla="*/ 594475 h 1139716"/>
              <a:gd name="connsiteX1" fmla="*/ 890221 w 1893615"/>
              <a:gd name="connsiteY1" fmla="*/ 1122 h 1139716"/>
              <a:gd name="connsiteX2" fmla="*/ 1726684 w 1893615"/>
              <a:gd name="connsiteY2" fmla="*/ 594475 h 1139716"/>
              <a:gd name="connsiteX3" fmla="*/ 1358542 w 1893615"/>
              <a:gd name="connsiteY3" fmla="*/ 1024239 h 1139716"/>
              <a:gd name="connsiteX4" fmla="*/ 1893615 w 1893615"/>
              <a:gd name="connsiteY4" fmla="*/ 1095056 h 1139716"/>
              <a:gd name="connsiteX5" fmla="*/ 1131582 w 1893615"/>
              <a:gd name="connsiteY5" fmla="*/ 1046010 h 1139716"/>
              <a:gd name="connsiteX6" fmla="*/ 21418 w 1893615"/>
              <a:gd name="connsiteY6" fmla="*/ 594475 h 1139716"/>
              <a:gd name="connsiteX0" fmla="*/ 21418 w 1893615"/>
              <a:gd name="connsiteY0" fmla="*/ 594475 h 1195121"/>
              <a:gd name="connsiteX1" fmla="*/ 890221 w 1893615"/>
              <a:gd name="connsiteY1" fmla="*/ 1122 h 1195121"/>
              <a:gd name="connsiteX2" fmla="*/ 1726684 w 1893615"/>
              <a:gd name="connsiteY2" fmla="*/ 594475 h 1195121"/>
              <a:gd name="connsiteX3" fmla="*/ 1358542 w 1893615"/>
              <a:gd name="connsiteY3" fmla="*/ 1024239 h 1195121"/>
              <a:gd name="connsiteX4" fmla="*/ 1893615 w 1893615"/>
              <a:gd name="connsiteY4" fmla="*/ 1095056 h 1195121"/>
              <a:gd name="connsiteX5" fmla="*/ 1131582 w 1893615"/>
              <a:gd name="connsiteY5" fmla="*/ 1046010 h 1195121"/>
              <a:gd name="connsiteX6" fmla="*/ 21418 w 1893615"/>
              <a:gd name="connsiteY6" fmla="*/ 594475 h 1195121"/>
              <a:gd name="connsiteX0" fmla="*/ 35982 w 1811126"/>
              <a:gd name="connsiteY0" fmla="*/ 512074 h 1194440"/>
              <a:gd name="connsiteX1" fmla="*/ 807732 w 1811126"/>
              <a:gd name="connsiteY1" fmla="*/ 441 h 1194440"/>
              <a:gd name="connsiteX2" fmla="*/ 1644195 w 1811126"/>
              <a:gd name="connsiteY2" fmla="*/ 593794 h 1194440"/>
              <a:gd name="connsiteX3" fmla="*/ 1276053 w 1811126"/>
              <a:gd name="connsiteY3" fmla="*/ 1023558 h 1194440"/>
              <a:gd name="connsiteX4" fmla="*/ 1811126 w 1811126"/>
              <a:gd name="connsiteY4" fmla="*/ 1094375 h 1194440"/>
              <a:gd name="connsiteX5" fmla="*/ 1049093 w 1811126"/>
              <a:gd name="connsiteY5" fmla="*/ 1045329 h 1194440"/>
              <a:gd name="connsiteX6" fmla="*/ 35982 w 1811126"/>
              <a:gd name="connsiteY6" fmla="*/ 512074 h 1194440"/>
              <a:gd name="connsiteX0" fmla="*/ 15933 w 1791077"/>
              <a:gd name="connsiteY0" fmla="*/ 512142 h 1194508"/>
              <a:gd name="connsiteX1" fmla="*/ 787683 w 1791077"/>
              <a:gd name="connsiteY1" fmla="*/ 509 h 1194508"/>
              <a:gd name="connsiteX2" fmla="*/ 1624146 w 1791077"/>
              <a:gd name="connsiteY2" fmla="*/ 593862 h 1194508"/>
              <a:gd name="connsiteX3" fmla="*/ 1256004 w 1791077"/>
              <a:gd name="connsiteY3" fmla="*/ 1023626 h 1194508"/>
              <a:gd name="connsiteX4" fmla="*/ 1791077 w 1791077"/>
              <a:gd name="connsiteY4" fmla="*/ 1094443 h 1194508"/>
              <a:gd name="connsiteX5" fmla="*/ 1029044 w 1791077"/>
              <a:gd name="connsiteY5" fmla="*/ 1045397 h 1194508"/>
              <a:gd name="connsiteX6" fmla="*/ 15933 w 1791077"/>
              <a:gd name="connsiteY6" fmla="*/ 512142 h 1194508"/>
              <a:gd name="connsiteX0" fmla="*/ 4349 w 1779493"/>
              <a:gd name="connsiteY0" fmla="*/ 512012 h 1165662"/>
              <a:gd name="connsiteX1" fmla="*/ 776099 w 1779493"/>
              <a:gd name="connsiteY1" fmla="*/ 379 h 1165662"/>
              <a:gd name="connsiteX2" fmla="*/ 1612562 w 1779493"/>
              <a:gd name="connsiteY2" fmla="*/ 593732 h 1165662"/>
              <a:gd name="connsiteX3" fmla="*/ 1244420 w 1779493"/>
              <a:gd name="connsiteY3" fmla="*/ 1023496 h 1165662"/>
              <a:gd name="connsiteX4" fmla="*/ 1779493 w 1779493"/>
              <a:gd name="connsiteY4" fmla="*/ 1094313 h 1165662"/>
              <a:gd name="connsiteX5" fmla="*/ 1132165 w 1779493"/>
              <a:gd name="connsiteY5" fmla="*/ 1007759 h 1165662"/>
              <a:gd name="connsiteX6" fmla="*/ 4349 w 1779493"/>
              <a:gd name="connsiteY6" fmla="*/ 512012 h 1165662"/>
              <a:gd name="connsiteX0" fmla="*/ 4349 w 1779493"/>
              <a:gd name="connsiteY0" fmla="*/ 512012 h 1165661"/>
              <a:gd name="connsiteX1" fmla="*/ 776099 w 1779493"/>
              <a:gd name="connsiteY1" fmla="*/ 379 h 1165661"/>
              <a:gd name="connsiteX2" fmla="*/ 1612562 w 1779493"/>
              <a:gd name="connsiteY2" fmla="*/ 593732 h 1165661"/>
              <a:gd name="connsiteX3" fmla="*/ 1244420 w 1779493"/>
              <a:gd name="connsiteY3" fmla="*/ 1023496 h 1165661"/>
              <a:gd name="connsiteX4" fmla="*/ 1779493 w 1779493"/>
              <a:gd name="connsiteY4" fmla="*/ 1094313 h 1165661"/>
              <a:gd name="connsiteX5" fmla="*/ 1132165 w 1779493"/>
              <a:gd name="connsiteY5" fmla="*/ 1007759 h 1165661"/>
              <a:gd name="connsiteX6" fmla="*/ 4349 w 1779493"/>
              <a:gd name="connsiteY6" fmla="*/ 512012 h 1165661"/>
              <a:gd name="connsiteX0" fmla="*/ 13125 w 1788269"/>
              <a:gd name="connsiteY0" fmla="*/ 513307 h 1166956"/>
              <a:gd name="connsiteX1" fmla="*/ 784875 w 1788269"/>
              <a:gd name="connsiteY1" fmla="*/ 1674 h 1166956"/>
              <a:gd name="connsiteX2" fmla="*/ 1621338 w 1788269"/>
              <a:gd name="connsiteY2" fmla="*/ 595027 h 1166956"/>
              <a:gd name="connsiteX3" fmla="*/ 1253196 w 1788269"/>
              <a:gd name="connsiteY3" fmla="*/ 1024791 h 1166956"/>
              <a:gd name="connsiteX4" fmla="*/ 1788269 w 1788269"/>
              <a:gd name="connsiteY4" fmla="*/ 1095608 h 1166956"/>
              <a:gd name="connsiteX5" fmla="*/ 1140941 w 1788269"/>
              <a:gd name="connsiteY5" fmla="*/ 1009054 h 1166956"/>
              <a:gd name="connsiteX6" fmla="*/ 13125 w 1788269"/>
              <a:gd name="connsiteY6" fmla="*/ 513307 h 1166956"/>
              <a:gd name="connsiteX0" fmla="*/ 3526 w 1778670"/>
              <a:gd name="connsiteY0" fmla="*/ 378760 h 1032409"/>
              <a:gd name="connsiteX1" fmla="*/ 805232 w 1778670"/>
              <a:gd name="connsiteY1" fmla="*/ 543 h 1032409"/>
              <a:gd name="connsiteX2" fmla="*/ 1611739 w 1778670"/>
              <a:gd name="connsiteY2" fmla="*/ 460480 h 1032409"/>
              <a:gd name="connsiteX3" fmla="*/ 1243597 w 1778670"/>
              <a:gd name="connsiteY3" fmla="*/ 890244 h 1032409"/>
              <a:gd name="connsiteX4" fmla="*/ 1778670 w 1778670"/>
              <a:gd name="connsiteY4" fmla="*/ 961061 h 1032409"/>
              <a:gd name="connsiteX5" fmla="*/ 1131342 w 1778670"/>
              <a:gd name="connsiteY5" fmla="*/ 874507 h 1032409"/>
              <a:gd name="connsiteX6" fmla="*/ 3526 w 1778670"/>
              <a:gd name="connsiteY6" fmla="*/ 378760 h 1032409"/>
              <a:gd name="connsiteX0" fmla="*/ 3526 w 1778670"/>
              <a:gd name="connsiteY0" fmla="*/ 378760 h 1032409"/>
              <a:gd name="connsiteX1" fmla="*/ 805232 w 1778670"/>
              <a:gd name="connsiteY1" fmla="*/ 543 h 1032409"/>
              <a:gd name="connsiteX2" fmla="*/ 1611739 w 1778670"/>
              <a:gd name="connsiteY2" fmla="*/ 460480 h 1032409"/>
              <a:gd name="connsiteX3" fmla="*/ 1243597 w 1778670"/>
              <a:gd name="connsiteY3" fmla="*/ 890244 h 1032409"/>
              <a:gd name="connsiteX4" fmla="*/ 1778670 w 1778670"/>
              <a:gd name="connsiteY4" fmla="*/ 961061 h 1032409"/>
              <a:gd name="connsiteX5" fmla="*/ 1131342 w 1778670"/>
              <a:gd name="connsiteY5" fmla="*/ 874507 h 1032409"/>
              <a:gd name="connsiteX6" fmla="*/ 3526 w 1778670"/>
              <a:gd name="connsiteY6" fmla="*/ 378760 h 1032409"/>
              <a:gd name="connsiteX0" fmla="*/ 3474 w 1778618"/>
              <a:gd name="connsiteY0" fmla="*/ 378347 h 1031996"/>
              <a:gd name="connsiteX1" fmla="*/ 805180 w 1778618"/>
              <a:gd name="connsiteY1" fmla="*/ 130 h 1031996"/>
              <a:gd name="connsiteX2" fmla="*/ 1553783 w 1778618"/>
              <a:gd name="connsiteY2" fmla="*/ 417224 h 1031996"/>
              <a:gd name="connsiteX3" fmla="*/ 1243545 w 1778618"/>
              <a:gd name="connsiteY3" fmla="*/ 889831 h 1031996"/>
              <a:gd name="connsiteX4" fmla="*/ 1778618 w 1778618"/>
              <a:gd name="connsiteY4" fmla="*/ 960648 h 1031996"/>
              <a:gd name="connsiteX5" fmla="*/ 1131290 w 1778618"/>
              <a:gd name="connsiteY5" fmla="*/ 874094 h 1031996"/>
              <a:gd name="connsiteX6" fmla="*/ 3474 w 1778618"/>
              <a:gd name="connsiteY6" fmla="*/ 378347 h 1031996"/>
              <a:gd name="connsiteX0" fmla="*/ 6221 w 1781365"/>
              <a:gd name="connsiteY0" fmla="*/ 380742 h 1034391"/>
              <a:gd name="connsiteX1" fmla="*/ 807927 w 1781365"/>
              <a:gd name="connsiteY1" fmla="*/ 2525 h 1034391"/>
              <a:gd name="connsiteX2" fmla="*/ 1556530 w 1781365"/>
              <a:gd name="connsiteY2" fmla="*/ 419619 h 1034391"/>
              <a:gd name="connsiteX3" fmla="*/ 1246292 w 1781365"/>
              <a:gd name="connsiteY3" fmla="*/ 892226 h 1034391"/>
              <a:gd name="connsiteX4" fmla="*/ 1781365 w 1781365"/>
              <a:gd name="connsiteY4" fmla="*/ 963043 h 1034391"/>
              <a:gd name="connsiteX5" fmla="*/ 1134037 w 1781365"/>
              <a:gd name="connsiteY5" fmla="*/ 876489 h 1034391"/>
              <a:gd name="connsiteX6" fmla="*/ 6221 w 1781365"/>
              <a:gd name="connsiteY6" fmla="*/ 380742 h 1034391"/>
              <a:gd name="connsiteX0" fmla="*/ 5775 w 1820468"/>
              <a:gd name="connsiteY0" fmla="*/ 459271 h 1033155"/>
              <a:gd name="connsiteX1" fmla="*/ 847030 w 1820468"/>
              <a:gd name="connsiteY1" fmla="*/ 1289 h 1033155"/>
              <a:gd name="connsiteX2" fmla="*/ 1595633 w 1820468"/>
              <a:gd name="connsiteY2" fmla="*/ 418383 h 1033155"/>
              <a:gd name="connsiteX3" fmla="*/ 1285395 w 1820468"/>
              <a:gd name="connsiteY3" fmla="*/ 890990 h 1033155"/>
              <a:gd name="connsiteX4" fmla="*/ 1820468 w 1820468"/>
              <a:gd name="connsiteY4" fmla="*/ 961807 h 1033155"/>
              <a:gd name="connsiteX5" fmla="*/ 1173140 w 1820468"/>
              <a:gd name="connsiteY5" fmla="*/ 875253 h 1033155"/>
              <a:gd name="connsiteX6" fmla="*/ 5775 w 1820468"/>
              <a:gd name="connsiteY6" fmla="*/ 459271 h 1033155"/>
              <a:gd name="connsiteX0" fmla="*/ 5961 w 1803603"/>
              <a:gd name="connsiteY0" fmla="*/ 435423 h 1032292"/>
              <a:gd name="connsiteX1" fmla="*/ 830165 w 1803603"/>
              <a:gd name="connsiteY1" fmla="*/ 426 h 1032292"/>
              <a:gd name="connsiteX2" fmla="*/ 1578768 w 1803603"/>
              <a:gd name="connsiteY2" fmla="*/ 417520 h 1032292"/>
              <a:gd name="connsiteX3" fmla="*/ 1268530 w 1803603"/>
              <a:gd name="connsiteY3" fmla="*/ 890127 h 1032292"/>
              <a:gd name="connsiteX4" fmla="*/ 1803603 w 1803603"/>
              <a:gd name="connsiteY4" fmla="*/ 960944 h 1032292"/>
              <a:gd name="connsiteX5" fmla="*/ 1156275 w 1803603"/>
              <a:gd name="connsiteY5" fmla="*/ 874390 h 1032292"/>
              <a:gd name="connsiteX6" fmla="*/ 5961 w 1803603"/>
              <a:gd name="connsiteY6" fmla="*/ 435423 h 1032292"/>
              <a:gd name="connsiteX0" fmla="*/ 5961 w 1788259"/>
              <a:gd name="connsiteY0" fmla="*/ 435423 h 1174321"/>
              <a:gd name="connsiteX1" fmla="*/ 830165 w 1788259"/>
              <a:gd name="connsiteY1" fmla="*/ 426 h 1174321"/>
              <a:gd name="connsiteX2" fmla="*/ 1578768 w 1788259"/>
              <a:gd name="connsiteY2" fmla="*/ 417520 h 1174321"/>
              <a:gd name="connsiteX3" fmla="*/ 1268530 w 1788259"/>
              <a:gd name="connsiteY3" fmla="*/ 890127 h 1174321"/>
              <a:gd name="connsiteX4" fmla="*/ 1788259 w 1788259"/>
              <a:gd name="connsiteY4" fmla="*/ 1174321 h 1174321"/>
              <a:gd name="connsiteX5" fmla="*/ 1156275 w 1788259"/>
              <a:gd name="connsiteY5" fmla="*/ 874390 h 1174321"/>
              <a:gd name="connsiteX6" fmla="*/ 5961 w 1788259"/>
              <a:gd name="connsiteY6" fmla="*/ 435423 h 1174321"/>
              <a:gd name="connsiteX0" fmla="*/ 5961 w 1788259"/>
              <a:gd name="connsiteY0" fmla="*/ 435423 h 1174321"/>
              <a:gd name="connsiteX1" fmla="*/ 830165 w 1788259"/>
              <a:gd name="connsiteY1" fmla="*/ 426 h 1174321"/>
              <a:gd name="connsiteX2" fmla="*/ 1578768 w 1788259"/>
              <a:gd name="connsiteY2" fmla="*/ 417520 h 1174321"/>
              <a:gd name="connsiteX3" fmla="*/ 1268530 w 1788259"/>
              <a:gd name="connsiteY3" fmla="*/ 890127 h 1174321"/>
              <a:gd name="connsiteX4" fmla="*/ 1788259 w 1788259"/>
              <a:gd name="connsiteY4" fmla="*/ 1174321 h 1174321"/>
              <a:gd name="connsiteX5" fmla="*/ 1156275 w 1788259"/>
              <a:gd name="connsiteY5" fmla="*/ 874390 h 1174321"/>
              <a:gd name="connsiteX6" fmla="*/ 5961 w 1788259"/>
              <a:gd name="connsiteY6" fmla="*/ 435423 h 117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8259" h="1174321">
                <a:moveTo>
                  <a:pt x="5961" y="435423"/>
                </a:moveTo>
                <a:cubicBezTo>
                  <a:pt x="70057" y="28069"/>
                  <a:pt x="568031" y="3410"/>
                  <a:pt x="830165" y="426"/>
                </a:cubicBezTo>
                <a:cubicBezTo>
                  <a:pt x="1092299" y="-2558"/>
                  <a:pt x="1555051" y="-1310"/>
                  <a:pt x="1578768" y="417520"/>
                </a:cubicBezTo>
                <a:cubicBezTo>
                  <a:pt x="1602485" y="836350"/>
                  <a:pt x="1404633" y="869712"/>
                  <a:pt x="1268530" y="890127"/>
                </a:cubicBezTo>
                <a:cubicBezTo>
                  <a:pt x="1323857" y="1147507"/>
                  <a:pt x="1674414" y="953081"/>
                  <a:pt x="1788259" y="1174321"/>
                </a:cubicBezTo>
                <a:cubicBezTo>
                  <a:pt x="1637733" y="1042519"/>
                  <a:pt x="1223436" y="1244935"/>
                  <a:pt x="1156275" y="874390"/>
                </a:cubicBezTo>
                <a:cubicBezTo>
                  <a:pt x="399338" y="872331"/>
                  <a:pt x="-58135" y="842777"/>
                  <a:pt x="5961" y="435423"/>
                </a:cubicBez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2">
                <a:lumMod val="10000"/>
              </a:schemeClr>
            </a:solidFill>
          </a:ln>
          <a:effectLst>
            <a:outerShdw blurRad="12700" dist="63500" dir="24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 sz="1600" dirty="0"/>
          </a:p>
        </p:txBody>
      </p:sp>
      <p:sp>
        <p:nvSpPr>
          <p:cNvPr id="19" name="Tekstvak 18"/>
          <p:cNvSpPr txBox="1"/>
          <p:nvPr/>
        </p:nvSpPr>
        <p:spPr>
          <a:xfrm rot="60000">
            <a:off x="4701728" y="4392692"/>
            <a:ext cx="2352016" cy="830997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nl-NL" sz="1600" b="1" i="1" cap="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rPr>
              <a:t>Opdracht: </a:t>
            </a:r>
          </a:p>
          <a:p>
            <a:pPr algn="ctr"/>
            <a:r>
              <a:rPr lang="nl-NL" sz="1600" b="1" i="1" cap="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rPr>
              <a:t>Maak VAN ÉÉN ZIN </a:t>
            </a:r>
          </a:p>
          <a:p>
            <a:pPr algn="ctr"/>
            <a:r>
              <a:rPr lang="nl-NL" sz="1600" b="1" i="1" cap="all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rPr>
              <a:t>EEN HEEL VERHAAL</a:t>
            </a:r>
            <a:endParaRPr lang="nl-NL" sz="1600" b="1" i="1" cap="all" dirty="0">
              <a:solidFill>
                <a:schemeClr val="tx1">
                  <a:lumMod val="95000"/>
                  <a:lumOff val="5000"/>
                </a:schemeClr>
              </a:solidFill>
              <a:latin typeface="CF Midn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62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worldpressphoto.org/sites/default/files/styles/carousal/public/generic_page/1978%20jury0089.jpg?itok=eQBQeRY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3" b="6419"/>
          <a:stretch/>
        </p:blipFill>
        <p:spPr bwMode="auto">
          <a:xfrm>
            <a:off x="309582" y="908719"/>
            <a:ext cx="8521191" cy="504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Er </a:t>
            </a:r>
            <a:r>
              <a:rPr lang="nl-NL" dirty="0"/>
              <a:t>Was </a:t>
            </a:r>
            <a:r>
              <a:rPr lang="nl-NL" dirty="0" smtClean="0"/>
              <a:t>Eens </a:t>
            </a:r>
            <a:r>
              <a:rPr lang="nl-NL" dirty="0"/>
              <a:t>het verhaal </a:t>
            </a:r>
            <a:r>
              <a:rPr lang="nl-NL" dirty="0" smtClean="0"/>
              <a:t>van…</a:t>
            </a:r>
            <a:endParaRPr lang="nl-NL" dirty="0"/>
          </a:p>
        </p:txBody>
      </p:sp>
      <p:grpSp>
        <p:nvGrpSpPr>
          <p:cNvPr id="96" name="Groep 95"/>
          <p:cNvGrpSpPr/>
          <p:nvPr/>
        </p:nvGrpSpPr>
        <p:grpSpPr>
          <a:xfrm rot="1470635" flipH="1">
            <a:off x="6461244" y="4018596"/>
            <a:ext cx="2128027" cy="1308532"/>
            <a:chOff x="6164077" y="1345451"/>
            <a:chExt cx="2608294" cy="1519995"/>
          </a:xfrm>
        </p:grpSpPr>
        <p:sp>
          <p:nvSpPr>
            <p:cNvPr id="97" name="Ovaal 6143"/>
            <p:cNvSpPr/>
            <p:nvPr/>
          </p:nvSpPr>
          <p:spPr>
            <a:xfrm rot="21540000">
              <a:off x="6164077" y="1345451"/>
              <a:ext cx="2608294" cy="151999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794873"/>
                <a:gd name="connsiteY0" fmla="*/ 594475 h 1519592"/>
                <a:gd name="connsiteX1" fmla="*/ 890221 w 1794873"/>
                <a:gd name="connsiteY1" fmla="*/ 1122 h 1519592"/>
                <a:gd name="connsiteX2" fmla="*/ 1726684 w 1794873"/>
                <a:gd name="connsiteY2" fmla="*/ 594475 h 1519592"/>
                <a:gd name="connsiteX3" fmla="*/ 1358542 w 1794873"/>
                <a:gd name="connsiteY3" fmla="*/ 1024239 h 1519592"/>
                <a:gd name="connsiteX4" fmla="*/ 1794873 w 1794873"/>
                <a:gd name="connsiteY4" fmla="*/ 1510008 h 1519592"/>
                <a:gd name="connsiteX5" fmla="*/ 1131582 w 1794873"/>
                <a:gd name="connsiteY5" fmla="*/ 1046010 h 1519592"/>
                <a:gd name="connsiteX6" fmla="*/ 21418 w 1794873"/>
                <a:gd name="connsiteY6" fmla="*/ 594475 h 1519592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81501"/>
                <a:gd name="connsiteY0" fmla="*/ 594475 h 1475600"/>
                <a:gd name="connsiteX1" fmla="*/ 890221 w 1781501"/>
                <a:gd name="connsiteY1" fmla="*/ 1122 h 1475600"/>
                <a:gd name="connsiteX2" fmla="*/ 1726684 w 1781501"/>
                <a:gd name="connsiteY2" fmla="*/ 594475 h 1475600"/>
                <a:gd name="connsiteX3" fmla="*/ 1358542 w 1781501"/>
                <a:gd name="connsiteY3" fmla="*/ 1024239 h 1475600"/>
                <a:gd name="connsiteX4" fmla="*/ 1781501 w 1781501"/>
                <a:gd name="connsiteY4" fmla="*/ 1111819 h 1475600"/>
                <a:gd name="connsiteX5" fmla="*/ 1131582 w 1781501"/>
                <a:gd name="connsiteY5" fmla="*/ 1046010 h 1475600"/>
                <a:gd name="connsiteX6" fmla="*/ 21418 w 1781501"/>
                <a:gd name="connsiteY6" fmla="*/ 594475 h 1475600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501" h="138181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35405" y="1460586"/>
                    <a:pt x="1580740" y="1112824"/>
                    <a:pt x="1781501" y="1111819"/>
                  </a:cubicBezTo>
                  <a:cubicBezTo>
                    <a:pt x="1577398" y="1179526"/>
                    <a:pt x="1305717" y="1722142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5400" dirty="0"/>
            </a:p>
          </p:txBody>
        </p:sp>
        <p:sp>
          <p:nvSpPr>
            <p:cNvPr id="98" name="Tekstvak 97"/>
            <p:cNvSpPr txBox="1"/>
            <p:nvPr/>
          </p:nvSpPr>
          <p:spPr>
            <a:xfrm rot="21420000">
              <a:off x="6351878" y="1543847"/>
              <a:ext cx="2367880" cy="96528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GEBRUIK JE FANTASIE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6" name="Groep 105"/>
          <p:cNvGrpSpPr/>
          <p:nvPr/>
        </p:nvGrpSpPr>
        <p:grpSpPr>
          <a:xfrm rot="9095177" flipH="1">
            <a:off x="-95953" y="2839732"/>
            <a:ext cx="4530730" cy="2284325"/>
            <a:chOff x="6045671" y="1292836"/>
            <a:chExt cx="2604667" cy="1632765"/>
          </a:xfrm>
        </p:grpSpPr>
        <p:sp>
          <p:nvSpPr>
            <p:cNvPr id="107" name="Ovaal 6143"/>
            <p:cNvSpPr/>
            <p:nvPr/>
          </p:nvSpPr>
          <p:spPr>
            <a:xfrm rot="21540000">
              <a:off x="6076523" y="1292836"/>
              <a:ext cx="2528103" cy="163276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6729" h="148433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639762" y="855427"/>
                    <a:pt x="1619572" y="1484331"/>
                  </a:cubicBezTo>
                  <a:cubicBezTo>
                    <a:pt x="1522514" y="851767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108" name="Tekstvak 107"/>
            <p:cNvSpPr txBox="1"/>
            <p:nvPr/>
          </p:nvSpPr>
          <p:spPr>
            <a:xfrm rot="10658288">
              <a:off x="6045671" y="1598575"/>
              <a:ext cx="2604667" cy="659968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b="1" i="1" cap="all" dirty="0" smtClean="0">
                  <a:latin typeface="CF Midnight" pitchFamily="2" charset="0"/>
                </a:rPr>
                <a:t>Opdracht: </a:t>
              </a:r>
            </a:p>
            <a:p>
              <a:pPr algn="ctr"/>
              <a:r>
                <a:rPr lang="nl-NL" b="1" i="1" cap="all" dirty="0" smtClean="0">
                  <a:latin typeface="CF Midnight" pitchFamily="2" charset="0"/>
                </a:rPr>
                <a:t>Kies een foto EN BEDENK er </a:t>
              </a:r>
            </a:p>
            <a:p>
              <a:pPr algn="ctr"/>
              <a:r>
                <a:rPr lang="nl-NL" b="1" i="1" cap="all" dirty="0" smtClean="0">
                  <a:latin typeface="CF Midnight" pitchFamily="2" charset="0"/>
                </a:rPr>
                <a:t>EEN ONDERSCHRIFT bij</a:t>
              </a:r>
              <a:endParaRPr lang="nl-NL" b="1" i="1" cap="all" dirty="0">
                <a:latin typeface="CF Midnight" pitchFamily="2" charset="0"/>
              </a:endParaRPr>
            </a:p>
          </p:txBody>
        </p:sp>
      </p:grpSp>
      <p:grpSp>
        <p:nvGrpSpPr>
          <p:cNvPr id="109" name="Groep 108"/>
          <p:cNvGrpSpPr/>
          <p:nvPr/>
        </p:nvGrpSpPr>
        <p:grpSpPr>
          <a:xfrm rot="60000">
            <a:off x="6452628" y="1147214"/>
            <a:ext cx="2305270" cy="1099180"/>
            <a:chOff x="6163215" y="1343163"/>
            <a:chExt cx="2861047" cy="1419576"/>
          </a:xfrm>
        </p:grpSpPr>
        <p:sp>
          <p:nvSpPr>
            <p:cNvPr id="110" name="Ovaal 6143"/>
            <p:cNvSpPr/>
            <p:nvPr/>
          </p:nvSpPr>
          <p:spPr>
            <a:xfrm rot="21540000">
              <a:off x="6163215" y="1343163"/>
              <a:ext cx="2861047" cy="141957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970900"/>
                <a:gd name="connsiteY0" fmla="*/ 594475 h 1146026"/>
                <a:gd name="connsiteX1" fmla="*/ 890221 w 1970900"/>
                <a:gd name="connsiteY1" fmla="*/ 1122 h 1146026"/>
                <a:gd name="connsiteX2" fmla="*/ 1726684 w 1970900"/>
                <a:gd name="connsiteY2" fmla="*/ 594475 h 1146026"/>
                <a:gd name="connsiteX3" fmla="*/ 1358542 w 1970900"/>
                <a:gd name="connsiteY3" fmla="*/ 1024239 h 1146026"/>
                <a:gd name="connsiteX4" fmla="*/ 1970900 w 1970900"/>
                <a:gd name="connsiteY4" fmla="*/ 952738 h 1146026"/>
                <a:gd name="connsiteX5" fmla="*/ 1131582 w 1970900"/>
                <a:gd name="connsiteY5" fmla="*/ 1046010 h 1146026"/>
                <a:gd name="connsiteX6" fmla="*/ 21418 w 1970900"/>
                <a:gd name="connsiteY6" fmla="*/ 594475 h 1146026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81627"/>
                <a:gd name="connsiteY0" fmla="*/ 594475 h 1277241"/>
                <a:gd name="connsiteX1" fmla="*/ 890221 w 1981627"/>
                <a:gd name="connsiteY1" fmla="*/ 1122 h 1277241"/>
                <a:gd name="connsiteX2" fmla="*/ 1726684 w 1981627"/>
                <a:gd name="connsiteY2" fmla="*/ 594475 h 1277241"/>
                <a:gd name="connsiteX3" fmla="*/ 1358542 w 1981627"/>
                <a:gd name="connsiteY3" fmla="*/ 1024239 h 1277241"/>
                <a:gd name="connsiteX4" fmla="*/ 1590790 w 1981627"/>
                <a:gd name="connsiteY4" fmla="*/ 1172651 h 1277241"/>
                <a:gd name="connsiteX5" fmla="*/ 1970900 w 1981627"/>
                <a:gd name="connsiteY5" fmla="*/ 952738 h 1277241"/>
                <a:gd name="connsiteX6" fmla="*/ 1131582 w 1981627"/>
                <a:gd name="connsiteY6" fmla="*/ 1046010 h 1277241"/>
                <a:gd name="connsiteX7" fmla="*/ 21418 w 1981627"/>
                <a:gd name="connsiteY7" fmla="*/ 594475 h 1277241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172651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010115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111235"/>
                <a:gd name="connsiteX1" fmla="*/ 890221 w 1970946"/>
                <a:gd name="connsiteY1" fmla="*/ 1122 h 1111235"/>
                <a:gd name="connsiteX2" fmla="*/ 1726684 w 1970946"/>
                <a:gd name="connsiteY2" fmla="*/ 594475 h 1111235"/>
                <a:gd name="connsiteX3" fmla="*/ 1358542 w 1970946"/>
                <a:gd name="connsiteY3" fmla="*/ 1024239 h 1111235"/>
                <a:gd name="connsiteX4" fmla="*/ 1590790 w 1970946"/>
                <a:gd name="connsiteY4" fmla="*/ 1010115 h 1111235"/>
                <a:gd name="connsiteX5" fmla="*/ 1970900 w 1970946"/>
                <a:gd name="connsiteY5" fmla="*/ 952738 h 1111235"/>
                <a:gd name="connsiteX6" fmla="*/ 1599173 w 1970946"/>
                <a:gd name="connsiteY6" fmla="*/ 1079771 h 1111235"/>
                <a:gd name="connsiteX7" fmla="*/ 1131582 w 1970946"/>
                <a:gd name="connsiteY7" fmla="*/ 1046010 h 1111235"/>
                <a:gd name="connsiteX8" fmla="*/ 21418 w 1970946"/>
                <a:gd name="connsiteY8" fmla="*/ 594475 h 1111235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465"/>
                <a:gd name="connsiteX1" fmla="*/ 890221 w 1954184"/>
                <a:gd name="connsiteY1" fmla="*/ 1122 h 1290465"/>
                <a:gd name="connsiteX2" fmla="*/ 1726684 w 1954184"/>
                <a:gd name="connsiteY2" fmla="*/ 594475 h 1290465"/>
                <a:gd name="connsiteX3" fmla="*/ 1358542 w 1954184"/>
                <a:gd name="connsiteY3" fmla="*/ 1024239 h 1290465"/>
                <a:gd name="connsiteX4" fmla="*/ 1590790 w 1954184"/>
                <a:gd name="connsiteY4" fmla="*/ 1010115 h 1290465"/>
                <a:gd name="connsiteX5" fmla="*/ 1954135 w 1954184"/>
                <a:gd name="connsiteY5" fmla="*/ 1289422 h 1290465"/>
                <a:gd name="connsiteX6" fmla="*/ 1599173 w 1954184"/>
                <a:gd name="connsiteY6" fmla="*/ 1079771 h 1290465"/>
                <a:gd name="connsiteX7" fmla="*/ 1131582 w 1954184"/>
                <a:gd name="connsiteY7" fmla="*/ 1046010 h 1290465"/>
                <a:gd name="connsiteX8" fmla="*/ 21418 w 1954184"/>
                <a:gd name="connsiteY8" fmla="*/ 594475 h 1290465"/>
                <a:gd name="connsiteX0" fmla="*/ 21418 w 1954135"/>
                <a:gd name="connsiteY0" fmla="*/ 594475 h 1290465"/>
                <a:gd name="connsiteX1" fmla="*/ 890221 w 1954135"/>
                <a:gd name="connsiteY1" fmla="*/ 1122 h 1290465"/>
                <a:gd name="connsiteX2" fmla="*/ 1726684 w 1954135"/>
                <a:gd name="connsiteY2" fmla="*/ 594475 h 1290465"/>
                <a:gd name="connsiteX3" fmla="*/ 1358542 w 1954135"/>
                <a:gd name="connsiteY3" fmla="*/ 1024239 h 1290465"/>
                <a:gd name="connsiteX4" fmla="*/ 1590790 w 1954135"/>
                <a:gd name="connsiteY4" fmla="*/ 1010115 h 1290465"/>
                <a:gd name="connsiteX5" fmla="*/ 1954135 w 1954135"/>
                <a:gd name="connsiteY5" fmla="*/ 1289422 h 1290465"/>
                <a:gd name="connsiteX6" fmla="*/ 1599173 w 1954135"/>
                <a:gd name="connsiteY6" fmla="*/ 1079771 h 1290465"/>
                <a:gd name="connsiteX7" fmla="*/ 1131582 w 1954135"/>
                <a:gd name="connsiteY7" fmla="*/ 1046010 h 1290465"/>
                <a:gd name="connsiteX8" fmla="*/ 21418 w 1954135"/>
                <a:gd name="connsiteY8" fmla="*/ 594475 h 1290465"/>
                <a:gd name="connsiteX0" fmla="*/ 21418 w 1954135"/>
                <a:gd name="connsiteY0" fmla="*/ 594475 h 1290523"/>
                <a:gd name="connsiteX1" fmla="*/ 890221 w 1954135"/>
                <a:gd name="connsiteY1" fmla="*/ 1122 h 1290523"/>
                <a:gd name="connsiteX2" fmla="*/ 1726684 w 1954135"/>
                <a:gd name="connsiteY2" fmla="*/ 594475 h 1290523"/>
                <a:gd name="connsiteX3" fmla="*/ 1358542 w 1954135"/>
                <a:gd name="connsiteY3" fmla="*/ 1024239 h 1290523"/>
                <a:gd name="connsiteX4" fmla="*/ 1590790 w 1954135"/>
                <a:gd name="connsiteY4" fmla="*/ 1010115 h 1290523"/>
                <a:gd name="connsiteX5" fmla="*/ 1954135 w 1954135"/>
                <a:gd name="connsiteY5" fmla="*/ 1289422 h 1290523"/>
                <a:gd name="connsiteX6" fmla="*/ 1599173 w 1954135"/>
                <a:gd name="connsiteY6" fmla="*/ 1079771 h 1290523"/>
                <a:gd name="connsiteX7" fmla="*/ 1131582 w 1954135"/>
                <a:gd name="connsiteY7" fmla="*/ 1046010 h 1290523"/>
                <a:gd name="connsiteX8" fmla="*/ 21418 w 1954135"/>
                <a:gd name="connsiteY8" fmla="*/ 594475 h 129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135" h="129052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381191" y="927876"/>
                    <a:pt x="1358542" y="1024239"/>
                  </a:cubicBezTo>
                  <a:cubicBezTo>
                    <a:pt x="1369422" y="1225090"/>
                    <a:pt x="1488730" y="1022032"/>
                    <a:pt x="1590790" y="1010115"/>
                  </a:cubicBezTo>
                  <a:cubicBezTo>
                    <a:pt x="1692850" y="998198"/>
                    <a:pt x="1877040" y="1256885"/>
                    <a:pt x="1954135" y="1289422"/>
                  </a:cubicBezTo>
                  <a:cubicBezTo>
                    <a:pt x="1839100" y="1308314"/>
                    <a:pt x="1667626" y="1077873"/>
                    <a:pt x="1599173" y="1079771"/>
                  </a:cubicBezTo>
                  <a:cubicBezTo>
                    <a:pt x="1530720" y="1081669"/>
                    <a:pt x="1212926" y="1506146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4000" dirty="0"/>
            </a:p>
          </p:txBody>
        </p:sp>
        <p:sp>
          <p:nvSpPr>
            <p:cNvPr id="111" name="Tekstvak 110"/>
            <p:cNvSpPr txBox="1"/>
            <p:nvPr/>
          </p:nvSpPr>
          <p:spPr>
            <a:xfrm rot="21420000">
              <a:off x="6191827" y="1479181"/>
              <a:ext cx="2367880" cy="993723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Les 2</a:t>
              </a:r>
              <a:endParaRPr lang="nl-NL" sz="4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459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Er </a:t>
            </a:r>
            <a:r>
              <a:rPr lang="nl-NL" dirty="0"/>
              <a:t>Was </a:t>
            </a:r>
            <a:r>
              <a:rPr lang="nl-NL" dirty="0" smtClean="0"/>
              <a:t>Eens </a:t>
            </a:r>
            <a:r>
              <a:rPr lang="nl-NL" dirty="0"/>
              <a:t>het verhaal </a:t>
            </a:r>
            <a:r>
              <a:rPr lang="nl-NL" dirty="0" smtClean="0"/>
              <a:t>van…</a:t>
            </a:r>
            <a:endParaRPr lang="nl-NL" dirty="0"/>
          </a:p>
        </p:txBody>
      </p:sp>
      <p:pic>
        <p:nvPicPr>
          <p:cNvPr id="9" name="Tijdelijke aanduiding voor afbeelding 8"/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4" b="5484"/>
          <a:stretch>
            <a:fillRect/>
          </a:stretch>
        </p:blipFill>
        <p:spPr/>
      </p:pic>
      <p:grpSp>
        <p:nvGrpSpPr>
          <p:cNvPr id="96" name="Groep 95"/>
          <p:cNvGrpSpPr/>
          <p:nvPr/>
        </p:nvGrpSpPr>
        <p:grpSpPr>
          <a:xfrm rot="21540000" flipH="1">
            <a:off x="274855" y="826596"/>
            <a:ext cx="2900592" cy="1624372"/>
            <a:chOff x="6164077" y="1345451"/>
            <a:chExt cx="2608294" cy="1519995"/>
          </a:xfrm>
        </p:grpSpPr>
        <p:sp>
          <p:nvSpPr>
            <p:cNvPr id="97" name="Ovaal 6143"/>
            <p:cNvSpPr/>
            <p:nvPr/>
          </p:nvSpPr>
          <p:spPr>
            <a:xfrm rot="21540000">
              <a:off x="6164077" y="1345451"/>
              <a:ext cx="2608294" cy="151999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794873"/>
                <a:gd name="connsiteY0" fmla="*/ 594475 h 1519592"/>
                <a:gd name="connsiteX1" fmla="*/ 890221 w 1794873"/>
                <a:gd name="connsiteY1" fmla="*/ 1122 h 1519592"/>
                <a:gd name="connsiteX2" fmla="*/ 1726684 w 1794873"/>
                <a:gd name="connsiteY2" fmla="*/ 594475 h 1519592"/>
                <a:gd name="connsiteX3" fmla="*/ 1358542 w 1794873"/>
                <a:gd name="connsiteY3" fmla="*/ 1024239 h 1519592"/>
                <a:gd name="connsiteX4" fmla="*/ 1794873 w 1794873"/>
                <a:gd name="connsiteY4" fmla="*/ 1510008 h 1519592"/>
                <a:gd name="connsiteX5" fmla="*/ 1131582 w 1794873"/>
                <a:gd name="connsiteY5" fmla="*/ 1046010 h 1519592"/>
                <a:gd name="connsiteX6" fmla="*/ 21418 w 1794873"/>
                <a:gd name="connsiteY6" fmla="*/ 594475 h 1519592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94873"/>
                <a:gd name="connsiteY0" fmla="*/ 594475 h 1619715"/>
                <a:gd name="connsiteX1" fmla="*/ 890221 w 1794873"/>
                <a:gd name="connsiteY1" fmla="*/ 1122 h 1619715"/>
                <a:gd name="connsiteX2" fmla="*/ 1726684 w 1794873"/>
                <a:gd name="connsiteY2" fmla="*/ 594475 h 1619715"/>
                <a:gd name="connsiteX3" fmla="*/ 1358542 w 1794873"/>
                <a:gd name="connsiteY3" fmla="*/ 1024239 h 1619715"/>
                <a:gd name="connsiteX4" fmla="*/ 1794873 w 1794873"/>
                <a:gd name="connsiteY4" fmla="*/ 1510008 h 1619715"/>
                <a:gd name="connsiteX5" fmla="*/ 1131582 w 1794873"/>
                <a:gd name="connsiteY5" fmla="*/ 1046010 h 1619715"/>
                <a:gd name="connsiteX6" fmla="*/ 21418 w 1794873"/>
                <a:gd name="connsiteY6" fmla="*/ 594475 h 1619715"/>
                <a:gd name="connsiteX0" fmla="*/ 21418 w 1781501"/>
                <a:gd name="connsiteY0" fmla="*/ 594475 h 1475600"/>
                <a:gd name="connsiteX1" fmla="*/ 890221 w 1781501"/>
                <a:gd name="connsiteY1" fmla="*/ 1122 h 1475600"/>
                <a:gd name="connsiteX2" fmla="*/ 1726684 w 1781501"/>
                <a:gd name="connsiteY2" fmla="*/ 594475 h 1475600"/>
                <a:gd name="connsiteX3" fmla="*/ 1358542 w 1781501"/>
                <a:gd name="connsiteY3" fmla="*/ 1024239 h 1475600"/>
                <a:gd name="connsiteX4" fmla="*/ 1781501 w 1781501"/>
                <a:gd name="connsiteY4" fmla="*/ 1111819 h 1475600"/>
                <a:gd name="connsiteX5" fmla="*/ 1131582 w 1781501"/>
                <a:gd name="connsiteY5" fmla="*/ 1046010 h 1475600"/>
                <a:gd name="connsiteX6" fmla="*/ 21418 w 1781501"/>
                <a:gd name="connsiteY6" fmla="*/ 594475 h 1475600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500215"/>
                <a:gd name="connsiteX1" fmla="*/ 890221 w 1781501"/>
                <a:gd name="connsiteY1" fmla="*/ 1122 h 1500215"/>
                <a:gd name="connsiteX2" fmla="*/ 1726684 w 1781501"/>
                <a:gd name="connsiteY2" fmla="*/ 594475 h 1500215"/>
                <a:gd name="connsiteX3" fmla="*/ 1358542 w 1781501"/>
                <a:gd name="connsiteY3" fmla="*/ 1024239 h 1500215"/>
                <a:gd name="connsiteX4" fmla="*/ 1781501 w 1781501"/>
                <a:gd name="connsiteY4" fmla="*/ 1111819 h 1500215"/>
                <a:gd name="connsiteX5" fmla="*/ 1131582 w 1781501"/>
                <a:gd name="connsiteY5" fmla="*/ 1046010 h 1500215"/>
                <a:gd name="connsiteX6" fmla="*/ 21418 w 1781501"/>
                <a:gd name="connsiteY6" fmla="*/ 594475 h 1500215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  <a:gd name="connsiteX0" fmla="*/ 21418 w 1781501"/>
                <a:gd name="connsiteY0" fmla="*/ 594475 h 1381813"/>
                <a:gd name="connsiteX1" fmla="*/ 890221 w 1781501"/>
                <a:gd name="connsiteY1" fmla="*/ 1122 h 1381813"/>
                <a:gd name="connsiteX2" fmla="*/ 1726684 w 1781501"/>
                <a:gd name="connsiteY2" fmla="*/ 594475 h 1381813"/>
                <a:gd name="connsiteX3" fmla="*/ 1358542 w 1781501"/>
                <a:gd name="connsiteY3" fmla="*/ 1024239 h 1381813"/>
                <a:gd name="connsiteX4" fmla="*/ 1781501 w 1781501"/>
                <a:gd name="connsiteY4" fmla="*/ 1111819 h 1381813"/>
                <a:gd name="connsiteX5" fmla="*/ 1131582 w 1781501"/>
                <a:gd name="connsiteY5" fmla="*/ 1046010 h 1381813"/>
                <a:gd name="connsiteX6" fmla="*/ 21418 w 1781501"/>
                <a:gd name="connsiteY6" fmla="*/ 594475 h 1381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501" h="138181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35405" y="1460586"/>
                    <a:pt x="1580740" y="1112824"/>
                    <a:pt x="1781501" y="1111819"/>
                  </a:cubicBezTo>
                  <a:cubicBezTo>
                    <a:pt x="1577398" y="1179526"/>
                    <a:pt x="1305717" y="1722142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5400" dirty="0"/>
            </a:p>
          </p:txBody>
        </p:sp>
        <p:sp>
          <p:nvSpPr>
            <p:cNvPr id="98" name="Tekstvak 97"/>
            <p:cNvSpPr txBox="1"/>
            <p:nvPr/>
          </p:nvSpPr>
          <p:spPr>
            <a:xfrm rot="21420000">
              <a:off x="6351878" y="1580092"/>
              <a:ext cx="2367880" cy="89279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8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Een Schrijver op school</a:t>
              </a:r>
              <a:endParaRPr lang="nl-NL" sz="28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6" name="Groep 105"/>
          <p:cNvGrpSpPr/>
          <p:nvPr/>
        </p:nvGrpSpPr>
        <p:grpSpPr>
          <a:xfrm>
            <a:off x="5288720" y="4293096"/>
            <a:ext cx="3229355" cy="1358863"/>
            <a:chOff x="6031541" y="1292836"/>
            <a:chExt cx="2604667" cy="1632765"/>
          </a:xfrm>
        </p:grpSpPr>
        <p:sp>
          <p:nvSpPr>
            <p:cNvPr id="107" name="Ovaal 6143"/>
            <p:cNvSpPr/>
            <p:nvPr/>
          </p:nvSpPr>
          <p:spPr>
            <a:xfrm rot="21540000">
              <a:off x="6076523" y="1292836"/>
              <a:ext cx="2528103" cy="1632765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829891"/>
                <a:gd name="connsiteY0" fmla="*/ 594475 h 1489108"/>
                <a:gd name="connsiteX1" fmla="*/ 890221 w 1829891"/>
                <a:gd name="connsiteY1" fmla="*/ 1122 h 1489108"/>
                <a:gd name="connsiteX2" fmla="*/ 1726684 w 1829891"/>
                <a:gd name="connsiteY2" fmla="*/ 594475 h 1489108"/>
                <a:gd name="connsiteX3" fmla="*/ 1358542 w 1829891"/>
                <a:gd name="connsiteY3" fmla="*/ 1024239 h 1489108"/>
                <a:gd name="connsiteX4" fmla="*/ 1829891 w 1829891"/>
                <a:gd name="connsiteY4" fmla="*/ 1489108 h 1489108"/>
                <a:gd name="connsiteX5" fmla="*/ 1131582 w 1829891"/>
                <a:gd name="connsiteY5" fmla="*/ 1046010 h 1489108"/>
                <a:gd name="connsiteX6" fmla="*/ 21418 w 1829891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830492"/>
                <a:gd name="connsiteY0" fmla="*/ 594475 h 1489108"/>
                <a:gd name="connsiteX1" fmla="*/ 890221 w 1830492"/>
                <a:gd name="connsiteY1" fmla="*/ 1122 h 1489108"/>
                <a:gd name="connsiteX2" fmla="*/ 1726684 w 1830492"/>
                <a:gd name="connsiteY2" fmla="*/ 594475 h 1489108"/>
                <a:gd name="connsiteX3" fmla="*/ 1358542 w 1830492"/>
                <a:gd name="connsiteY3" fmla="*/ 1024239 h 1489108"/>
                <a:gd name="connsiteX4" fmla="*/ 1829891 w 1830492"/>
                <a:gd name="connsiteY4" fmla="*/ 1489108 h 1489108"/>
                <a:gd name="connsiteX5" fmla="*/ 1131582 w 1830492"/>
                <a:gd name="connsiteY5" fmla="*/ 1046010 h 1489108"/>
                <a:gd name="connsiteX6" fmla="*/ 21418 w 1830492"/>
                <a:gd name="connsiteY6" fmla="*/ 594475 h 1489108"/>
                <a:gd name="connsiteX0" fmla="*/ 21418 w 1726729"/>
                <a:gd name="connsiteY0" fmla="*/ 594475 h 1484331"/>
                <a:gd name="connsiteX1" fmla="*/ 890221 w 1726729"/>
                <a:gd name="connsiteY1" fmla="*/ 1122 h 1484331"/>
                <a:gd name="connsiteX2" fmla="*/ 1726684 w 1726729"/>
                <a:gd name="connsiteY2" fmla="*/ 594475 h 1484331"/>
                <a:gd name="connsiteX3" fmla="*/ 1358542 w 1726729"/>
                <a:gd name="connsiteY3" fmla="*/ 1024239 h 1484331"/>
                <a:gd name="connsiteX4" fmla="*/ 1619572 w 1726729"/>
                <a:gd name="connsiteY4" fmla="*/ 1484331 h 1484331"/>
                <a:gd name="connsiteX5" fmla="*/ 1131582 w 1726729"/>
                <a:gd name="connsiteY5" fmla="*/ 1046010 h 1484331"/>
                <a:gd name="connsiteX6" fmla="*/ 21418 w 1726729"/>
                <a:gd name="connsiteY6" fmla="*/ 594475 h 148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6729" h="148433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639762" y="855427"/>
                    <a:pt x="1619572" y="1484331"/>
                  </a:cubicBezTo>
                  <a:cubicBezTo>
                    <a:pt x="1522514" y="851767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108" name="Tekstvak 107"/>
            <p:cNvSpPr txBox="1"/>
            <p:nvPr/>
          </p:nvSpPr>
          <p:spPr>
            <a:xfrm rot="21540000">
              <a:off x="6031541" y="1528229"/>
              <a:ext cx="2604667" cy="924535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2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Bereid je voor: </a:t>
              </a:r>
            </a:p>
            <a:p>
              <a:pPr algn="ctr"/>
              <a:r>
                <a:rPr lang="nl-NL" sz="22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wat wil je vragen? </a:t>
              </a:r>
              <a:endParaRPr lang="nl-NL" sz="22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09" name="Groep 108"/>
          <p:cNvGrpSpPr/>
          <p:nvPr/>
        </p:nvGrpSpPr>
        <p:grpSpPr>
          <a:xfrm rot="60000">
            <a:off x="6539449" y="1138721"/>
            <a:ext cx="2305270" cy="1099180"/>
            <a:chOff x="6163215" y="1343163"/>
            <a:chExt cx="2861047" cy="1419576"/>
          </a:xfrm>
        </p:grpSpPr>
        <p:sp>
          <p:nvSpPr>
            <p:cNvPr id="110" name="Ovaal 6143"/>
            <p:cNvSpPr/>
            <p:nvPr/>
          </p:nvSpPr>
          <p:spPr>
            <a:xfrm rot="21540000">
              <a:off x="6163215" y="1343163"/>
              <a:ext cx="2861047" cy="141957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21418 w 1794873"/>
                <a:gd name="connsiteY0" fmla="*/ 594475 h 1510007"/>
                <a:gd name="connsiteX1" fmla="*/ 890221 w 1794873"/>
                <a:gd name="connsiteY1" fmla="*/ 1122 h 1510007"/>
                <a:gd name="connsiteX2" fmla="*/ 1726684 w 1794873"/>
                <a:gd name="connsiteY2" fmla="*/ 594475 h 1510007"/>
                <a:gd name="connsiteX3" fmla="*/ 1358542 w 1794873"/>
                <a:gd name="connsiteY3" fmla="*/ 1024239 h 1510007"/>
                <a:gd name="connsiteX4" fmla="*/ 1794873 w 1794873"/>
                <a:gd name="connsiteY4" fmla="*/ 1510008 h 1510007"/>
                <a:gd name="connsiteX5" fmla="*/ 1131582 w 1794873"/>
                <a:gd name="connsiteY5" fmla="*/ 1046010 h 1510007"/>
                <a:gd name="connsiteX6" fmla="*/ 21418 w 1794873"/>
                <a:gd name="connsiteY6" fmla="*/ 594475 h 1510007"/>
                <a:gd name="connsiteX0" fmla="*/ 21418 w 1794873"/>
                <a:gd name="connsiteY0" fmla="*/ 594475 h 1510008"/>
                <a:gd name="connsiteX1" fmla="*/ 890221 w 1794873"/>
                <a:gd name="connsiteY1" fmla="*/ 1122 h 1510008"/>
                <a:gd name="connsiteX2" fmla="*/ 1726684 w 1794873"/>
                <a:gd name="connsiteY2" fmla="*/ 594475 h 1510008"/>
                <a:gd name="connsiteX3" fmla="*/ 1358542 w 1794873"/>
                <a:gd name="connsiteY3" fmla="*/ 1024239 h 1510008"/>
                <a:gd name="connsiteX4" fmla="*/ 1794873 w 1794873"/>
                <a:gd name="connsiteY4" fmla="*/ 1510008 h 1510008"/>
                <a:gd name="connsiteX5" fmla="*/ 1131582 w 1794873"/>
                <a:gd name="connsiteY5" fmla="*/ 1046010 h 1510008"/>
                <a:gd name="connsiteX6" fmla="*/ 21418 w 1794873"/>
                <a:gd name="connsiteY6" fmla="*/ 594475 h 1510008"/>
                <a:gd name="connsiteX0" fmla="*/ 21418 w 1970900"/>
                <a:gd name="connsiteY0" fmla="*/ 594475 h 1146026"/>
                <a:gd name="connsiteX1" fmla="*/ 890221 w 1970900"/>
                <a:gd name="connsiteY1" fmla="*/ 1122 h 1146026"/>
                <a:gd name="connsiteX2" fmla="*/ 1726684 w 1970900"/>
                <a:gd name="connsiteY2" fmla="*/ 594475 h 1146026"/>
                <a:gd name="connsiteX3" fmla="*/ 1358542 w 1970900"/>
                <a:gd name="connsiteY3" fmla="*/ 1024239 h 1146026"/>
                <a:gd name="connsiteX4" fmla="*/ 1970900 w 1970900"/>
                <a:gd name="connsiteY4" fmla="*/ 952738 h 1146026"/>
                <a:gd name="connsiteX5" fmla="*/ 1131582 w 1970900"/>
                <a:gd name="connsiteY5" fmla="*/ 1046010 h 1146026"/>
                <a:gd name="connsiteX6" fmla="*/ 21418 w 1970900"/>
                <a:gd name="connsiteY6" fmla="*/ 594475 h 1146026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70900"/>
                <a:gd name="connsiteY0" fmla="*/ 594475 h 1277241"/>
                <a:gd name="connsiteX1" fmla="*/ 890221 w 1970900"/>
                <a:gd name="connsiteY1" fmla="*/ 1122 h 1277241"/>
                <a:gd name="connsiteX2" fmla="*/ 1726684 w 1970900"/>
                <a:gd name="connsiteY2" fmla="*/ 594475 h 1277241"/>
                <a:gd name="connsiteX3" fmla="*/ 1358542 w 1970900"/>
                <a:gd name="connsiteY3" fmla="*/ 1024239 h 1277241"/>
                <a:gd name="connsiteX4" fmla="*/ 1970900 w 1970900"/>
                <a:gd name="connsiteY4" fmla="*/ 952738 h 1277241"/>
                <a:gd name="connsiteX5" fmla="*/ 1131582 w 1970900"/>
                <a:gd name="connsiteY5" fmla="*/ 1046010 h 1277241"/>
                <a:gd name="connsiteX6" fmla="*/ 21418 w 1970900"/>
                <a:gd name="connsiteY6" fmla="*/ 594475 h 1277241"/>
                <a:gd name="connsiteX0" fmla="*/ 21418 w 1981627"/>
                <a:gd name="connsiteY0" fmla="*/ 594475 h 1277241"/>
                <a:gd name="connsiteX1" fmla="*/ 890221 w 1981627"/>
                <a:gd name="connsiteY1" fmla="*/ 1122 h 1277241"/>
                <a:gd name="connsiteX2" fmla="*/ 1726684 w 1981627"/>
                <a:gd name="connsiteY2" fmla="*/ 594475 h 1277241"/>
                <a:gd name="connsiteX3" fmla="*/ 1358542 w 1981627"/>
                <a:gd name="connsiteY3" fmla="*/ 1024239 h 1277241"/>
                <a:gd name="connsiteX4" fmla="*/ 1590790 w 1981627"/>
                <a:gd name="connsiteY4" fmla="*/ 1172651 h 1277241"/>
                <a:gd name="connsiteX5" fmla="*/ 1970900 w 1981627"/>
                <a:gd name="connsiteY5" fmla="*/ 952738 h 1277241"/>
                <a:gd name="connsiteX6" fmla="*/ 1131582 w 1981627"/>
                <a:gd name="connsiteY6" fmla="*/ 1046010 h 1277241"/>
                <a:gd name="connsiteX7" fmla="*/ 21418 w 1981627"/>
                <a:gd name="connsiteY7" fmla="*/ 594475 h 1277241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172651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266862"/>
                <a:gd name="connsiteX1" fmla="*/ 890221 w 1970946"/>
                <a:gd name="connsiteY1" fmla="*/ 1122 h 1266862"/>
                <a:gd name="connsiteX2" fmla="*/ 1726684 w 1970946"/>
                <a:gd name="connsiteY2" fmla="*/ 594475 h 1266862"/>
                <a:gd name="connsiteX3" fmla="*/ 1358542 w 1970946"/>
                <a:gd name="connsiteY3" fmla="*/ 1024239 h 1266862"/>
                <a:gd name="connsiteX4" fmla="*/ 1590790 w 1970946"/>
                <a:gd name="connsiteY4" fmla="*/ 1010115 h 1266862"/>
                <a:gd name="connsiteX5" fmla="*/ 1970900 w 1970946"/>
                <a:gd name="connsiteY5" fmla="*/ 952738 h 1266862"/>
                <a:gd name="connsiteX6" fmla="*/ 1565643 w 1970946"/>
                <a:gd name="connsiteY6" fmla="*/ 1265529 h 1266862"/>
                <a:gd name="connsiteX7" fmla="*/ 1131582 w 1970946"/>
                <a:gd name="connsiteY7" fmla="*/ 1046010 h 1266862"/>
                <a:gd name="connsiteX8" fmla="*/ 21418 w 1970946"/>
                <a:gd name="connsiteY8" fmla="*/ 594475 h 1266862"/>
                <a:gd name="connsiteX0" fmla="*/ 21418 w 1970946"/>
                <a:gd name="connsiteY0" fmla="*/ 594475 h 1111235"/>
                <a:gd name="connsiteX1" fmla="*/ 890221 w 1970946"/>
                <a:gd name="connsiteY1" fmla="*/ 1122 h 1111235"/>
                <a:gd name="connsiteX2" fmla="*/ 1726684 w 1970946"/>
                <a:gd name="connsiteY2" fmla="*/ 594475 h 1111235"/>
                <a:gd name="connsiteX3" fmla="*/ 1358542 w 1970946"/>
                <a:gd name="connsiteY3" fmla="*/ 1024239 h 1111235"/>
                <a:gd name="connsiteX4" fmla="*/ 1590790 w 1970946"/>
                <a:gd name="connsiteY4" fmla="*/ 1010115 h 1111235"/>
                <a:gd name="connsiteX5" fmla="*/ 1970900 w 1970946"/>
                <a:gd name="connsiteY5" fmla="*/ 952738 h 1111235"/>
                <a:gd name="connsiteX6" fmla="*/ 1599173 w 1970946"/>
                <a:gd name="connsiteY6" fmla="*/ 1079771 h 1111235"/>
                <a:gd name="connsiteX7" fmla="*/ 1131582 w 1970946"/>
                <a:gd name="connsiteY7" fmla="*/ 1046010 h 1111235"/>
                <a:gd name="connsiteX8" fmla="*/ 21418 w 1970946"/>
                <a:gd name="connsiteY8" fmla="*/ 594475 h 1111235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138"/>
                <a:gd name="connsiteX1" fmla="*/ 890221 w 1954184"/>
                <a:gd name="connsiteY1" fmla="*/ 1122 h 1290138"/>
                <a:gd name="connsiteX2" fmla="*/ 1726684 w 1954184"/>
                <a:gd name="connsiteY2" fmla="*/ 594475 h 1290138"/>
                <a:gd name="connsiteX3" fmla="*/ 1358542 w 1954184"/>
                <a:gd name="connsiteY3" fmla="*/ 1024239 h 1290138"/>
                <a:gd name="connsiteX4" fmla="*/ 1590790 w 1954184"/>
                <a:gd name="connsiteY4" fmla="*/ 1010115 h 1290138"/>
                <a:gd name="connsiteX5" fmla="*/ 1954135 w 1954184"/>
                <a:gd name="connsiteY5" fmla="*/ 1289422 h 1290138"/>
                <a:gd name="connsiteX6" fmla="*/ 1599173 w 1954184"/>
                <a:gd name="connsiteY6" fmla="*/ 1079771 h 1290138"/>
                <a:gd name="connsiteX7" fmla="*/ 1131582 w 1954184"/>
                <a:gd name="connsiteY7" fmla="*/ 1046010 h 1290138"/>
                <a:gd name="connsiteX8" fmla="*/ 21418 w 1954184"/>
                <a:gd name="connsiteY8" fmla="*/ 594475 h 1290138"/>
                <a:gd name="connsiteX0" fmla="*/ 21418 w 1954184"/>
                <a:gd name="connsiteY0" fmla="*/ 594475 h 1290465"/>
                <a:gd name="connsiteX1" fmla="*/ 890221 w 1954184"/>
                <a:gd name="connsiteY1" fmla="*/ 1122 h 1290465"/>
                <a:gd name="connsiteX2" fmla="*/ 1726684 w 1954184"/>
                <a:gd name="connsiteY2" fmla="*/ 594475 h 1290465"/>
                <a:gd name="connsiteX3" fmla="*/ 1358542 w 1954184"/>
                <a:gd name="connsiteY3" fmla="*/ 1024239 h 1290465"/>
                <a:gd name="connsiteX4" fmla="*/ 1590790 w 1954184"/>
                <a:gd name="connsiteY4" fmla="*/ 1010115 h 1290465"/>
                <a:gd name="connsiteX5" fmla="*/ 1954135 w 1954184"/>
                <a:gd name="connsiteY5" fmla="*/ 1289422 h 1290465"/>
                <a:gd name="connsiteX6" fmla="*/ 1599173 w 1954184"/>
                <a:gd name="connsiteY6" fmla="*/ 1079771 h 1290465"/>
                <a:gd name="connsiteX7" fmla="*/ 1131582 w 1954184"/>
                <a:gd name="connsiteY7" fmla="*/ 1046010 h 1290465"/>
                <a:gd name="connsiteX8" fmla="*/ 21418 w 1954184"/>
                <a:gd name="connsiteY8" fmla="*/ 594475 h 1290465"/>
                <a:gd name="connsiteX0" fmla="*/ 21418 w 1954135"/>
                <a:gd name="connsiteY0" fmla="*/ 594475 h 1290465"/>
                <a:gd name="connsiteX1" fmla="*/ 890221 w 1954135"/>
                <a:gd name="connsiteY1" fmla="*/ 1122 h 1290465"/>
                <a:gd name="connsiteX2" fmla="*/ 1726684 w 1954135"/>
                <a:gd name="connsiteY2" fmla="*/ 594475 h 1290465"/>
                <a:gd name="connsiteX3" fmla="*/ 1358542 w 1954135"/>
                <a:gd name="connsiteY3" fmla="*/ 1024239 h 1290465"/>
                <a:gd name="connsiteX4" fmla="*/ 1590790 w 1954135"/>
                <a:gd name="connsiteY4" fmla="*/ 1010115 h 1290465"/>
                <a:gd name="connsiteX5" fmla="*/ 1954135 w 1954135"/>
                <a:gd name="connsiteY5" fmla="*/ 1289422 h 1290465"/>
                <a:gd name="connsiteX6" fmla="*/ 1599173 w 1954135"/>
                <a:gd name="connsiteY6" fmla="*/ 1079771 h 1290465"/>
                <a:gd name="connsiteX7" fmla="*/ 1131582 w 1954135"/>
                <a:gd name="connsiteY7" fmla="*/ 1046010 h 1290465"/>
                <a:gd name="connsiteX8" fmla="*/ 21418 w 1954135"/>
                <a:gd name="connsiteY8" fmla="*/ 594475 h 1290465"/>
                <a:gd name="connsiteX0" fmla="*/ 21418 w 1954135"/>
                <a:gd name="connsiteY0" fmla="*/ 594475 h 1290523"/>
                <a:gd name="connsiteX1" fmla="*/ 890221 w 1954135"/>
                <a:gd name="connsiteY1" fmla="*/ 1122 h 1290523"/>
                <a:gd name="connsiteX2" fmla="*/ 1726684 w 1954135"/>
                <a:gd name="connsiteY2" fmla="*/ 594475 h 1290523"/>
                <a:gd name="connsiteX3" fmla="*/ 1358542 w 1954135"/>
                <a:gd name="connsiteY3" fmla="*/ 1024239 h 1290523"/>
                <a:gd name="connsiteX4" fmla="*/ 1590790 w 1954135"/>
                <a:gd name="connsiteY4" fmla="*/ 1010115 h 1290523"/>
                <a:gd name="connsiteX5" fmla="*/ 1954135 w 1954135"/>
                <a:gd name="connsiteY5" fmla="*/ 1289422 h 1290523"/>
                <a:gd name="connsiteX6" fmla="*/ 1599173 w 1954135"/>
                <a:gd name="connsiteY6" fmla="*/ 1079771 h 1290523"/>
                <a:gd name="connsiteX7" fmla="*/ 1131582 w 1954135"/>
                <a:gd name="connsiteY7" fmla="*/ 1046010 h 1290523"/>
                <a:gd name="connsiteX8" fmla="*/ 21418 w 1954135"/>
                <a:gd name="connsiteY8" fmla="*/ 594475 h 129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4135" h="1290523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381191" y="927876"/>
                    <a:pt x="1358542" y="1024239"/>
                  </a:cubicBezTo>
                  <a:cubicBezTo>
                    <a:pt x="1369422" y="1225090"/>
                    <a:pt x="1488730" y="1022032"/>
                    <a:pt x="1590790" y="1010115"/>
                  </a:cubicBezTo>
                  <a:cubicBezTo>
                    <a:pt x="1692850" y="998198"/>
                    <a:pt x="1877040" y="1256885"/>
                    <a:pt x="1954135" y="1289422"/>
                  </a:cubicBezTo>
                  <a:cubicBezTo>
                    <a:pt x="1839100" y="1308314"/>
                    <a:pt x="1667626" y="1077873"/>
                    <a:pt x="1599173" y="1079771"/>
                  </a:cubicBezTo>
                  <a:cubicBezTo>
                    <a:pt x="1530720" y="1081669"/>
                    <a:pt x="1212926" y="1506146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4000" dirty="0"/>
            </a:p>
          </p:txBody>
        </p:sp>
        <p:sp>
          <p:nvSpPr>
            <p:cNvPr id="111" name="Tekstvak 110"/>
            <p:cNvSpPr txBox="1"/>
            <p:nvPr/>
          </p:nvSpPr>
          <p:spPr>
            <a:xfrm rot="21420000">
              <a:off x="6191827" y="1479181"/>
              <a:ext cx="2367880" cy="993723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4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Les 2</a:t>
              </a:r>
              <a:endParaRPr lang="nl-NL" sz="4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12" name="Groep 111"/>
          <p:cNvGrpSpPr/>
          <p:nvPr/>
        </p:nvGrpSpPr>
        <p:grpSpPr>
          <a:xfrm rot="21480000" flipH="1">
            <a:off x="199726" y="4714081"/>
            <a:ext cx="2441724" cy="1200987"/>
            <a:chOff x="5859013" y="671106"/>
            <a:chExt cx="3179553" cy="3045891"/>
          </a:xfrm>
        </p:grpSpPr>
        <p:sp>
          <p:nvSpPr>
            <p:cNvPr id="113" name="Ovaal 6143"/>
            <p:cNvSpPr/>
            <p:nvPr/>
          </p:nvSpPr>
          <p:spPr>
            <a:xfrm rot="21540000">
              <a:off x="5958914" y="671106"/>
              <a:ext cx="3079652" cy="3045891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35982 w 1811126"/>
                <a:gd name="connsiteY0" fmla="*/ 512074 h 1194440"/>
                <a:gd name="connsiteX1" fmla="*/ 807732 w 1811126"/>
                <a:gd name="connsiteY1" fmla="*/ 441 h 1194440"/>
                <a:gd name="connsiteX2" fmla="*/ 1644195 w 1811126"/>
                <a:gd name="connsiteY2" fmla="*/ 593794 h 1194440"/>
                <a:gd name="connsiteX3" fmla="*/ 1276053 w 1811126"/>
                <a:gd name="connsiteY3" fmla="*/ 1023558 h 1194440"/>
                <a:gd name="connsiteX4" fmla="*/ 1811126 w 1811126"/>
                <a:gd name="connsiteY4" fmla="*/ 1094375 h 1194440"/>
                <a:gd name="connsiteX5" fmla="*/ 1049093 w 1811126"/>
                <a:gd name="connsiteY5" fmla="*/ 1045329 h 1194440"/>
                <a:gd name="connsiteX6" fmla="*/ 35982 w 1811126"/>
                <a:gd name="connsiteY6" fmla="*/ 512074 h 1194440"/>
                <a:gd name="connsiteX0" fmla="*/ 15933 w 1791077"/>
                <a:gd name="connsiteY0" fmla="*/ 512142 h 1194508"/>
                <a:gd name="connsiteX1" fmla="*/ 787683 w 1791077"/>
                <a:gd name="connsiteY1" fmla="*/ 509 h 1194508"/>
                <a:gd name="connsiteX2" fmla="*/ 1624146 w 1791077"/>
                <a:gd name="connsiteY2" fmla="*/ 593862 h 1194508"/>
                <a:gd name="connsiteX3" fmla="*/ 1256004 w 1791077"/>
                <a:gd name="connsiteY3" fmla="*/ 1023626 h 1194508"/>
                <a:gd name="connsiteX4" fmla="*/ 1791077 w 1791077"/>
                <a:gd name="connsiteY4" fmla="*/ 1094443 h 1194508"/>
                <a:gd name="connsiteX5" fmla="*/ 1029044 w 1791077"/>
                <a:gd name="connsiteY5" fmla="*/ 1045397 h 1194508"/>
                <a:gd name="connsiteX6" fmla="*/ 15933 w 1791077"/>
                <a:gd name="connsiteY6" fmla="*/ 512142 h 1194508"/>
                <a:gd name="connsiteX0" fmla="*/ 4349 w 1779493"/>
                <a:gd name="connsiteY0" fmla="*/ 512012 h 1165662"/>
                <a:gd name="connsiteX1" fmla="*/ 776099 w 1779493"/>
                <a:gd name="connsiteY1" fmla="*/ 379 h 1165662"/>
                <a:gd name="connsiteX2" fmla="*/ 1612562 w 1779493"/>
                <a:gd name="connsiteY2" fmla="*/ 593732 h 1165662"/>
                <a:gd name="connsiteX3" fmla="*/ 1244420 w 1779493"/>
                <a:gd name="connsiteY3" fmla="*/ 1023496 h 1165662"/>
                <a:gd name="connsiteX4" fmla="*/ 1779493 w 1779493"/>
                <a:gd name="connsiteY4" fmla="*/ 1094313 h 1165662"/>
                <a:gd name="connsiteX5" fmla="*/ 1132165 w 1779493"/>
                <a:gd name="connsiteY5" fmla="*/ 1007759 h 1165662"/>
                <a:gd name="connsiteX6" fmla="*/ 4349 w 1779493"/>
                <a:gd name="connsiteY6" fmla="*/ 512012 h 1165662"/>
                <a:gd name="connsiteX0" fmla="*/ 4349 w 1779493"/>
                <a:gd name="connsiteY0" fmla="*/ 512012 h 1165661"/>
                <a:gd name="connsiteX1" fmla="*/ 776099 w 1779493"/>
                <a:gd name="connsiteY1" fmla="*/ 379 h 1165661"/>
                <a:gd name="connsiteX2" fmla="*/ 1612562 w 1779493"/>
                <a:gd name="connsiteY2" fmla="*/ 593732 h 1165661"/>
                <a:gd name="connsiteX3" fmla="*/ 1244420 w 1779493"/>
                <a:gd name="connsiteY3" fmla="*/ 1023496 h 1165661"/>
                <a:gd name="connsiteX4" fmla="*/ 1779493 w 1779493"/>
                <a:gd name="connsiteY4" fmla="*/ 1094313 h 1165661"/>
                <a:gd name="connsiteX5" fmla="*/ 1132165 w 1779493"/>
                <a:gd name="connsiteY5" fmla="*/ 1007759 h 1165661"/>
                <a:gd name="connsiteX6" fmla="*/ 4349 w 1779493"/>
                <a:gd name="connsiteY6" fmla="*/ 512012 h 1165661"/>
                <a:gd name="connsiteX0" fmla="*/ 13125 w 1788269"/>
                <a:gd name="connsiteY0" fmla="*/ 513307 h 1166956"/>
                <a:gd name="connsiteX1" fmla="*/ 784875 w 1788269"/>
                <a:gd name="connsiteY1" fmla="*/ 1674 h 1166956"/>
                <a:gd name="connsiteX2" fmla="*/ 1621338 w 1788269"/>
                <a:gd name="connsiteY2" fmla="*/ 595027 h 1166956"/>
                <a:gd name="connsiteX3" fmla="*/ 1253196 w 1788269"/>
                <a:gd name="connsiteY3" fmla="*/ 1024791 h 1166956"/>
                <a:gd name="connsiteX4" fmla="*/ 1788269 w 1788269"/>
                <a:gd name="connsiteY4" fmla="*/ 1095608 h 1166956"/>
                <a:gd name="connsiteX5" fmla="*/ 1140941 w 1788269"/>
                <a:gd name="connsiteY5" fmla="*/ 1009054 h 1166956"/>
                <a:gd name="connsiteX6" fmla="*/ 13125 w 1788269"/>
                <a:gd name="connsiteY6" fmla="*/ 513307 h 1166956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526 w 1778670"/>
                <a:gd name="connsiteY0" fmla="*/ 378760 h 1032409"/>
                <a:gd name="connsiteX1" fmla="*/ 805232 w 1778670"/>
                <a:gd name="connsiteY1" fmla="*/ 543 h 1032409"/>
                <a:gd name="connsiteX2" fmla="*/ 1611739 w 1778670"/>
                <a:gd name="connsiteY2" fmla="*/ 460480 h 1032409"/>
                <a:gd name="connsiteX3" fmla="*/ 1243597 w 1778670"/>
                <a:gd name="connsiteY3" fmla="*/ 890244 h 1032409"/>
                <a:gd name="connsiteX4" fmla="*/ 1778670 w 1778670"/>
                <a:gd name="connsiteY4" fmla="*/ 961061 h 1032409"/>
                <a:gd name="connsiteX5" fmla="*/ 1131342 w 1778670"/>
                <a:gd name="connsiteY5" fmla="*/ 874507 h 1032409"/>
                <a:gd name="connsiteX6" fmla="*/ 3526 w 1778670"/>
                <a:gd name="connsiteY6" fmla="*/ 378760 h 1032409"/>
                <a:gd name="connsiteX0" fmla="*/ 3474 w 1778618"/>
                <a:gd name="connsiteY0" fmla="*/ 378347 h 1031996"/>
                <a:gd name="connsiteX1" fmla="*/ 805180 w 1778618"/>
                <a:gd name="connsiteY1" fmla="*/ 130 h 1031996"/>
                <a:gd name="connsiteX2" fmla="*/ 1553783 w 1778618"/>
                <a:gd name="connsiteY2" fmla="*/ 417224 h 1031996"/>
                <a:gd name="connsiteX3" fmla="*/ 1243545 w 1778618"/>
                <a:gd name="connsiteY3" fmla="*/ 889831 h 1031996"/>
                <a:gd name="connsiteX4" fmla="*/ 1778618 w 1778618"/>
                <a:gd name="connsiteY4" fmla="*/ 960648 h 1031996"/>
                <a:gd name="connsiteX5" fmla="*/ 1131290 w 1778618"/>
                <a:gd name="connsiteY5" fmla="*/ 874094 h 1031996"/>
                <a:gd name="connsiteX6" fmla="*/ 3474 w 1778618"/>
                <a:gd name="connsiteY6" fmla="*/ 378347 h 1031996"/>
                <a:gd name="connsiteX0" fmla="*/ 6221 w 1781365"/>
                <a:gd name="connsiteY0" fmla="*/ 380742 h 1034391"/>
                <a:gd name="connsiteX1" fmla="*/ 807927 w 1781365"/>
                <a:gd name="connsiteY1" fmla="*/ 2525 h 1034391"/>
                <a:gd name="connsiteX2" fmla="*/ 1556530 w 1781365"/>
                <a:gd name="connsiteY2" fmla="*/ 419619 h 1034391"/>
                <a:gd name="connsiteX3" fmla="*/ 1246292 w 1781365"/>
                <a:gd name="connsiteY3" fmla="*/ 892226 h 1034391"/>
                <a:gd name="connsiteX4" fmla="*/ 1781365 w 1781365"/>
                <a:gd name="connsiteY4" fmla="*/ 963043 h 1034391"/>
                <a:gd name="connsiteX5" fmla="*/ 1134037 w 1781365"/>
                <a:gd name="connsiteY5" fmla="*/ 876489 h 1034391"/>
                <a:gd name="connsiteX6" fmla="*/ 6221 w 1781365"/>
                <a:gd name="connsiteY6" fmla="*/ 380742 h 1034391"/>
                <a:gd name="connsiteX0" fmla="*/ 5775 w 1820468"/>
                <a:gd name="connsiteY0" fmla="*/ 459271 h 1033155"/>
                <a:gd name="connsiteX1" fmla="*/ 847030 w 1820468"/>
                <a:gd name="connsiteY1" fmla="*/ 1289 h 1033155"/>
                <a:gd name="connsiteX2" fmla="*/ 1595633 w 1820468"/>
                <a:gd name="connsiteY2" fmla="*/ 418383 h 1033155"/>
                <a:gd name="connsiteX3" fmla="*/ 1285395 w 1820468"/>
                <a:gd name="connsiteY3" fmla="*/ 890990 h 1033155"/>
                <a:gd name="connsiteX4" fmla="*/ 1820468 w 1820468"/>
                <a:gd name="connsiteY4" fmla="*/ 961807 h 1033155"/>
                <a:gd name="connsiteX5" fmla="*/ 1173140 w 1820468"/>
                <a:gd name="connsiteY5" fmla="*/ 875253 h 1033155"/>
                <a:gd name="connsiteX6" fmla="*/ 5775 w 1820468"/>
                <a:gd name="connsiteY6" fmla="*/ 459271 h 1033155"/>
                <a:gd name="connsiteX0" fmla="*/ 5961 w 1803603"/>
                <a:gd name="connsiteY0" fmla="*/ 435423 h 1032292"/>
                <a:gd name="connsiteX1" fmla="*/ 830165 w 1803603"/>
                <a:gd name="connsiteY1" fmla="*/ 426 h 1032292"/>
                <a:gd name="connsiteX2" fmla="*/ 1578768 w 1803603"/>
                <a:gd name="connsiteY2" fmla="*/ 417520 h 1032292"/>
                <a:gd name="connsiteX3" fmla="*/ 1268530 w 1803603"/>
                <a:gd name="connsiteY3" fmla="*/ 890127 h 1032292"/>
                <a:gd name="connsiteX4" fmla="*/ 1803603 w 1803603"/>
                <a:gd name="connsiteY4" fmla="*/ 960944 h 1032292"/>
                <a:gd name="connsiteX5" fmla="*/ 1156275 w 1803603"/>
                <a:gd name="connsiteY5" fmla="*/ 874390 h 1032292"/>
                <a:gd name="connsiteX6" fmla="*/ 5961 w 1803603"/>
                <a:gd name="connsiteY6" fmla="*/ 435423 h 1032292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  <a:gd name="connsiteX0" fmla="*/ 5961 w 1788259"/>
                <a:gd name="connsiteY0" fmla="*/ 435423 h 1174321"/>
                <a:gd name="connsiteX1" fmla="*/ 830165 w 1788259"/>
                <a:gd name="connsiteY1" fmla="*/ 426 h 1174321"/>
                <a:gd name="connsiteX2" fmla="*/ 1578768 w 1788259"/>
                <a:gd name="connsiteY2" fmla="*/ 417520 h 1174321"/>
                <a:gd name="connsiteX3" fmla="*/ 1268530 w 1788259"/>
                <a:gd name="connsiteY3" fmla="*/ 890127 h 1174321"/>
                <a:gd name="connsiteX4" fmla="*/ 1788259 w 1788259"/>
                <a:gd name="connsiteY4" fmla="*/ 1174321 h 1174321"/>
                <a:gd name="connsiteX5" fmla="*/ 1156275 w 1788259"/>
                <a:gd name="connsiteY5" fmla="*/ 874390 h 1174321"/>
                <a:gd name="connsiteX6" fmla="*/ 5961 w 1788259"/>
                <a:gd name="connsiteY6" fmla="*/ 435423 h 117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8259" h="1174321">
                  <a:moveTo>
                    <a:pt x="5961" y="435423"/>
                  </a:moveTo>
                  <a:cubicBezTo>
                    <a:pt x="70057" y="28069"/>
                    <a:pt x="568031" y="3410"/>
                    <a:pt x="830165" y="426"/>
                  </a:cubicBezTo>
                  <a:cubicBezTo>
                    <a:pt x="1092299" y="-2558"/>
                    <a:pt x="1555051" y="-1310"/>
                    <a:pt x="1578768" y="417520"/>
                  </a:cubicBezTo>
                  <a:cubicBezTo>
                    <a:pt x="1602485" y="836350"/>
                    <a:pt x="1404633" y="869712"/>
                    <a:pt x="1268530" y="890127"/>
                  </a:cubicBezTo>
                  <a:cubicBezTo>
                    <a:pt x="1323857" y="1147507"/>
                    <a:pt x="1674414" y="953081"/>
                    <a:pt x="1788259" y="1174321"/>
                  </a:cubicBezTo>
                  <a:cubicBezTo>
                    <a:pt x="1637733" y="1042519"/>
                    <a:pt x="1223436" y="1244935"/>
                    <a:pt x="1156275" y="874390"/>
                  </a:cubicBezTo>
                  <a:cubicBezTo>
                    <a:pt x="399338" y="872331"/>
                    <a:pt x="-58135" y="842777"/>
                    <a:pt x="5961" y="435423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114" name="Tekstvak 113"/>
            <p:cNvSpPr txBox="1"/>
            <p:nvPr/>
          </p:nvSpPr>
          <p:spPr>
            <a:xfrm rot="21540000">
              <a:off x="5859013" y="1184770"/>
              <a:ext cx="3071812" cy="148308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32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workshop</a:t>
              </a:r>
              <a:endParaRPr lang="nl-NL" sz="32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50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Lesinhoud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nl-NL" dirty="0" smtClean="0"/>
              <a:t>Inleiding</a:t>
            </a:r>
          </a:p>
          <a:p>
            <a:r>
              <a:rPr lang="nl-NL" dirty="0" smtClean="0"/>
              <a:t>Wat </a:t>
            </a:r>
            <a:r>
              <a:rPr lang="nl-NL" dirty="0"/>
              <a:t>is een </a:t>
            </a:r>
            <a:r>
              <a:rPr lang="nl-NL" dirty="0" smtClean="0"/>
              <a:t>verhaal?</a:t>
            </a:r>
          </a:p>
        </p:txBody>
      </p:sp>
      <p:pic>
        <p:nvPicPr>
          <p:cNvPr id="10" name="Tijdelijke aanduiding voor afbeelding 9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9" b="1749"/>
          <a:stretch>
            <a:fillRect/>
          </a:stretch>
        </p:blipFill>
        <p:spPr/>
      </p:pic>
      <p:sp>
        <p:nvSpPr>
          <p:cNvPr id="6" name="Rechthoek 5"/>
          <p:cNvSpPr/>
          <p:nvPr/>
        </p:nvSpPr>
        <p:spPr>
          <a:xfrm>
            <a:off x="3347864" y="829336"/>
            <a:ext cx="254047" cy="5178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1" b="20600"/>
          <a:stretch/>
        </p:blipFill>
        <p:spPr>
          <a:xfrm>
            <a:off x="4716016" y="1628800"/>
            <a:ext cx="2952328" cy="357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4138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Lesinhoud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nl-NL" dirty="0" smtClean="0"/>
              <a:t>Inleiding</a:t>
            </a:r>
          </a:p>
          <a:p>
            <a:r>
              <a:rPr lang="nl-NL" dirty="0" smtClean="0"/>
              <a:t>Wat </a:t>
            </a:r>
            <a:r>
              <a:rPr lang="nl-NL" dirty="0"/>
              <a:t>is een </a:t>
            </a:r>
            <a:r>
              <a:rPr lang="nl-NL" dirty="0" smtClean="0"/>
              <a:t>verhaal?</a:t>
            </a:r>
            <a:endParaRPr lang="nl-NL" dirty="0"/>
          </a:p>
          <a:p>
            <a:r>
              <a:rPr lang="nl-NL" dirty="0"/>
              <a:t>Welke elementen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heeft een verhaal?</a:t>
            </a:r>
          </a:p>
        </p:txBody>
      </p:sp>
      <p:pic>
        <p:nvPicPr>
          <p:cNvPr id="43" name="Tijdelijke aanduiding voor afbeelding 42"/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60" r="11060"/>
          <a:stretch>
            <a:fillRect/>
          </a:stretch>
        </p:blipFill>
        <p:spPr/>
      </p:pic>
      <p:pic>
        <p:nvPicPr>
          <p:cNvPr id="41" name="Afbeelding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954" y="1449040"/>
            <a:ext cx="5276474" cy="3965600"/>
          </a:xfrm>
          <a:prstGeom prst="rect">
            <a:avLst/>
          </a:prstGeom>
        </p:spPr>
      </p:pic>
      <p:grpSp>
        <p:nvGrpSpPr>
          <p:cNvPr id="4" name="Groep 3"/>
          <p:cNvGrpSpPr/>
          <p:nvPr/>
        </p:nvGrpSpPr>
        <p:grpSpPr>
          <a:xfrm>
            <a:off x="3474887" y="764704"/>
            <a:ext cx="5489601" cy="5339225"/>
            <a:chOff x="3474887" y="764704"/>
            <a:chExt cx="5489601" cy="5339225"/>
          </a:xfrm>
        </p:grpSpPr>
        <p:sp>
          <p:nvSpPr>
            <p:cNvPr id="39" name="Rechthoek 38"/>
            <p:cNvSpPr/>
            <p:nvPr/>
          </p:nvSpPr>
          <p:spPr>
            <a:xfrm>
              <a:off x="3474887" y="764704"/>
              <a:ext cx="127024" cy="5256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40" name="Rechthoek 39"/>
            <p:cNvSpPr/>
            <p:nvPr/>
          </p:nvSpPr>
          <p:spPr>
            <a:xfrm>
              <a:off x="8820472" y="889877"/>
              <a:ext cx="144016" cy="5100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42" name="Rechthoek 41"/>
            <p:cNvSpPr/>
            <p:nvPr/>
          </p:nvSpPr>
          <p:spPr>
            <a:xfrm>
              <a:off x="3530955" y="5949280"/>
              <a:ext cx="5322451" cy="1546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44" name="Rechthoek 43"/>
            <p:cNvSpPr/>
            <p:nvPr/>
          </p:nvSpPr>
          <p:spPr>
            <a:xfrm flipV="1">
              <a:off x="3530955" y="764704"/>
              <a:ext cx="5322451" cy="1496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</p:grpSp>
      <p:grpSp>
        <p:nvGrpSpPr>
          <p:cNvPr id="11" name="Groep 10"/>
          <p:cNvGrpSpPr/>
          <p:nvPr/>
        </p:nvGrpSpPr>
        <p:grpSpPr>
          <a:xfrm flipH="1">
            <a:off x="5946698" y="1196961"/>
            <a:ext cx="2225702" cy="987321"/>
            <a:chOff x="5796940" y="1435621"/>
            <a:chExt cx="3151650" cy="1691668"/>
          </a:xfrm>
        </p:grpSpPr>
        <p:sp>
          <p:nvSpPr>
            <p:cNvPr id="12" name="Ovaal 6143"/>
            <p:cNvSpPr/>
            <p:nvPr/>
          </p:nvSpPr>
          <p:spPr>
            <a:xfrm rot="21540000">
              <a:off x="6095506" y="1435621"/>
              <a:ext cx="2755415" cy="1691668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1600 w 1873797"/>
                <a:gd name="connsiteY0" fmla="*/ 594475 h 1195121"/>
                <a:gd name="connsiteX1" fmla="*/ 870403 w 1873797"/>
                <a:gd name="connsiteY1" fmla="*/ 1122 h 1195121"/>
                <a:gd name="connsiteX2" fmla="*/ 1706866 w 1873797"/>
                <a:gd name="connsiteY2" fmla="*/ 594475 h 1195121"/>
                <a:gd name="connsiteX3" fmla="*/ 1338724 w 1873797"/>
                <a:gd name="connsiteY3" fmla="*/ 1024239 h 1195121"/>
                <a:gd name="connsiteX4" fmla="*/ 1873797 w 1873797"/>
                <a:gd name="connsiteY4" fmla="*/ 1095056 h 1195121"/>
                <a:gd name="connsiteX5" fmla="*/ 1111764 w 1873797"/>
                <a:gd name="connsiteY5" fmla="*/ 1046010 h 1195121"/>
                <a:gd name="connsiteX6" fmla="*/ 666965 w 1873797"/>
                <a:gd name="connsiteY6" fmla="*/ 1025794 h 1195121"/>
                <a:gd name="connsiteX7" fmla="*/ 1600 w 1873797"/>
                <a:gd name="connsiteY7" fmla="*/ 594475 h 1195121"/>
                <a:gd name="connsiteX0" fmla="*/ 1600 w 1873797"/>
                <a:gd name="connsiteY0" fmla="*/ 594475 h 1195121"/>
                <a:gd name="connsiteX1" fmla="*/ 870403 w 1873797"/>
                <a:gd name="connsiteY1" fmla="*/ 1122 h 1195121"/>
                <a:gd name="connsiteX2" fmla="*/ 1706866 w 1873797"/>
                <a:gd name="connsiteY2" fmla="*/ 594475 h 1195121"/>
                <a:gd name="connsiteX3" fmla="*/ 1338724 w 1873797"/>
                <a:gd name="connsiteY3" fmla="*/ 1024239 h 1195121"/>
                <a:gd name="connsiteX4" fmla="*/ 1873797 w 1873797"/>
                <a:gd name="connsiteY4" fmla="*/ 1095056 h 1195121"/>
                <a:gd name="connsiteX5" fmla="*/ 1111764 w 1873797"/>
                <a:gd name="connsiteY5" fmla="*/ 1046010 h 1195121"/>
                <a:gd name="connsiteX6" fmla="*/ 924189 w 1873797"/>
                <a:gd name="connsiteY6" fmla="*/ 1016463 h 1195121"/>
                <a:gd name="connsiteX7" fmla="*/ 666965 w 1873797"/>
                <a:gd name="connsiteY7" fmla="*/ 1025794 h 1195121"/>
                <a:gd name="connsiteX8" fmla="*/ 1600 w 1873797"/>
                <a:gd name="connsiteY8" fmla="*/ 594475 h 1195121"/>
                <a:gd name="connsiteX0" fmla="*/ 1600 w 1873797"/>
                <a:gd name="connsiteY0" fmla="*/ 594475 h 1195121"/>
                <a:gd name="connsiteX1" fmla="*/ 870403 w 1873797"/>
                <a:gd name="connsiteY1" fmla="*/ 1122 h 1195121"/>
                <a:gd name="connsiteX2" fmla="*/ 1706866 w 1873797"/>
                <a:gd name="connsiteY2" fmla="*/ 594475 h 1195121"/>
                <a:gd name="connsiteX3" fmla="*/ 1338724 w 1873797"/>
                <a:gd name="connsiteY3" fmla="*/ 1024239 h 1195121"/>
                <a:gd name="connsiteX4" fmla="*/ 1873797 w 1873797"/>
                <a:gd name="connsiteY4" fmla="*/ 1095056 h 1195121"/>
                <a:gd name="connsiteX5" fmla="*/ 1111764 w 1873797"/>
                <a:gd name="connsiteY5" fmla="*/ 1046010 h 1195121"/>
                <a:gd name="connsiteX6" fmla="*/ 924189 w 1873797"/>
                <a:gd name="connsiteY6" fmla="*/ 1016463 h 1195121"/>
                <a:gd name="connsiteX7" fmla="*/ 790346 w 1873797"/>
                <a:gd name="connsiteY7" fmla="*/ 1029263 h 1195121"/>
                <a:gd name="connsiteX8" fmla="*/ 666965 w 1873797"/>
                <a:gd name="connsiteY8" fmla="*/ 1025794 h 1195121"/>
                <a:gd name="connsiteX9" fmla="*/ 1600 w 1873797"/>
                <a:gd name="connsiteY9" fmla="*/ 594475 h 1195121"/>
                <a:gd name="connsiteX0" fmla="*/ 1600 w 1873797"/>
                <a:gd name="connsiteY0" fmla="*/ 594475 h 1850195"/>
                <a:gd name="connsiteX1" fmla="*/ 870403 w 1873797"/>
                <a:gd name="connsiteY1" fmla="*/ 1122 h 1850195"/>
                <a:gd name="connsiteX2" fmla="*/ 1706866 w 1873797"/>
                <a:gd name="connsiteY2" fmla="*/ 594475 h 1850195"/>
                <a:gd name="connsiteX3" fmla="*/ 1338724 w 1873797"/>
                <a:gd name="connsiteY3" fmla="*/ 1024239 h 1850195"/>
                <a:gd name="connsiteX4" fmla="*/ 1873797 w 1873797"/>
                <a:gd name="connsiteY4" fmla="*/ 1095056 h 1850195"/>
                <a:gd name="connsiteX5" fmla="*/ 1111764 w 1873797"/>
                <a:gd name="connsiteY5" fmla="*/ 1046010 h 1850195"/>
                <a:gd name="connsiteX6" fmla="*/ 924189 w 1873797"/>
                <a:gd name="connsiteY6" fmla="*/ 1016463 h 1850195"/>
                <a:gd name="connsiteX7" fmla="*/ 1120855 w 1873797"/>
                <a:gd name="connsiteY7" fmla="*/ 1850194 h 1850195"/>
                <a:gd name="connsiteX8" fmla="*/ 666965 w 1873797"/>
                <a:gd name="connsiteY8" fmla="*/ 1025794 h 1850195"/>
                <a:gd name="connsiteX9" fmla="*/ 1600 w 1873797"/>
                <a:gd name="connsiteY9" fmla="*/ 594475 h 1850195"/>
                <a:gd name="connsiteX0" fmla="*/ 1600 w 1873797"/>
                <a:gd name="connsiteY0" fmla="*/ 594475 h 1850309"/>
                <a:gd name="connsiteX1" fmla="*/ 870403 w 1873797"/>
                <a:gd name="connsiteY1" fmla="*/ 1122 h 1850309"/>
                <a:gd name="connsiteX2" fmla="*/ 1706866 w 1873797"/>
                <a:gd name="connsiteY2" fmla="*/ 594475 h 1850309"/>
                <a:gd name="connsiteX3" fmla="*/ 1338724 w 1873797"/>
                <a:gd name="connsiteY3" fmla="*/ 1024239 h 1850309"/>
                <a:gd name="connsiteX4" fmla="*/ 1873797 w 1873797"/>
                <a:gd name="connsiteY4" fmla="*/ 1095056 h 1850309"/>
                <a:gd name="connsiteX5" fmla="*/ 1111764 w 1873797"/>
                <a:gd name="connsiteY5" fmla="*/ 1046010 h 1850309"/>
                <a:gd name="connsiteX6" fmla="*/ 924189 w 1873797"/>
                <a:gd name="connsiteY6" fmla="*/ 1016463 h 1850309"/>
                <a:gd name="connsiteX7" fmla="*/ 1120855 w 1873797"/>
                <a:gd name="connsiteY7" fmla="*/ 1850194 h 1850309"/>
                <a:gd name="connsiteX8" fmla="*/ 666965 w 1873797"/>
                <a:gd name="connsiteY8" fmla="*/ 1025794 h 1850309"/>
                <a:gd name="connsiteX9" fmla="*/ 1600 w 1873797"/>
                <a:gd name="connsiteY9" fmla="*/ 594475 h 1850309"/>
                <a:gd name="connsiteX0" fmla="*/ 1600 w 1873797"/>
                <a:gd name="connsiteY0" fmla="*/ 594475 h 1696394"/>
                <a:gd name="connsiteX1" fmla="*/ 870403 w 1873797"/>
                <a:gd name="connsiteY1" fmla="*/ 1122 h 1696394"/>
                <a:gd name="connsiteX2" fmla="*/ 1706866 w 1873797"/>
                <a:gd name="connsiteY2" fmla="*/ 594475 h 1696394"/>
                <a:gd name="connsiteX3" fmla="*/ 1338724 w 1873797"/>
                <a:gd name="connsiteY3" fmla="*/ 1024239 h 1696394"/>
                <a:gd name="connsiteX4" fmla="*/ 1873797 w 1873797"/>
                <a:gd name="connsiteY4" fmla="*/ 1095056 h 1696394"/>
                <a:gd name="connsiteX5" fmla="*/ 1111764 w 1873797"/>
                <a:gd name="connsiteY5" fmla="*/ 1046010 h 1696394"/>
                <a:gd name="connsiteX6" fmla="*/ 924189 w 1873797"/>
                <a:gd name="connsiteY6" fmla="*/ 1016463 h 1696394"/>
                <a:gd name="connsiteX7" fmla="*/ 947679 w 1873797"/>
                <a:gd name="connsiteY7" fmla="*/ 1696249 h 1696394"/>
                <a:gd name="connsiteX8" fmla="*/ 666965 w 1873797"/>
                <a:gd name="connsiteY8" fmla="*/ 1025794 h 1696394"/>
                <a:gd name="connsiteX9" fmla="*/ 1600 w 1873797"/>
                <a:gd name="connsiteY9" fmla="*/ 594475 h 1696394"/>
                <a:gd name="connsiteX0" fmla="*/ 1600 w 1873797"/>
                <a:gd name="connsiteY0" fmla="*/ 594475 h 1917692"/>
                <a:gd name="connsiteX1" fmla="*/ 870403 w 1873797"/>
                <a:gd name="connsiteY1" fmla="*/ 1122 h 1917692"/>
                <a:gd name="connsiteX2" fmla="*/ 1706866 w 1873797"/>
                <a:gd name="connsiteY2" fmla="*/ 594475 h 1917692"/>
                <a:gd name="connsiteX3" fmla="*/ 1338724 w 1873797"/>
                <a:gd name="connsiteY3" fmla="*/ 1024239 h 1917692"/>
                <a:gd name="connsiteX4" fmla="*/ 1873797 w 1873797"/>
                <a:gd name="connsiteY4" fmla="*/ 1095056 h 1917692"/>
                <a:gd name="connsiteX5" fmla="*/ 1111764 w 1873797"/>
                <a:gd name="connsiteY5" fmla="*/ 1046010 h 1917692"/>
                <a:gd name="connsiteX6" fmla="*/ 924189 w 1873797"/>
                <a:gd name="connsiteY6" fmla="*/ 1016463 h 1917692"/>
                <a:gd name="connsiteX7" fmla="*/ 1161266 w 1873797"/>
                <a:gd name="connsiteY7" fmla="*/ 1917587 h 1917692"/>
                <a:gd name="connsiteX8" fmla="*/ 666965 w 1873797"/>
                <a:gd name="connsiteY8" fmla="*/ 1025794 h 1917692"/>
                <a:gd name="connsiteX9" fmla="*/ 1600 w 1873797"/>
                <a:gd name="connsiteY9" fmla="*/ 594475 h 1917692"/>
                <a:gd name="connsiteX0" fmla="*/ 1600 w 1873797"/>
                <a:gd name="connsiteY0" fmla="*/ 594475 h 1917694"/>
                <a:gd name="connsiteX1" fmla="*/ 870403 w 1873797"/>
                <a:gd name="connsiteY1" fmla="*/ 1122 h 1917694"/>
                <a:gd name="connsiteX2" fmla="*/ 1706866 w 1873797"/>
                <a:gd name="connsiteY2" fmla="*/ 594475 h 1917694"/>
                <a:gd name="connsiteX3" fmla="*/ 1338724 w 1873797"/>
                <a:gd name="connsiteY3" fmla="*/ 1024239 h 1917694"/>
                <a:gd name="connsiteX4" fmla="*/ 1873797 w 1873797"/>
                <a:gd name="connsiteY4" fmla="*/ 1095056 h 1917694"/>
                <a:gd name="connsiteX5" fmla="*/ 1111764 w 1873797"/>
                <a:gd name="connsiteY5" fmla="*/ 1046010 h 1917694"/>
                <a:gd name="connsiteX6" fmla="*/ 924189 w 1873797"/>
                <a:gd name="connsiteY6" fmla="*/ 1016463 h 1917694"/>
                <a:gd name="connsiteX7" fmla="*/ 1161266 w 1873797"/>
                <a:gd name="connsiteY7" fmla="*/ 1917587 h 1917694"/>
                <a:gd name="connsiteX8" fmla="*/ 666965 w 1873797"/>
                <a:gd name="connsiteY8" fmla="*/ 1025794 h 1917694"/>
                <a:gd name="connsiteX9" fmla="*/ 1600 w 1873797"/>
                <a:gd name="connsiteY9" fmla="*/ 594475 h 1917694"/>
                <a:gd name="connsiteX0" fmla="*/ 1600 w 1873797"/>
                <a:gd name="connsiteY0" fmla="*/ 594475 h 1917742"/>
                <a:gd name="connsiteX1" fmla="*/ 870403 w 1873797"/>
                <a:gd name="connsiteY1" fmla="*/ 1122 h 1917742"/>
                <a:gd name="connsiteX2" fmla="*/ 1706866 w 1873797"/>
                <a:gd name="connsiteY2" fmla="*/ 594475 h 1917742"/>
                <a:gd name="connsiteX3" fmla="*/ 1338724 w 1873797"/>
                <a:gd name="connsiteY3" fmla="*/ 1024239 h 1917742"/>
                <a:gd name="connsiteX4" fmla="*/ 1873797 w 1873797"/>
                <a:gd name="connsiteY4" fmla="*/ 1095056 h 1917742"/>
                <a:gd name="connsiteX5" fmla="*/ 1111764 w 1873797"/>
                <a:gd name="connsiteY5" fmla="*/ 1046010 h 1917742"/>
                <a:gd name="connsiteX6" fmla="*/ 924189 w 1873797"/>
                <a:gd name="connsiteY6" fmla="*/ 1016463 h 1917742"/>
                <a:gd name="connsiteX7" fmla="*/ 1161266 w 1873797"/>
                <a:gd name="connsiteY7" fmla="*/ 1917587 h 1917742"/>
                <a:gd name="connsiteX8" fmla="*/ 666965 w 1873797"/>
                <a:gd name="connsiteY8" fmla="*/ 1025794 h 1917742"/>
                <a:gd name="connsiteX9" fmla="*/ 1600 w 1873797"/>
                <a:gd name="connsiteY9" fmla="*/ 594475 h 1917742"/>
                <a:gd name="connsiteX0" fmla="*/ 1600 w 1873797"/>
                <a:gd name="connsiteY0" fmla="*/ 594475 h 1917744"/>
                <a:gd name="connsiteX1" fmla="*/ 870403 w 1873797"/>
                <a:gd name="connsiteY1" fmla="*/ 1122 h 1917744"/>
                <a:gd name="connsiteX2" fmla="*/ 1706866 w 1873797"/>
                <a:gd name="connsiteY2" fmla="*/ 594475 h 1917744"/>
                <a:gd name="connsiteX3" fmla="*/ 1338724 w 1873797"/>
                <a:gd name="connsiteY3" fmla="*/ 1024239 h 1917744"/>
                <a:gd name="connsiteX4" fmla="*/ 1873797 w 1873797"/>
                <a:gd name="connsiteY4" fmla="*/ 1095056 h 1917744"/>
                <a:gd name="connsiteX5" fmla="*/ 1111764 w 1873797"/>
                <a:gd name="connsiteY5" fmla="*/ 1046010 h 1917744"/>
                <a:gd name="connsiteX6" fmla="*/ 924189 w 1873797"/>
                <a:gd name="connsiteY6" fmla="*/ 1016463 h 1917744"/>
                <a:gd name="connsiteX7" fmla="*/ 1161266 w 1873797"/>
                <a:gd name="connsiteY7" fmla="*/ 1917587 h 1917744"/>
                <a:gd name="connsiteX8" fmla="*/ 666965 w 1873797"/>
                <a:gd name="connsiteY8" fmla="*/ 1025794 h 1917744"/>
                <a:gd name="connsiteX9" fmla="*/ 1600 w 1873797"/>
                <a:gd name="connsiteY9" fmla="*/ 594475 h 1917744"/>
                <a:gd name="connsiteX0" fmla="*/ 1600 w 1873797"/>
                <a:gd name="connsiteY0" fmla="*/ 594475 h 1917742"/>
                <a:gd name="connsiteX1" fmla="*/ 870403 w 1873797"/>
                <a:gd name="connsiteY1" fmla="*/ 1122 h 1917742"/>
                <a:gd name="connsiteX2" fmla="*/ 1706866 w 1873797"/>
                <a:gd name="connsiteY2" fmla="*/ 594475 h 1917742"/>
                <a:gd name="connsiteX3" fmla="*/ 1338724 w 1873797"/>
                <a:gd name="connsiteY3" fmla="*/ 1024239 h 1917742"/>
                <a:gd name="connsiteX4" fmla="*/ 1873797 w 1873797"/>
                <a:gd name="connsiteY4" fmla="*/ 1095056 h 1917742"/>
                <a:gd name="connsiteX5" fmla="*/ 1111764 w 1873797"/>
                <a:gd name="connsiteY5" fmla="*/ 1046010 h 1917742"/>
                <a:gd name="connsiteX6" fmla="*/ 924189 w 1873797"/>
                <a:gd name="connsiteY6" fmla="*/ 1016463 h 1917742"/>
                <a:gd name="connsiteX7" fmla="*/ 1161266 w 1873797"/>
                <a:gd name="connsiteY7" fmla="*/ 1917587 h 1917742"/>
                <a:gd name="connsiteX8" fmla="*/ 666965 w 1873797"/>
                <a:gd name="connsiteY8" fmla="*/ 1025794 h 1917742"/>
                <a:gd name="connsiteX9" fmla="*/ 1600 w 1873797"/>
                <a:gd name="connsiteY9" fmla="*/ 594475 h 1917742"/>
                <a:gd name="connsiteX0" fmla="*/ 18684 w 1890881"/>
                <a:gd name="connsiteY0" fmla="*/ 594475 h 1917744"/>
                <a:gd name="connsiteX1" fmla="*/ 887487 w 1890881"/>
                <a:gd name="connsiteY1" fmla="*/ 1122 h 1917744"/>
                <a:gd name="connsiteX2" fmla="*/ 1723950 w 1890881"/>
                <a:gd name="connsiteY2" fmla="*/ 594475 h 1917744"/>
                <a:gd name="connsiteX3" fmla="*/ 1355808 w 1890881"/>
                <a:gd name="connsiteY3" fmla="*/ 1024239 h 1917744"/>
                <a:gd name="connsiteX4" fmla="*/ 1890881 w 1890881"/>
                <a:gd name="connsiteY4" fmla="*/ 1095056 h 1917744"/>
                <a:gd name="connsiteX5" fmla="*/ 1128848 w 1890881"/>
                <a:gd name="connsiteY5" fmla="*/ 1046010 h 1917744"/>
                <a:gd name="connsiteX6" fmla="*/ 941273 w 1890881"/>
                <a:gd name="connsiteY6" fmla="*/ 1016463 h 1917744"/>
                <a:gd name="connsiteX7" fmla="*/ 1178350 w 1890881"/>
                <a:gd name="connsiteY7" fmla="*/ 1917587 h 1917744"/>
                <a:gd name="connsiteX8" fmla="*/ 684049 w 1890881"/>
                <a:gd name="connsiteY8" fmla="*/ 1025794 h 1917744"/>
                <a:gd name="connsiteX9" fmla="*/ 18684 w 1890881"/>
                <a:gd name="connsiteY9" fmla="*/ 594475 h 1917744"/>
                <a:gd name="connsiteX0" fmla="*/ 1579 w 1873776"/>
                <a:gd name="connsiteY0" fmla="*/ 461968 h 1785235"/>
                <a:gd name="connsiteX1" fmla="*/ 868948 w 1873776"/>
                <a:gd name="connsiteY1" fmla="*/ 1087 h 1785235"/>
                <a:gd name="connsiteX2" fmla="*/ 1706845 w 1873776"/>
                <a:gd name="connsiteY2" fmla="*/ 461968 h 1785235"/>
                <a:gd name="connsiteX3" fmla="*/ 1338703 w 1873776"/>
                <a:gd name="connsiteY3" fmla="*/ 891732 h 1785235"/>
                <a:gd name="connsiteX4" fmla="*/ 1873776 w 1873776"/>
                <a:gd name="connsiteY4" fmla="*/ 962549 h 1785235"/>
                <a:gd name="connsiteX5" fmla="*/ 1111743 w 1873776"/>
                <a:gd name="connsiteY5" fmla="*/ 913503 h 1785235"/>
                <a:gd name="connsiteX6" fmla="*/ 924168 w 1873776"/>
                <a:gd name="connsiteY6" fmla="*/ 883956 h 1785235"/>
                <a:gd name="connsiteX7" fmla="*/ 1161245 w 1873776"/>
                <a:gd name="connsiteY7" fmla="*/ 1785080 h 1785235"/>
                <a:gd name="connsiteX8" fmla="*/ 666944 w 1873776"/>
                <a:gd name="connsiteY8" fmla="*/ 893287 h 1785235"/>
                <a:gd name="connsiteX9" fmla="*/ 1579 w 1873776"/>
                <a:gd name="connsiteY9" fmla="*/ 461968 h 1785235"/>
                <a:gd name="connsiteX0" fmla="*/ 8931 w 1881128"/>
                <a:gd name="connsiteY0" fmla="*/ 461966 h 1785235"/>
                <a:gd name="connsiteX1" fmla="*/ 876300 w 1881128"/>
                <a:gd name="connsiteY1" fmla="*/ 1085 h 1785235"/>
                <a:gd name="connsiteX2" fmla="*/ 1714197 w 1881128"/>
                <a:gd name="connsiteY2" fmla="*/ 461966 h 1785235"/>
                <a:gd name="connsiteX3" fmla="*/ 1346055 w 1881128"/>
                <a:gd name="connsiteY3" fmla="*/ 891730 h 1785235"/>
                <a:gd name="connsiteX4" fmla="*/ 1881128 w 1881128"/>
                <a:gd name="connsiteY4" fmla="*/ 962547 h 1785235"/>
                <a:gd name="connsiteX5" fmla="*/ 1119095 w 1881128"/>
                <a:gd name="connsiteY5" fmla="*/ 913501 h 1785235"/>
                <a:gd name="connsiteX6" fmla="*/ 931520 w 1881128"/>
                <a:gd name="connsiteY6" fmla="*/ 883954 h 1785235"/>
                <a:gd name="connsiteX7" fmla="*/ 1168597 w 1881128"/>
                <a:gd name="connsiteY7" fmla="*/ 1785078 h 1785235"/>
                <a:gd name="connsiteX8" fmla="*/ 674296 w 1881128"/>
                <a:gd name="connsiteY8" fmla="*/ 893285 h 1785235"/>
                <a:gd name="connsiteX9" fmla="*/ 8931 w 1881128"/>
                <a:gd name="connsiteY9" fmla="*/ 461966 h 1785235"/>
                <a:gd name="connsiteX0" fmla="*/ 8931 w 1881128"/>
                <a:gd name="connsiteY0" fmla="*/ 462584 h 1785852"/>
                <a:gd name="connsiteX1" fmla="*/ 876300 w 1881128"/>
                <a:gd name="connsiteY1" fmla="*/ 1703 h 1785852"/>
                <a:gd name="connsiteX2" fmla="*/ 1714197 w 1881128"/>
                <a:gd name="connsiteY2" fmla="*/ 462584 h 1785852"/>
                <a:gd name="connsiteX3" fmla="*/ 1346055 w 1881128"/>
                <a:gd name="connsiteY3" fmla="*/ 892348 h 1785852"/>
                <a:gd name="connsiteX4" fmla="*/ 1881128 w 1881128"/>
                <a:gd name="connsiteY4" fmla="*/ 963165 h 1785852"/>
                <a:gd name="connsiteX5" fmla="*/ 1119095 w 1881128"/>
                <a:gd name="connsiteY5" fmla="*/ 914119 h 1785852"/>
                <a:gd name="connsiteX6" fmla="*/ 931520 w 1881128"/>
                <a:gd name="connsiteY6" fmla="*/ 884572 h 1785852"/>
                <a:gd name="connsiteX7" fmla="*/ 1168597 w 1881128"/>
                <a:gd name="connsiteY7" fmla="*/ 1785696 h 1785852"/>
                <a:gd name="connsiteX8" fmla="*/ 674296 w 1881128"/>
                <a:gd name="connsiteY8" fmla="*/ 893903 h 1785852"/>
                <a:gd name="connsiteX9" fmla="*/ 8931 w 1881128"/>
                <a:gd name="connsiteY9" fmla="*/ 462584 h 1785852"/>
                <a:gd name="connsiteX0" fmla="*/ 501 w 1872698"/>
                <a:gd name="connsiteY0" fmla="*/ 462584 h 1785854"/>
                <a:gd name="connsiteX1" fmla="*/ 867870 w 1872698"/>
                <a:gd name="connsiteY1" fmla="*/ 1703 h 1785854"/>
                <a:gd name="connsiteX2" fmla="*/ 1705767 w 1872698"/>
                <a:gd name="connsiteY2" fmla="*/ 462584 h 1785854"/>
                <a:gd name="connsiteX3" fmla="*/ 1337625 w 1872698"/>
                <a:gd name="connsiteY3" fmla="*/ 892348 h 1785854"/>
                <a:gd name="connsiteX4" fmla="*/ 1872698 w 1872698"/>
                <a:gd name="connsiteY4" fmla="*/ 963165 h 1785854"/>
                <a:gd name="connsiteX5" fmla="*/ 1110665 w 1872698"/>
                <a:gd name="connsiteY5" fmla="*/ 914119 h 1785854"/>
                <a:gd name="connsiteX6" fmla="*/ 923090 w 1872698"/>
                <a:gd name="connsiteY6" fmla="*/ 884572 h 1785854"/>
                <a:gd name="connsiteX7" fmla="*/ 1160167 w 1872698"/>
                <a:gd name="connsiteY7" fmla="*/ 1785696 h 1785854"/>
                <a:gd name="connsiteX8" fmla="*/ 748122 w 1872698"/>
                <a:gd name="connsiteY8" fmla="*/ 896214 h 1785854"/>
                <a:gd name="connsiteX9" fmla="*/ 501 w 1872698"/>
                <a:gd name="connsiteY9" fmla="*/ 462584 h 1785854"/>
                <a:gd name="connsiteX0" fmla="*/ 9789 w 1881986"/>
                <a:gd name="connsiteY0" fmla="*/ 462584 h 1785852"/>
                <a:gd name="connsiteX1" fmla="*/ 877158 w 1881986"/>
                <a:gd name="connsiteY1" fmla="*/ 1703 h 1785852"/>
                <a:gd name="connsiteX2" fmla="*/ 1715055 w 1881986"/>
                <a:gd name="connsiteY2" fmla="*/ 462584 h 1785852"/>
                <a:gd name="connsiteX3" fmla="*/ 1346913 w 1881986"/>
                <a:gd name="connsiteY3" fmla="*/ 892348 h 1785852"/>
                <a:gd name="connsiteX4" fmla="*/ 1881986 w 1881986"/>
                <a:gd name="connsiteY4" fmla="*/ 963165 h 1785852"/>
                <a:gd name="connsiteX5" fmla="*/ 1119953 w 1881986"/>
                <a:gd name="connsiteY5" fmla="*/ 914119 h 1785852"/>
                <a:gd name="connsiteX6" fmla="*/ 932378 w 1881986"/>
                <a:gd name="connsiteY6" fmla="*/ 884572 h 1785852"/>
                <a:gd name="connsiteX7" fmla="*/ 1169455 w 1881986"/>
                <a:gd name="connsiteY7" fmla="*/ 1785696 h 1785852"/>
                <a:gd name="connsiteX8" fmla="*/ 757410 w 1881986"/>
                <a:gd name="connsiteY8" fmla="*/ 896214 h 1785852"/>
                <a:gd name="connsiteX9" fmla="*/ 9789 w 1881986"/>
                <a:gd name="connsiteY9" fmla="*/ 462584 h 1785852"/>
                <a:gd name="connsiteX0" fmla="*/ 9789 w 1881986"/>
                <a:gd name="connsiteY0" fmla="*/ 462584 h 1785854"/>
                <a:gd name="connsiteX1" fmla="*/ 877158 w 1881986"/>
                <a:gd name="connsiteY1" fmla="*/ 1703 h 1785854"/>
                <a:gd name="connsiteX2" fmla="*/ 1715055 w 1881986"/>
                <a:gd name="connsiteY2" fmla="*/ 462584 h 1785854"/>
                <a:gd name="connsiteX3" fmla="*/ 1346913 w 1881986"/>
                <a:gd name="connsiteY3" fmla="*/ 892348 h 1785854"/>
                <a:gd name="connsiteX4" fmla="*/ 1881986 w 1881986"/>
                <a:gd name="connsiteY4" fmla="*/ 963165 h 1785854"/>
                <a:gd name="connsiteX5" fmla="*/ 1119953 w 1881986"/>
                <a:gd name="connsiteY5" fmla="*/ 914119 h 1785854"/>
                <a:gd name="connsiteX6" fmla="*/ 932378 w 1881986"/>
                <a:gd name="connsiteY6" fmla="*/ 884572 h 1785854"/>
                <a:gd name="connsiteX7" fmla="*/ 1169455 w 1881986"/>
                <a:gd name="connsiteY7" fmla="*/ 1785696 h 1785854"/>
                <a:gd name="connsiteX8" fmla="*/ 757410 w 1881986"/>
                <a:gd name="connsiteY8" fmla="*/ 896214 h 1785854"/>
                <a:gd name="connsiteX9" fmla="*/ 9789 w 1881986"/>
                <a:gd name="connsiteY9" fmla="*/ 462584 h 1785854"/>
                <a:gd name="connsiteX0" fmla="*/ 9789 w 1881986"/>
                <a:gd name="connsiteY0" fmla="*/ 462584 h 1537880"/>
                <a:gd name="connsiteX1" fmla="*/ 877158 w 1881986"/>
                <a:gd name="connsiteY1" fmla="*/ 1703 h 1537880"/>
                <a:gd name="connsiteX2" fmla="*/ 1715055 w 1881986"/>
                <a:gd name="connsiteY2" fmla="*/ 462584 h 1537880"/>
                <a:gd name="connsiteX3" fmla="*/ 1346913 w 1881986"/>
                <a:gd name="connsiteY3" fmla="*/ 892348 h 1537880"/>
                <a:gd name="connsiteX4" fmla="*/ 1881986 w 1881986"/>
                <a:gd name="connsiteY4" fmla="*/ 963165 h 1537880"/>
                <a:gd name="connsiteX5" fmla="*/ 1119953 w 1881986"/>
                <a:gd name="connsiteY5" fmla="*/ 914119 h 1537880"/>
                <a:gd name="connsiteX6" fmla="*/ 932378 w 1881986"/>
                <a:gd name="connsiteY6" fmla="*/ 884572 h 1537880"/>
                <a:gd name="connsiteX7" fmla="*/ 1182428 w 1881986"/>
                <a:gd name="connsiteY7" fmla="*/ 1537600 h 1537880"/>
                <a:gd name="connsiteX8" fmla="*/ 757410 w 1881986"/>
                <a:gd name="connsiteY8" fmla="*/ 896214 h 1537880"/>
                <a:gd name="connsiteX9" fmla="*/ 9789 w 1881986"/>
                <a:gd name="connsiteY9" fmla="*/ 462584 h 153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1986" h="1537880">
                  <a:moveTo>
                    <a:pt x="9789" y="462584"/>
                  </a:moveTo>
                  <a:cubicBezTo>
                    <a:pt x="-60456" y="95631"/>
                    <a:pt x="249262" y="24260"/>
                    <a:pt x="877158" y="1703"/>
                  </a:cubicBezTo>
                  <a:cubicBezTo>
                    <a:pt x="1505054" y="-20854"/>
                    <a:pt x="1689608" y="183114"/>
                    <a:pt x="1715055" y="462584"/>
                  </a:cubicBezTo>
                  <a:cubicBezTo>
                    <a:pt x="1740502" y="742054"/>
                    <a:pt x="1483016" y="871933"/>
                    <a:pt x="1346913" y="892348"/>
                  </a:cubicBezTo>
                  <a:cubicBezTo>
                    <a:pt x="1343833" y="1050888"/>
                    <a:pt x="1768141" y="741925"/>
                    <a:pt x="1881986" y="963165"/>
                  </a:cubicBezTo>
                  <a:cubicBezTo>
                    <a:pt x="1731460" y="831363"/>
                    <a:pt x="1187114" y="1284664"/>
                    <a:pt x="1119953" y="914119"/>
                  </a:cubicBezTo>
                  <a:cubicBezTo>
                    <a:pt x="961685" y="901020"/>
                    <a:pt x="1006511" y="887941"/>
                    <a:pt x="932378" y="884572"/>
                  </a:cubicBezTo>
                  <a:cubicBezTo>
                    <a:pt x="1090061" y="1318385"/>
                    <a:pt x="958866" y="1445737"/>
                    <a:pt x="1182428" y="1537600"/>
                  </a:cubicBezTo>
                  <a:cubicBezTo>
                    <a:pt x="882331" y="1548490"/>
                    <a:pt x="1122480" y="1240271"/>
                    <a:pt x="757410" y="896214"/>
                  </a:cubicBezTo>
                  <a:cubicBezTo>
                    <a:pt x="572383" y="820958"/>
                    <a:pt x="80034" y="829537"/>
                    <a:pt x="9789" y="462584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050" dirty="0"/>
            </a:p>
          </p:txBody>
        </p:sp>
        <p:sp>
          <p:nvSpPr>
            <p:cNvPr id="13" name="Tekstvak 12"/>
            <p:cNvSpPr txBox="1"/>
            <p:nvPr/>
          </p:nvSpPr>
          <p:spPr>
            <a:xfrm rot="21480000">
              <a:off x="5796940" y="1623636"/>
              <a:ext cx="3151650" cy="685545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Hoofdrollen?</a:t>
              </a:r>
              <a:endParaRPr lang="nl-NL" sz="20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4" name="Groep 13"/>
          <p:cNvGrpSpPr/>
          <p:nvPr/>
        </p:nvGrpSpPr>
        <p:grpSpPr>
          <a:xfrm flipH="1">
            <a:off x="5561884" y="3212976"/>
            <a:ext cx="1682230" cy="604959"/>
            <a:chOff x="5442660" y="2893940"/>
            <a:chExt cx="3116663" cy="1120806"/>
          </a:xfrm>
        </p:grpSpPr>
        <p:sp>
          <p:nvSpPr>
            <p:cNvPr id="15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400" dirty="0"/>
            </a:p>
          </p:txBody>
        </p:sp>
        <p:sp>
          <p:nvSpPr>
            <p:cNvPr id="16" name="Tekstvak 15"/>
            <p:cNvSpPr txBox="1"/>
            <p:nvPr/>
          </p:nvSpPr>
          <p:spPr>
            <a:xfrm rot="180000">
              <a:off x="5954651" y="3000726"/>
              <a:ext cx="2604672" cy="855326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Titel?</a:t>
              </a:r>
              <a:endParaRPr lang="nl-NL" sz="24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7" name="Groep 16"/>
          <p:cNvGrpSpPr/>
          <p:nvPr/>
        </p:nvGrpSpPr>
        <p:grpSpPr>
          <a:xfrm flipH="1">
            <a:off x="3573023" y="5013176"/>
            <a:ext cx="1983091" cy="561346"/>
            <a:chOff x="5619462" y="4293096"/>
            <a:chExt cx="3193787" cy="1323624"/>
          </a:xfrm>
        </p:grpSpPr>
        <p:grpSp>
          <p:nvGrpSpPr>
            <p:cNvPr id="18" name="Groep 17"/>
            <p:cNvGrpSpPr/>
            <p:nvPr/>
          </p:nvGrpSpPr>
          <p:grpSpPr>
            <a:xfrm>
              <a:off x="5840448" y="4293096"/>
              <a:ext cx="2972801" cy="1323624"/>
              <a:chOff x="5734118" y="4243006"/>
              <a:chExt cx="2972801" cy="1323624"/>
            </a:xfrm>
          </p:grpSpPr>
          <p:sp>
            <p:nvSpPr>
              <p:cNvPr id="20" name="Ovaal 6143"/>
              <p:cNvSpPr/>
              <p:nvPr/>
            </p:nvSpPr>
            <p:spPr>
              <a:xfrm rot="21540000">
                <a:off x="5734118" y="4243006"/>
                <a:ext cx="2521891" cy="1166781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1" name="Ovaal 6143"/>
              <p:cNvSpPr/>
              <p:nvPr/>
            </p:nvSpPr>
            <p:spPr>
              <a:xfrm rot="21540000">
                <a:off x="8062891" y="5205285"/>
                <a:ext cx="310655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2" name="Ovaal 6143"/>
              <p:cNvSpPr/>
              <p:nvPr/>
            </p:nvSpPr>
            <p:spPr>
              <a:xfrm rot="21540000">
                <a:off x="8392182" y="5410636"/>
                <a:ext cx="155328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3" name="Ovaal 6143"/>
              <p:cNvSpPr/>
              <p:nvPr/>
            </p:nvSpPr>
            <p:spPr>
              <a:xfrm rot="21540000">
                <a:off x="8593691" y="5452280"/>
                <a:ext cx="113228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</p:grpSp>
        <p:sp>
          <p:nvSpPr>
            <p:cNvPr id="19" name="Tekstvak 18"/>
            <p:cNvSpPr txBox="1"/>
            <p:nvPr/>
          </p:nvSpPr>
          <p:spPr>
            <a:xfrm rot="120000">
              <a:off x="5619462" y="4528914"/>
              <a:ext cx="2865138" cy="79829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16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In welke tijd?</a:t>
              </a:r>
              <a:endParaRPr lang="nl-NL" sz="16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24" name="Groep 23"/>
          <p:cNvGrpSpPr/>
          <p:nvPr/>
        </p:nvGrpSpPr>
        <p:grpSpPr>
          <a:xfrm flipH="1">
            <a:off x="3818435" y="1196749"/>
            <a:ext cx="1520875" cy="634395"/>
            <a:chOff x="5847013" y="1290777"/>
            <a:chExt cx="3151650" cy="1314634"/>
          </a:xfrm>
        </p:grpSpPr>
        <p:sp>
          <p:nvSpPr>
            <p:cNvPr id="25" name="Ovaal 6143"/>
            <p:cNvSpPr/>
            <p:nvPr/>
          </p:nvSpPr>
          <p:spPr>
            <a:xfrm rot="21540000">
              <a:off x="6073665" y="1290777"/>
              <a:ext cx="2772441" cy="1314634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3615" h="119512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779770" y="873816"/>
                    <a:pt x="1893615" y="1095056"/>
                  </a:cubicBezTo>
                  <a:cubicBezTo>
                    <a:pt x="1743089" y="963254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100" dirty="0"/>
            </a:p>
          </p:txBody>
        </p:sp>
        <p:sp>
          <p:nvSpPr>
            <p:cNvPr id="26" name="Tekstvak 25"/>
            <p:cNvSpPr txBox="1"/>
            <p:nvPr/>
          </p:nvSpPr>
          <p:spPr>
            <a:xfrm>
              <a:off x="5847013" y="1632958"/>
              <a:ext cx="3151650" cy="47918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1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Plaats?</a:t>
              </a:r>
              <a:endParaRPr lang="nl-NL" sz="16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27" name="Groep 26"/>
          <p:cNvGrpSpPr/>
          <p:nvPr/>
        </p:nvGrpSpPr>
        <p:grpSpPr>
          <a:xfrm rot="21240000" flipH="1" flipV="1">
            <a:off x="3568866" y="3874697"/>
            <a:ext cx="1678069" cy="747152"/>
            <a:chOff x="5840448" y="4293096"/>
            <a:chExt cx="2972801" cy="1323624"/>
          </a:xfrm>
        </p:grpSpPr>
        <p:grpSp>
          <p:nvGrpSpPr>
            <p:cNvPr id="28" name="Groep 27"/>
            <p:cNvGrpSpPr/>
            <p:nvPr/>
          </p:nvGrpSpPr>
          <p:grpSpPr>
            <a:xfrm>
              <a:off x="5840448" y="4293096"/>
              <a:ext cx="2972801" cy="1323624"/>
              <a:chOff x="5734118" y="4243006"/>
              <a:chExt cx="2972801" cy="1323624"/>
            </a:xfrm>
          </p:grpSpPr>
          <p:sp>
            <p:nvSpPr>
              <p:cNvPr id="30" name="Ovaal 6143"/>
              <p:cNvSpPr/>
              <p:nvPr/>
            </p:nvSpPr>
            <p:spPr>
              <a:xfrm rot="21540000">
                <a:off x="8593691" y="5452280"/>
                <a:ext cx="113228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31" name="Ovaal 6143"/>
              <p:cNvSpPr/>
              <p:nvPr/>
            </p:nvSpPr>
            <p:spPr>
              <a:xfrm rot="21540000">
                <a:off x="8392182" y="5410636"/>
                <a:ext cx="155328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32" name="Ovaal 6143"/>
              <p:cNvSpPr/>
              <p:nvPr/>
            </p:nvSpPr>
            <p:spPr>
              <a:xfrm rot="21540000">
                <a:off x="8062891" y="5205285"/>
                <a:ext cx="310655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33" name="Ovaal 6143"/>
              <p:cNvSpPr/>
              <p:nvPr/>
            </p:nvSpPr>
            <p:spPr>
              <a:xfrm rot="21540000">
                <a:off x="5734118" y="4243006"/>
                <a:ext cx="2521891" cy="1166781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</p:grpSp>
        <p:sp>
          <p:nvSpPr>
            <p:cNvPr id="29" name="Tekstvak 28"/>
            <p:cNvSpPr txBox="1"/>
            <p:nvPr/>
          </p:nvSpPr>
          <p:spPr>
            <a:xfrm rot="10920000">
              <a:off x="5952681" y="4544984"/>
              <a:ext cx="2367880" cy="595856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1400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Perspectief </a:t>
              </a:r>
              <a:r>
                <a:rPr lang="nl-NL" sz="11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wie </a:t>
              </a:r>
              <a:r>
                <a:rPr lang="nl-NL" sz="1100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vertelt</a:t>
              </a:r>
              <a:r>
                <a:rPr lang="nl-NL" sz="11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?</a:t>
              </a:r>
              <a:endParaRPr lang="nl-NL" sz="11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34" name="Groep 33"/>
          <p:cNvGrpSpPr/>
          <p:nvPr/>
        </p:nvGrpSpPr>
        <p:grpSpPr>
          <a:xfrm rot="21480000" flipH="1" flipV="1">
            <a:off x="5877733" y="5132653"/>
            <a:ext cx="1468673" cy="575150"/>
            <a:chOff x="5442660" y="2893940"/>
            <a:chExt cx="3148231" cy="1120806"/>
          </a:xfrm>
        </p:grpSpPr>
        <p:sp>
          <p:nvSpPr>
            <p:cNvPr id="35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100" dirty="0"/>
            </a:p>
          </p:txBody>
        </p:sp>
        <p:sp>
          <p:nvSpPr>
            <p:cNvPr id="36" name="Tekstvak 35"/>
            <p:cNvSpPr txBox="1"/>
            <p:nvPr/>
          </p:nvSpPr>
          <p:spPr>
            <a:xfrm rot="10980000">
              <a:off x="5986221" y="3052376"/>
              <a:ext cx="2604670" cy="49158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Tijd?</a:t>
              </a:r>
              <a:endParaRPr lang="nl-NL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47" name="Groep 46"/>
          <p:cNvGrpSpPr/>
          <p:nvPr/>
        </p:nvGrpSpPr>
        <p:grpSpPr>
          <a:xfrm flipV="1">
            <a:off x="7318295" y="2636103"/>
            <a:ext cx="1142137" cy="526194"/>
            <a:chOff x="5775572" y="1290586"/>
            <a:chExt cx="3151650" cy="1597198"/>
          </a:xfrm>
        </p:grpSpPr>
        <p:sp>
          <p:nvSpPr>
            <p:cNvPr id="48" name="Ovaal 6143"/>
            <p:cNvSpPr/>
            <p:nvPr/>
          </p:nvSpPr>
          <p:spPr>
            <a:xfrm rot="21540000">
              <a:off x="6093475" y="1290586"/>
              <a:ext cx="2754868" cy="1597198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  <a:gd name="connsiteX0" fmla="*/ 1821 w 1874018"/>
                <a:gd name="connsiteY0" fmla="*/ 594475 h 1195121"/>
                <a:gd name="connsiteX1" fmla="*/ 870624 w 1874018"/>
                <a:gd name="connsiteY1" fmla="*/ 1122 h 1195121"/>
                <a:gd name="connsiteX2" fmla="*/ 1707087 w 1874018"/>
                <a:gd name="connsiteY2" fmla="*/ 594475 h 1195121"/>
                <a:gd name="connsiteX3" fmla="*/ 1338945 w 1874018"/>
                <a:gd name="connsiteY3" fmla="*/ 1024239 h 1195121"/>
                <a:gd name="connsiteX4" fmla="*/ 1874018 w 1874018"/>
                <a:gd name="connsiteY4" fmla="*/ 1095056 h 1195121"/>
                <a:gd name="connsiteX5" fmla="*/ 1111985 w 1874018"/>
                <a:gd name="connsiteY5" fmla="*/ 1046010 h 1195121"/>
                <a:gd name="connsiteX6" fmla="*/ 655381 w 1874018"/>
                <a:gd name="connsiteY6" fmla="*/ 1037712 h 1195121"/>
                <a:gd name="connsiteX7" fmla="*/ 1821 w 1874018"/>
                <a:gd name="connsiteY7" fmla="*/ 594475 h 1195121"/>
                <a:gd name="connsiteX0" fmla="*/ 10549 w 1882746"/>
                <a:gd name="connsiteY0" fmla="*/ 594475 h 1195121"/>
                <a:gd name="connsiteX1" fmla="*/ 879352 w 1882746"/>
                <a:gd name="connsiteY1" fmla="*/ 1122 h 1195121"/>
                <a:gd name="connsiteX2" fmla="*/ 1715815 w 1882746"/>
                <a:gd name="connsiteY2" fmla="*/ 594475 h 1195121"/>
                <a:gd name="connsiteX3" fmla="*/ 1347673 w 1882746"/>
                <a:gd name="connsiteY3" fmla="*/ 1024239 h 1195121"/>
                <a:gd name="connsiteX4" fmla="*/ 1882746 w 1882746"/>
                <a:gd name="connsiteY4" fmla="*/ 1095056 h 1195121"/>
                <a:gd name="connsiteX5" fmla="*/ 1120713 w 1882746"/>
                <a:gd name="connsiteY5" fmla="*/ 1046010 h 1195121"/>
                <a:gd name="connsiteX6" fmla="*/ 664109 w 1882746"/>
                <a:gd name="connsiteY6" fmla="*/ 1037712 h 1195121"/>
                <a:gd name="connsiteX7" fmla="*/ 413917 w 1882746"/>
                <a:gd name="connsiteY7" fmla="*/ 939311 h 1195121"/>
                <a:gd name="connsiteX8" fmla="*/ 10549 w 1882746"/>
                <a:gd name="connsiteY8" fmla="*/ 594475 h 1195121"/>
                <a:gd name="connsiteX0" fmla="*/ 6207 w 1878404"/>
                <a:gd name="connsiteY0" fmla="*/ 594475 h 1195121"/>
                <a:gd name="connsiteX1" fmla="*/ 875010 w 1878404"/>
                <a:gd name="connsiteY1" fmla="*/ 1122 h 1195121"/>
                <a:gd name="connsiteX2" fmla="*/ 1711473 w 1878404"/>
                <a:gd name="connsiteY2" fmla="*/ 594475 h 1195121"/>
                <a:gd name="connsiteX3" fmla="*/ 1343331 w 1878404"/>
                <a:gd name="connsiteY3" fmla="*/ 1024239 h 1195121"/>
                <a:gd name="connsiteX4" fmla="*/ 1878404 w 1878404"/>
                <a:gd name="connsiteY4" fmla="*/ 1095056 h 1195121"/>
                <a:gd name="connsiteX5" fmla="*/ 1116371 w 1878404"/>
                <a:gd name="connsiteY5" fmla="*/ 1046010 h 1195121"/>
                <a:gd name="connsiteX6" fmla="*/ 659767 w 1878404"/>
                <a:gd name="connsiteY6" fmla="*/ 1037712 h 1195121"/>
                <a:gd name="connsiteX7" fmla="*/ 493971 w 1878404"/>
                <a:gd name="connsiteY7" fmla="*/ 1013761 h 1195121"/>
                <a:gd name="connsiteX8" fmla="*/ 6207 w 1878404"/>
                <a:gd name="connsiteY8" fmla="*/ 594475 h 1195121"/>
                <a:gd name="connsiteX0" fmla="*/ 6205 w 1878402"/>
                <a:gd name="connsiteY0" fmla="*/ 594475 h 1195121"/>
                <a:gd name="connsiteX1" fmla="*/ 875008 w 1878402"/>
                <a:gd name="connsiteY1" fmla="*/ 1122 h 1195121"/>
                <a:gd name="connsiteX2" fmla="*/ 1711471 w 1878402"/>
                <a:gd name="connsiteY2" fmla="*/ 594475 h 1195121"/>
                <a:gd name="connsiteX3" fmla="*/ 1343329 w 1878402"/>
                <a:gd name="connsiteY3" fmla="*/ 1024239 h 1195121"/>
                <a:gd name="connsiteX4" fmla="*/ 1878402 w 1878402"/>
                <a:gd name="connsiteY4" fmla="*/ 1095056 h 1195121"/>
                <a:gd name="connsiteX5" fmla="*/ 1116369 w 1878402"/>
                <a:gd name="connsiteY5" fmla="*/ 1046010 h 1195121"/>
                <a:gd name="connsiteX6" fmla="*/ 659765 w 1878402"/>
                <a:gd name="connsiteY6" fmla="*/ 1037712 h 1195121"/>
                <a:gd name="connsiteX7" fmla="*/ 587968 w 1878402"/>
                <a:gd name="connsiteY7" fmla="*/ 1035880 h 1195121"/>
                <a:gd name="connsiteX8" fmla="*/ 493969 w 1878402"/>
                <a:gd name="connsiteY8" fmla="*/ 1013761 h 1195121"/>
                <a:gd name="connsiteX9" fmla="*/ 6205 w 1878402"/>
                <a:gd name="connsiteY9" fmla="*/ 594475 h 1195121"/>
                <a:gd name="connsiteX0" fmla="*/ 6205 w 1878402"/>
                <a:gd name="connsiteY0" fmla="*/ 594475 h 1452027"/>
                <a:gd name="connsiteX1" fmla="*/ 875008 w 1878402"/>
                <a:gd name="connsiteY1" fmla="*/ 1122 h 1452027"/>
                <a:gd name="connsiteX2" fmla="*/ 1711471 w 1878402"/>
                <a:gd name="connsiteY2" fmla="*/ 594475 h 1452027"/>
                <a:gd name="connsiteX3" fmla="*/ 1343329 w 1878402"/>
                <a:gd name="connsiteY3" fmla="*/ 1024239 h 1452027"/>
                <a:gd name="connsiteX4" fmla="*/ 1878402 w 1878402"/>
                <a:gd name="connsiteY4" fmla="*/ 1095056 h 1452027"/>
                <a:gd name="connsiteX5" fmla="*/ 1116369 w 1878402"/>
                <a:gd name="connsiteY5" fmla="*/ 1046010 h 1452027"/>
                <a:gd name="connsiteX6" fmla="*/ 659765 w 1878402"/>
                <a:gd name="connsiteY6" fmla="*/ 1037712 h 1452027"/>
                <a:gd name="connsiteX7" fmla="*/ 412436 w 1878402"/>
                <a:gd name="connsiteY7" fmla="*/ 1451998 h 1452027"/>
                <a:gd name="connsiteX8" fmla="*/ 493969 w 1878402"/>
                <a:gd name="connsiteY8" fmla="*/ 1013761 h 1452027"/>
                <a:gd name="connsiteX9" fmla="*/ 6205 w 1878402"/>
                <a:gd name="connsiteY9" fmla="*/ 594475 h 1452027"/>
                <a:gd name="connsiteX0" fmla="*/ 6205 w 1878402"/>
                <a:gd name="connsiteY0" fmla="*/ 594475 h 1452027"/>
                <a:gd name="connsiteX1" fmla="*/ 875008 w 1878402"/>
                <a:gd name="connsiteY1" fmla="*/ 1122 h 1452027"/>
                <a:gd name="connsiteX2" fmla="*/ 1711471 w 1878402"/>
                <a:gd name="connsiteY2" fmla="*/ 594475 h 1452027"/>
                <a:gd name="connsiteX3" fmla="*/ 1343329 w 1878402"/>
                <a:gd name="connsiteY3" fmla="*/ 1024239 h 1452027"/>
                <a:gd name="connsiteX4" fmla="*/ 1878402 w 1878402"/>
                <a:gd name="connsiteY4" fmla="*/ 1095056 h 1452027"/>
                <a:gd name="connsiteX5" fmla="*/ 1116369 w 1878402"/>
                <a:gd name="connsiteY5" fmla="*/ 1046010 h 1452027"/>
                <a:gd name="connsiteX6" fmla="*/ 659765 w 1878402"/>
                <a:gd name="connsiteY6" fmla="*/ 1037712 h 1452027"/>
                <a:gd name="connsiteX7" fmla="*/ 412436 w 1878402"/>
                <a:gd name="connsiteY7" fmla="*/ 1451998 h 1452027"/>
                <a:gd name="connsiteX8" fmla="*/ 493969 w 1878402"/>
                <a:gd name="connsiteY8" fmla="*/ 1013761 h 1452027"/>
                <a:gd name="connsiteX9" fmla="*/ 6205 w 1878402"/>
                <a:gd name="connsiteY9" fmla="*/ 594475 h 1452027"/>
                <a:gd name="connsiteX0" fmla="*/ 6205 w 1878402"/>
                <a:gd name="connsiteY0" fmla="*/ 594475 h 1451997"/>
                <a:gd name="connsiteX1" fmla="*/ 875008 w 1878402"/>
                <a:gd name="connsiteY1" fmla="*/ 1122 h 1451997"/>
                <a:gd name="connsiteX2" fmla="*/ 1711471 w 1878402"/>
                <a:gd name="connsiteY2" fmla="*/ 594475 h 1451997"/>
                <a:gd name="connsiteX3" fmla="*/ 1343329 w 1878402"/>
                <a:gd name="connsiteY3" fmla="*/ 1024239 h 1451997"/>
                <a:gd name="connsiteX4" fmla="*/ 1878402 w 1878402"/>
                <a:gd name="connsiteY4" fmla="*/ 1095056 h 1451997"/>
                <a:gd name="connsiteX5" fmla="*/ 1116369 w 1878402"/>
                <a:gd name="connsiteY5" fmla="*/ 1046010 h 1451997"/>
                <a:gd name="connsiteX6" fmla="*/ 659765 w 1878402"/>
                <a:gd name="connsiteY6" fmla="*/ 1037712 h 1451997"/>
                <a:gd name="connsiteX7" fmla="*/ 412436 w 1878402"/>
                <a:gd name="connsiteY7" fmla="*/ 1451998 h 1451997"/>
                <a:gd name="connsiteX8" fmla="*/ 493969 w 1878402"/>
                <a:gd name="connsiteY8" fmla="*/ 1013761 h 1451997"/>
                <a:gd name="connsiteX9" fmla="*/ 6205 w 1878402"/>
                <a:gd name="connsiteY9" fmla="*/ 594475 h 1451997"/>
                <a:gd name="connsiteX0" fmla="*/ 6205 w 1878402"/>
                <a:gd name="connsiteY0" fmla="*/ 594475 h 1451997"/>
                <a:gd name="connsiteX1" fmla="*/ 875008 w 1878402"/>
                <a:gd name="connsiteY1" fmla="*/ 1122 h 1451997"/>
                <a:gd name="connsiteX2" fmla="*/ 1711471 w 1878402"/>
                <a:gd name="connsiteY2" fmla="*/ 594475 h 1451997"/>
                <a:gd name="connsiteX3" fmla="*/ 1343329 w 1878402"/>
                <a:gd name="connsiteY3" fmla="*/ 1024239 h 1451997"/>
                <a:gd name="connsiteX4" fmla="*/ 1878402 w 1878402"/>
                <a:gd name="connsiteY4" fmla="*/ 1095056 h 1451997"/>
                <a:gd name="connsiteX5" fmla="*/ 1116369 w 1878402"/>
                <a:gd name="connsiteY5" fmla="*/ 1046010 h 1451997"/>
                <a:gd name="connsiteX6" fmla="*/ 659765 w 1878402"/>
                <a:gd name="connsiteY6" fmla="*/ 1037712 h 1451997"/>
                <a:gd name="connsiteX7" fmla="*/ 412436 w 1878402"/>
                <a:gd name="connsiteY7" fmla="*/ 1451998 h 1451997"/>
                <a:gd name="connsiteX8" fmla="*/ 493969 w 1878402"/>
                <a:gd name="connsiteY8" fmla="*/ 1013761 h 1451997"/>
                <a:gd name="connsiteX9" fmla="*/ 6205 w 1878402"/>
                <a:gd name="connsiteY9" fmla="*/ 594475 h 1451997"/>
                <a:gd name="connsiteX0" fmla="*/ 6205 w 1878402"/>
                <a:gd name="connsiteY0" fmla="*/ 594475 h 1451997"/>
                <a:gd name="connsiteX1" fmla="*/ 875008 w 1878402"/>
                <a:gd name="connsiteY1" fmla="*/ 1122 h 1451997"/>
                <a:gd name="connsiteX2" fmla="*/ 1711471 w 1878402"/>
                <a:gd name="connsiteY2" fmla="*/ 594475 h 1451997"/>
                <a:gd name="connsiteX3" fmla="*/ 1343329 w 1878402"/>
                <a:gd name="connsiteY3" fmla="*/ 1024239 h 1451997"/>
                <a:gd name="connsiteX4" fmla="*/ 1878402 w 1878402"/>
                <a:gd name="connsiteY4" fmla="*/ 1095056 h 1451997"/>
                <a:gd name="connsiteX5" fmla="*/ 1116369 w 1878402"/>
                <a:gd name="connsiteY5" fmla="*/ 1046010 h 1451997"/>
                <a:gd name="connsiteX6" fmla="*/ 659765 w 1878402"/>
                <a:gd name="connsiteY6" fmla="*/ 1037712 h 1451997"/>
                <a:gd name="connsiteX7" fmla="*/ 412436 w 1878402"/>
                <a:gd name="connsiteY7" fmla="*/ 1451998 h 1451997"/>
                <a:gd name="connsiteX8" fmla="*/ 493969 w 1878402"/>
                <a:gd name="connsiteY8" fmla="*/ 1013761 h 1451997"/>
                <a:gd name="connsiteX9" fmla="*/ 6205 w 1878402"/>
                <a:gd name="connsiteY9" fmla="*/ 594475 h 1451997"/>
                <a:gd name="connsiteX0" fmla="*/ 6205 w 1878402"/>
                <a:gd name="connsiteY0" fmla="*/ 594475 h 1451997"/>
                <a:gd name="connsiteX1" fmla="*/ 875008 w 1878402"/>
                <a:gd name="connsiteY1" fmla="*/ 1122 h 1451997"/>
                <a:gd name="connsiteX2" fmla="*/ 1711471 w 1878402"/>
                <a:gd name="connsiteY2" fmla="*/ 594475 h 1451997"/>
                <a:gd name="connsiteX3" fmla="*/ 1343329 w 1878402"/>
                <a:gd name="connsiteY3" fmla="*/ 1024239 h 1451997"/>
                <a:gd name="connsiteX4" fmla="*/ 1878402 w 1878402"/>
                <a:gd name="connsiteY4" fmla="*/ 1095056 h 1451997"/>
                <a:gd name="connsiteX5" fmla="*/ 1116369 w 1878402"/>
                <a:gd name="connsiteY5" fmla="*/ 1046010 h 1451997"/>
                <a:gd name="connsiteX6" fmla="*/ 659765 w 1878402"/>
                <a:gd name="connsiteY6" fmla="*/ 1037712 h 1451997"/>
                <a:gd name="connsiteX7" fmla="*/ 412436 w 1878402"/>
                <a:gd name="connsiteY7" fmla="*/ 1451998 h 1451997"/>
                <a:gd name="connsiteX8" fmla="*/ 493969 w 1878402"/>
                <a:gd name="connsiteY8" fmla="*/ 1013761 h 1451997"/>
                <a:gd name="connsiteX9" fmla="*/ 6205 w 1878402"/>
                <a:gd name="connsiteY9" fmla="*/ 594475 h 1451997"/>
                <a:gd name="connsiteX0" fmla="*/ 9417 w 1881614"/>
                <a:gd name="connsiteY0" fmla="*/ 594475 h 1451997"/>
                <a:gd name="connsiteX1" fmla="*/ 878220 w 1881614"/>
                <a:gd name="connsiteY1" fmla="*/ 1122 h 1451997"/>
                <a:gd name="connsiteX2" fmla="*/ 1714683 w 1881614"/>
                <a:gd name="connsiteY2" fmla="*/ 594475 h 1451997"/>
                <a:gd name="connsiteX3" fmla="*/ 1346541 w 1881614"/>
                <a:gd name="connsiteY3" fmla="*/ 1024239 h 1451997"/>
                <a:gd name="connsiteX4" fmla="*/ 1881614 w 1881614"/>
                <a:gd name="connsiteY4" fmla="*/ 1095056 h 1451997"/>
                <a:gd name="connsiteX5" fmla="*/ 1119581 w 1881614"/>
                <a:gd name="connsiteY5" fmla="*/ 1046010 h 1451997"/>
                <a:gd name="connsiteX6" fmla="*/ 662977 w 1881614"/>
                <a:gd name="connsiteY6" fmla="*/ 1037712 h 1451997"/>
                <a:gd name="connsiteX7" fmla="*/ 415648 w 1881614"/>
                <a:gd name="connsiteY7" fmla="*/ 1451998 h 1451997"/>
                <a:gd name="connsiteX8" fmla="*/ 497181 w 1881614"/>
                <a:gd name="connsiteY8" fmla="*/ 1013761 h 1451997"/>
                <a:gd name="connsiteX9" fmla="*/ 9417 w 1881614"/>
                <a:gd name="connsiteY9" fmla="*/ 594475 h 1451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1614" h="1451997">
                  <a:moveTo>
                    <a:pt x="9417" y="594475"/>
                  </a:moveTo>
                  <a:cubicBezTo>
                    <a:pt x="-59347" y="225164"/>
                    <a:pt x="250324" y="23679"/>
                    <a:pt x="878220" y="1122"/>
                  </a:cubicBezTo>
                  <a:cubicBezTo>
                    <a:pt x="1506116" y="-21435"/>
                    <a:pt x="1710889" y="300003"/>
                    <a:pt x="1714683" y="594475"/>
                  </a:cubicBezTo>
                  <a:cubicBezTo>
                    <a:pt x="1718477" y="888947"/>
                    <a:pt x="1482644" y="1003824"/>
                    <a:pt x="1346541" y="1024239"/>
                  </a:cubicBezTo>
                  <a:cubicBezTo>
                    <a:pt x="1343461" y="1182779"/>
                    <a:pt x="1767769" y="873816"/>
                    <a:pt x="1881614" y="1095056"/>
                  </a:cubicBezTo>
                  <a:cubicBezTo>
                    <a:pt x="1731088" y="963254"/>
                    <a:pt x="1186742" y="1416555"/>
                    <a:pt x="1119581" y="1046010"/>
                  </a:cubicBezTo>
                  <a:cubicBezTo>
                    <a:pt x="916475" y="1036453"/>
                    <a:pt x="848004" y="1112968"/>
                    <a:pt x="662977" y="1037712"/>
                  </a:cubicBezTo>
                  <a:cubicBezTo>
                    <a:pt x="701908" y="1302143"/>
                    <a:pt x="361387" y="1171308"/>
                    <a:pt x="415648" y="1451998"/>
                  </a:cubicBezTo>
                  <a:cubicBezTo>
                    <a:pt x="265815" y="1155721"/>
                    <a:pt x="551720" y="1257114"/>
                    <a:pt x="497181" y="1013761"/>
                  </a:cubicBezTo>
                  <a:cubicBezTo>
                    <a:pt x="388254" y="939888"/>
                    <a:pt x="78181" y="963786"/>
                    <a:pt x="9417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700" dirty="0"/>
            </a:p>
          </p:txBody>
        </p:sp>
        <p:sp>
          <p:nvSpPr>
            <p:cNvPr id="49" name="Tekstvak 48"/>
            <p:cNvSpPr txBox="1"/>
            <p:nvPr/>
          </p:nvSpPr>
          <p:spPr>
            <a:xfrm rot="10680000">
              <a:off x="5775572" y="1566186"/>
              <a:ext cx="3151650" cy="474609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12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bijrollen?</a:t>
              </a:r>
              <a:endParaRPr lang="nl-NL" sz="12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409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Lesinhoud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nl-NL" dirty="0" smtClean="0"/>
              <a:t>Inleiding</a:t>
            </a:r>
          </a:p>
          <a:p>
            <a:r>
              <a:rPr lang="nl-NL" dirty="0" smtClean="0"/>
              <a:t>Wat </a:t>
            </a:r>
            <a:r>
              <a:rPr lang="nl-NL" dirty="0"/>
              <a:t>is een </a:t>
            </a:r>
            <a:r>
              <a:rPr lang="nl-NL" dirty="0" smtClean="0"/>
              <a:t>verhaal?</a:t>
            </a:r>
            <a:endParaRPr lang="nl-NL" dirty="0"/>
          </a:p>
          <a:p>
            <a:r>
              <a:rPr lang="nl-NL" dirty="0"/>
              <a:t>Welke elementen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heeft een verhaal?</a:t>
            </a:r>
          </a:p>
          <a:p>
            <a:r>
              <a:rPr lang="nl-NL" dirty="0" smtClean="0"/>
              <a:t>Structuur </a:t>
            </a:r>
            <a:r>
              <a:rPr lang="nl-NL" dirty="0"/>
              <a:t>van het </a:t>
            </a:r>
            <a:r>
              <a:rPr lang="nl-NL" dirty="0" smtClean="0"/>
              <a:t>verhaal?</a:t>
            </a:r>
          </a:p>
        </p:txBody>
      </p:sp>
      <p:pic>
        <p:nvPicPr>
          <p:cNvPr id="5" name="Tijdelijke aanduiding voor afbeelding 4"/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" b="1439"/>
          <a:stretch>
            <a:fillRect/>
          </a:stretch>
        </p:blipFill>
        <p:spPr/>
      </p:pic>
      <p:grpSp>
        <p:nvGrpSpPr>
          <p:cNvPr id="9" name="Groep 8"/>
          <p:cNvGrpSpPr/>
          <p:nvPr/>
        </p:nvGrpSpPr>
        <p:grpSpPr>
          <a:xfrm flipH="1">
            <a:off x="4481765" y="2425033"/>
            <a:ext cx="2302030" cy="2323055"/>
            <a:chOff x="5954651" y="2898631"/>
            <a:chExt cx="2604672" cy="2628459"/>
          </a:xfrm>
        </p:grpSpPr>
        <p:sp>
          <p:nvSpPr>
            <p:cNvPr id="10" name="Ovaal 6143"/>
            <p:cNvSpPr/>
            <p:nvPr/>
          </p:nvSpPr>
          <p:spPr>
            <a:xfrm rot="60000" flipH="1">
              <a:off x="5980237" y="2898631"/>
              <a:ext cx="2532117" cy="2628459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  <a:gd name="connsiteX0" fmla="*/ 1868 w 1824253"/>
                <a:gd name="connsiteY0" fmla="*/ 410031 h 2390225"/>
                <a:gd name="connsiteX1" fmla="*/ 919091 w 1824253"/>
                <a:gd name="connsiteY1" fmla="*/ 1484 h 2390225"/>
                <a:gd name="connsiteX2" fmla="*/ 1729424 w 1824253"/>
                <a:gd name="connsiteY2" fmla="*/ 371879 h 2390225"/>
                <a:gd name="connsiteX3" fmla="*/ 1338992 w 1824253"/>
                <a:gd name="connsiteY3" fmla="*/ 839795 h 2390225"/>
                <a:gd name="connsiteX4" fmla="*/ 1731807 w 1824253"/>
                <a:gd name="connsiteY4" fmla="*/ 719707 h 2390225"/>
                <a:gd name="connsiteX5" fmla="*/ 1355677 w 1824253"/>
                <a:gd name="connsiteY5" fmla="*/ 2389499 h 2390225"/>
                <a:gd name="connsiteX6" fmla="*/ 1795888 w 1824253"/>
                <a:gd name="connsiteY6" fmla="*/ 817867 h 2390225"/>
                <a:gd name="connsiteX7" fmla="*/ 1112032 w 1824253"/>
                <a:gd name="connsiteY7" fmla="*/ 861566 h 2390225"/>
                <a:gd name="connsiteX8" fmla="*/ 1868 w 1824253"/>
                <a:gd name="connsiteY8" fmla="*/ 410031 h 2390225"/>
                <a:gd name="connsiteX0" fmla="*/ 1868 w 1731819"/>
                <a:gd name="connsiteY0" fmla="*/ 410031 h 2390415"/>
                <a:gd name="connsiteX1" fmla="*/ 919091 w 1731819"/>
                <a:gd name="connsiteY1" fmla="*/ 1484 h 2390415"/>
                <a:gd name="connsiteX2" fmla="*/ 1729424 w 1731819"/>
                <a:gd name="connsiteY2" fmla="*/ 371879 h 2390415"/>
                <a:gd name="connsiteX3" fmla="*/ 1338992 w 1731819"/>
                <a:gd name="connsiteY3" fmla="*/ 839795 h 2390415"/>
                <a:gd name="connsiteX4" fmla="*/ 1731807 w 1731819"/>
                <a:gd name="connsiteY4" fmla="*/ 719707 h 2390415"/>
                <a:gd name="connsiteX5" fmla="*/ 1355677 w 1731819"/>
                <a:gd name="connsiteY5" fmla="*/ 2389499 h 2390415"/>
                <a:gd name="connsiteX6" fmla="*/ 1511966 w 1731819"/>
                <a:gd name="connsiteY6" fmla="*/ 1161299 h 2390415"/>
                <a:gd name="connsiteX7" fmla="*/ 1112032 w 1731819"/>
                <a:gd name="connsiteY7" fmla="*/ 861566 h 2390415"/>
                <a:gd name="connsiteX8" fmla="*/ 1868 w 1731819"/>
                <a:gd name="connsiteY8" fmla="*/ 410031 h 2390415"/>
                <a:gd name="connsiteX0" fmla="*/ 1868 w 1750300"/>
                <a:gd name="connsiteY0" fmla="*/ 410031 h 2390415"/>
                <a:gd name="connsiteX1" fmla="*/ 919091 w 1750300"/>
                <a:gd name="connsiteY1" fmla="*/ 1484 h 2390415"/>
                <a:gd name="connsiteX2" fmla="*/ 1729424 w 1750300"/>
                <a:gd name="connsiteY2" fmla="*/ 371879 h 2390415"/>
                <a:gd name="connsiteX3" fmla="*/ 1338992 w 1750300"/>
                <a:gd name="connsiteY3" fmla="*/ 839795 h 2390415"/>
                <a:gd name="connsiteX4" fmla="*/ 1750289 w 1750300"/>
                <a:gd name="connsiteY4" fmla="*/ 1190487 h 2390415"/>
                <a:gd name="connsiteX5" fmla="*/ 1355677 w 1750300"/>
                <a:gd name="connsiteY5" fmla="*/ 2389499 h 2390415"/>
                <a:gd name="connsiteX6" fmla="*/ 1511966 w 1750300"/>
                <a:gd name="connsiteY6" fmla="*/ 1161299 h 2390415"/>
                <a:gd name="connsiteX7" fmla="*/ 1112032 w 1750300"/>
                <a:gd name="connsiteY7" fmla="*/ 861566 h 2390415"/>
                <a:gd name="connsiteX8" fmla="*/ 1868 w 1750300"/>
                <a:gd name="connsiteY8" fmla="*/ 410031 h 2390415"/>
                <a:gd name="connsiteX0" fmla="*/ 1868 w 1754537"/>
                <a:gd name="connsiteY0" fmla="*/ 410031 h 2404855"/>
                <a:gd name="connsiteX1" fmla="*/ 919091 w 1754537"/>
                <a:gd name="connsiteY1" fmla="*/ 1484 h 2404855"/>
                <a:gd name="connsiteX2" fmla="*/ 1729424 w 1754537"/>
                <a:gd name="connsiteY2" fmla="*/ 371879 h 2404855"/>
                <a:gd name="connsiteX3" fmla="*/ 1338992 w 1754537"/>
                <a:gd name="connsiteY3" fmla="*/ 839795 h 2404855"/>
                <a:gd name="connsiteX4" fmla="*/ 1750289 w 1754537"/>
                <a:gd name="connsiteY4" fmla="*/ 1190487 h 2404855"/>
                <a:gd name="connsiteX5" fmla="*/ 1541623 w 1754537"/>
                <a:gd name="connsiteY5" fmla="*/ 1808604 h 2404855"/>
                <a:gd name="connsiteX6" fmla="*/ 1355677 w 1754537"/>
                <a:gd name="connsiteY6" fmla="*/ 2389499 h 2404855"/>
                <a:gd name="connsiteX7" fmla="*/ 1511966 w 1754537"/>
                <a:gd name="connsiteY7" fmla="*/ 1161299 h 2404855"/>
                <a:gd name="connsiteX8" fmla="*/ 1112032 w 1754537"/>
                <a:gd name="connsiteY8" fmla="*/ 861566 h 2404855"/>
                <a:gd name="connsiteX9" fmla="*/ 1868 w 1754537"/>
                <a:gd name="connsiteY9" fmla="*/ 410031 h 2404855"/>
                <a:gd name="connsiteX0" fmla="*/ 1868 w 1754537"/>
                <a:gd name="connsiteY0" fmla="*/ 410031 h 2389507"/>
                <a:gd name="connsiteX1" fmla="*/ 919091 w 1754537"/>
                <a:gd name="connsiteY1" fmla="*/ 1484 h 2389507"/>
                <a:gd name="connsiteX2" fmla="*/ 1729424 w 1754537"/>
                <a:gd name="connsiteY2" fmla="*/ 371879 h 2389507"/>
                <a:gd name="connsiteX3" fmla="*/ 1338992 w 1754537"/>
                <a:gd name="connsiteY3" fmla="*/ 839795 h 2389507"/>
                <a:gd name="connsiteX4" fmla="*/ 1750289 w 1754537"/>
                <a:gd name="connsiteY4" fmla="*/ 1190487 h 2389507"/>
                <a:gd name="connsiteX5" fmla="*/ 1541623 w 1754537"/>
                <a:gd name="connsiteY5" fmla="*/ 1808604 h 2389507"/>
                <a:gd name="connsiteX6" fmla="*/ 1355677 w 1754537"/>
                <a:gd name="connsiteY6" fmla="*/ 2389499 h 2389507"/>
                <a:gd name="connsiteX7" fmla="*/ 1484256 w 1754537"/>
                <a:gd name="connsiteY7" fmla="*/ 1796333 h 2389507"/>
                <a:gd name="connsiteX8" fmla="*/ 1511966 w 1754537"/>
                <a:gd name="connsiteY8" fmla="*/ 1161299 h 2389507"/>
                <a:gd name="connsiteX9" fmla="*/ 1112032 w 1754537"/>
                <a:gd name="connsiteY9" fmla="*/ 861566 h 2389507"/>
                <a:gd name="connsiteX10" fmla="*/ 1868 w 1754537"/>
                <a:gd name="connsiteY10" fmla="*/ 410031 h 2389507"/>
                <a:gd name="connsiteX0" fmla="*/ 1868 w 1754537"/>
                <a:gd name="connsiteY0" fmla="*/ 410031 h 2389507"/>
                <a:gd name="connsiteX1" fmla="*/ 919091 w 1754537"/>
                <a:gd name="connsiteY1" fmla="*/ 1484 h 2389507"/>
                <a:gd name="connsiteX2" fmla="*/ 1729424 w 1754537"/>
                <a:gd name="connsiteY2" fmla="*/ 371879 h 2389507"/>
                <a:gd name="connsiteX3" fmla="*/ 1338992 w 1754537"/>
                <a:gd name="connsiteY3" fmla="*/ 839795 h 2389507"/>
                <a:gd name="connsiteX4" fmla="*/ 1750289 w 1754537"/>
                <a:gd name="connsiteY4" fmla="*/ 1190487 h 2389507"/>
                <a:gd name="connsiteX5" fmla="*/ 1541623 w 1754537"/>
                <a:gd name="connsiteY5" fmla="*/ 1808604 h 2389507"/>
                <a:gd name="connsiteX6" fmla="*/ 1355677 w 1754537"/>
                <a:gd name="connsiteY6" fmla="*/ 2389499 h 2389507"/>
                <a:gd name="connsiteX7" fmla="*/ 1097832 w 1754537"/>
                <a:gd name="connsiteY7" fmla="*/ 1809232 h 2389507"/>
                <a:gd name="connsiteX8" fmla="*/ 1511966 w 1754537"/>
                <a:gd name="connsiteY8" fmla="*/ 1161299 h 2389507"/>
                <a:gd name="connsiteX9" fmla="*/ 1112032 w 1754537"/>
                <a:gd name="connsiteY9" fmla="*/ 861566 h 2389507"/>
                <a:gd name="connsiteX10" fmla="*/ 1868 w 1754537"/>
                <a:gd name="connsiteY10" fmla="*/ 410031 h 2389507"/>
                <a:gd name="connsiteX0" fmla="*/ 1868 w 1750828"/>
                <a:gd name="connsiteY0" fmla="*/ 410031 h 2389507"/>
                <a:gd name="connsiteX1" fmla="*/ 919091 w 1750828"/>
                <a:gd name="connsiteY1" fmla="*/ 1484 h 2389507"/>
                <a:gd name="connsiteX2" fmla="*/ 1729424 w 1750828"/>
                <a:gd name="connsiteY2" fmla="*/ 371879 h 2389507"/>
                <a:gd name="connsiteX3" fmla="*/ 1338992 w 1750828"/>
                <a:gd name="connsiteY3" fmla="*/ 839795 h 2389507"/>
                <a:gd name="connsiteX4" fmla="*/ 1750289 w 1750828"/>
                <a:gd name="connsiteY4" fmla="*/ 1190487 h 2389507"/>
                <a:gd name="connsiteX5" fmla="*/ 1245572 w 1750828"/>
                <a:gd name="connsiteY5" fmla="*/ 1823603 h 2389507"/>
                <a:gd name="connsiteX6" fmla="*/ 1355677 w 1750828"/>
                <a:gd name="connsiteY6" fmla="*/ 2389499 h 2389507"/>
                <a:gd name="connsiteX7" fmla="*/ 1097832 w 1750828"/>
                <a:gd name="connsiteY7" fmla="*/ 1809232 h 2389507"/>
                <a:gd name="connsiteX8" fmla="*/ 1511966 w 1750828"/>
                <a:gd name="connsiteY8" fmla="*/ 1161299 h 2389507"/>
                <a:gd name="connsiteX9" fmla="*/ 1112032 w 1750828"/>
                <a:gd name="connsiteY9" fmla="*/ 861566 h 2389507"/>
                <a:gd name="connsiteX10" fmla="*/ 1868 w 1750828"/>
                <a:gd name="connsiteY10" fmla="*/ 410031 h 2389507"/>
                <a:gd name="connsiteX0" fmla="*/ 1868 w 1750828"/>
                <a:gd name="connsiteY0" fmla="*/ 410031 h 2389507"/>
                <a:gd name="connsiteX1" fmla="*/ 919091 w 1750828"/>
                <a:gd name="connsiteY1" fmla="*/ 1484 h 2389507"/>
                <a:gd name="connsiteX2" fmla="*/ 1729424 w 1750828"/>
                <a:gd name="connsiteY2" fmla="*/ 371879 h 2389507"/>
                <a:gd name="connsiteX3" fmla="*/ 1338992 w 1750828"/>
                <a:gd name="connsiteY3" fmla="*/ 839795 h 2389507"/>
                <a:gd name="connsiteX4" fmla="*/ 1750289 w 1750828"/>
                <a:gd name="connsiteY4" fmla="*/ 1190487 h 2389507"/>
                <a:gd name="connsiteX5" fmla="*/ 1245572 w 1750828"/>
                <a:gd name="connsiteY5" fmla="*/ 1823603 h 2389507"/>
                <a:gd name="connsiteX6" fmla="*/ 1355677 w 1750828"/>
                <a:gd name="connsiteY6" fmla="*/ 2389499 h 2389507"/>
                <a:gd name="connsiteX7" fmla="*/ 1097832 w 1750828"/>
                <a:gd name="connsiteY7" fmla="*/ 1809232 h 2389507"/>
                <a:gd name="connsiteX8" fmla="*/ 1444089 w 1750828"/>
                <a:gd name="connsiteY8" fmla="*/ 1323797 h 2389507"/>
                <a:gd name="connsiteX9" fmla="*/ 1112032 w 1750828"/>
                <a:gd name="connsiteY9" fmla="*/ 861566 h 2389507"/>
                <a:gd name="connsiteX10" fmla="*/ 1868 w 1750828"/>
                <a:gd name="connsiteY10" fmla="*/ 410031 h 2389507"/>
                <a:gd name="connsiteX0" fmla="*/ 1868 w 1729471"/>
                <a:gd name="connsiteY0" fmla="*/ 410031 h 2389507"/>
                <a:gd name="connsiteX1" fmla="*/ 919091 w 1729471"/>
                <a:gd name="connsiteY1" fmla="*/ 1484 h 2389507"/>
                <a:gd name="connsiteX2" fmla="*/ 1729424 w 1729471"/>
                <a:gd name="connsiteY2" fmla="*/ 371879 h 2389507"/>
                <a:gd name="connsiteX3" fmla="*/ 1338992 w 1729471"/>
                <a:gd name="connsiteY3" fmla="*/ 839795 h 2389507"/>
                <a:gd name="connsiteX4" fmla="*/ 1599396 w 1729471"/>
                <a:gd name="connsiteY4" fmla="*/ 1416687 h 2389507"/>
                <a:gd name="connsiteX5" fmla="*/ 1245572 w 1729471"/>
                <a:gd name="connsiteY5" fmla="*/ 1823603 h 2389507"/>
                <a:gd name="connsiteX6" fmla="*/ 1355677 w 1729471"/>
                <a:gd name="connsiteY6" fmla="*/ 2389499 h 2389507"/>
                <a:gd name="connsiteX7" fmla="*/ 1097832 w 1729471"/>
                <a:gd name="connsiteY7" fmla="*/ 1809232 h 2389507"/>
                <a:gd name="connsiteX8" fmla="*/ 1444089 w 1729471"/>
                <a:gd name="connsiteY8" fmla="*/ 1323797 h 2389507"/>
                <a:gd name="connsiteX9" fmla="*/ 1112032 w 1729471"/>
                <a:gd name="connsiteY9" fmla="*/ 861566 h 2389507"/>
                <a:gd name="connsiteX10" fmla="*/ 1868 w 1729471"/>
                <a:gd name="connsiteY10" fmla="*/ 410031 h 2389507"/>
                <a:gd name="connsiteX0" fmla="*/ 1868 w 1729471"/>
                <a:gd name="connsiteY0" fmla="*/ 410031 h 2389507"/>
                <a:gd name="connsiteX1" fmla="*/ 919091 w 1729471"/>
                <a:gd name="connsiteY1" fmla="*/ 1484 h 2389507"/>
                <a:gd name="connsiteX2" fmla="*/ 1729424 w 1729471"/>
                <a:gd name="connsiteY2" fmla="*/ 371879 h 2389507"/>
                <a:gd name="connsiteX3" fmla="*/ 1338992 w 1729471"/>
                <a:gd name="connsiteY3" fmla="*/ 839795 h 2389507"/>
                <a:gd name="connsiteX4" fmla="*/ 1599396 w 1729471"/>
                <a:gd name="connsiteY4" fmla="*/ 1416687 h 2389507"/>
                <a:gd name="connsiteX5" fmla="*/ 1245572 w 1729471"/>
                <a:gd name="connsiteY5" fmla="*/ 1823603 h 2389507"/>
                <a:gd name="connsiteX6" fmla="*/ 1355677 w 1729471"/>
                <a:gd name="connsiteY6" fmla="*/ 2389499 h 2389507"/>
                <a:gd name="connsiteX7" fmla="*/ 1097832 w 1729471"/>
                <a:gd name="connsiteY7" fmla="*/ 1809232 h 2389507"/>
                <a:gd name="connsiteX8" fmla="*/ 1444089 w 1729471"/>
                <a:gd name="connsiteY8" fmla="*/ 1323797 h 2389507"/>
                <a:gd name="connsiteX9" fmla="*/ 1112032 w 1729471"/>
                <a:gd name="connsiteY9" fmla="*/ 861566 h 2389507"/>
                <a:gd name="connsiteX10" fmla="*/ 1868 w 1729471"/>
                <a:gd name="connsiteY10" fmla="*/ 410031 h 2389507"/>
                <a:gd name="connsiteX0" fmla="*/ 1868 w 1729471"/>
                <a:gd name="connsiteY0" fmla="*/ 410031 h 2389507"/>
                <a:gd name="connsiteX1" fmla="*/ 919091 w 1729471"/>
                <a:gd name="connsiteY1" fmla="*/ 1484 h 2389507"/>
                <a:gd name="connsiteX2" fmla="*/ 1729424 w 1729471"/>
                <a:gd name="connsiteY2" fmla="*/ 371879 h 2389507"/>
                <a:gd name="connsiteX3" fmla="*/ 1338992 w 1729471"/>
                <a:gd name="connsiteY3" fmla="*/ 839795 h 2389507"/>
                <a:gd name="connsiteX4" fmla="*/ 1599396 w 1729471"/>
                <a:gd name="connsiteY4" fmla="*/ 1416687 h 2389507"/>
                <a:gd name="connsiteX5" fmla="*/ 1245572 w 1729471"/>
                <a:gd name="connsiteY5" fmla="*/ 1823603 h 2389507"/>
                <a:gd name="connsiteX6" fmla="*/ 1355677 w 1729471"/>
                <a:gd name="connsiteY6" fmla="*/ 2389499 h 2389507"/>
                <a:gd name="connsiteX7" fmla="*/ 1097832 w 1729471"/>
                <a:gd name="connsiteY7" fmla="*/ 1809232 h 2389507"/>
                <a:gd name="connsiteX8" fmla="*/ 1444089 w 1729471"/>
                <a:gd name="connsiteY8" fmla="*/ 1323797 h 2389507"/>
                <a:gd name="connsiteX9" fmla="*/ 1112032 w 1729471"/>
                <a:gd name="connsiteY9" fmla="*/ 861566 h 2389507"/>
                <a:gd name="connsiteX10" fmla="*/ 1868 w 1729471"/>
                <a:gd name="connsiteY10" fmla="*/ 410031 h 2389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9471" h="2389507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14966" y="1252719"/>
                    <a:pt x="1599396" y="1416687"/>
                  </a:cubicBezTo>
                  <a:cubicBezTo>
                    <a:pt x="1583826" y="1580655"/>
                    <a:pt x="1311341" y="1623768"/>
                    <a:pt x="1245572" y="1823603"/>
                  </a:cubicBezTo>
                  <a:cubicBezTo>
                    <a:pt x="1179803" y="2023438"/>
                    <a:pt x="1365238" y="2391544"/>
                    <a:pt x="1355677" y="2389499"/>
                  </a:cubicBezTo>
                  <a:cubicBezTo>
                    <a:pt x="1346116" y="2387454"/>
                    <a:pt x="1071784" y="2013932"/>
                    <a:pt x="1097832" y="1809232"/>
                  </a:cubicBezTo>
                  <a:cubicBezTo>
                    <a:pt x="1123880" y="1604532"/>
                    <a:pt x="1415324" y="1510298"/>
                    <a:pt x="1444089" y="1323797"/>
                  </a:cubicBezTo>
                  <a:cubicBezTo>
                    <a:pt x="1472854" y="1137296"/>
                    <a:pt x="1285035" y="937410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400" dirty="0"/>
            </a:p>
          </p:txBody>
        </p:sp>
        <p:sp>
          <p:nvSpPr>
            <p:cNvPr id="11" name="Tekstvak 10"/>
            <p:cNvSpPr txBox="1"/>
            <p:nvPr/>
          </p:nvSpPr>
          <p:spPr>
            <a:xfrm rot="180000">
              <a:off x="5954651" y="2958265"/>
              <a:ext cx="2604672" cy="940246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middenstuk </a:t>
              </a:r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‘romp’</a:t>
              </a:r>
              <a:endParaRPr lang="nl-NL" sz="24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2" name="Groep 11"/>
          <p:cNvGrpSpPr/>
          <p:nvPr/>
        </p:nvGrpSpPr>
        <p:grpSpPr>
          <a:xfrm>
            <a:off x="2493283" y="4032231"/>
            <a:ext cx="2307428" cy="962486"/>
            <a:chOff x="5763182" y="1290777"/>
            <a:chExt cx="3151650" cy="1314634"/>
          </a:xfrm>
        </p:grpSpPr>
        <p:sp>
          <p:nvSpPr>
            <p:cNvPr id="13" name="Ovaal 6143"/>
            <p:cNvSpPr/>
            <p:nvPr/>
          </p:nvSpPr>
          <p:spPr>
            <a:xfrm rot="21540000">
              <a:off x="6073665" y="1290777"/>
              <a:ext cx="2772441" cy="1314634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3615" h="119512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779770" y="873816"/>
                    <a:pt x="1893615" y="1095056"/>
                  </a:cubicBezTo>
                  <a:cubicBezTo>
                    <a:pt x="1743089" y="963254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600" dirty="0"/>
            </a:p>
          </p:txBody>
        </p:sp>
        <p:sp>
          <p:nvSpPr>
            <p:cNvPr id="14" name="Tekstvak 13"/>
            <p:cNvSpPr txBox="1"/>
            <p:nvPr/>
          </p:nvSpPr>
          <p:spPr>
            <a:xfrm>
              <a:off x="5763182" y="1650727"/>
              <a:ext cx="3151650" cy="630576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inleiding</a:t>
              </a:r>
            </a:p>
          </p:txBody>
        </p:sp>
      </p:grpSp>
      <p:grpSp>
        <p:nvGrpSpPr>
          <p:cNvPr id="15" name="Groep 14"/>
          <p:cNvGrpSpPr/>
          <p:nvPr/>
        </p:nvGrpSpPr>
        <p:grpSpPr>
          <a:xfrm rot="21060000" flipH="1">
            <a:off x="7187313" y="3862596"/>
            <a:ext cx="1678069" cy="907975"/>
            <a:chOff x="5840448" y="4287353"/>
            <a:chExt cx="2972801" cy="1329367"/>
          </a:xfrm>
        </p:grpSpPr>
        <p:grpSp>
          <p:nvGrpSpPr>
            <p:cNvPr id="16" name="Groep 15"/>
            <p:cNvGrpSpPr/>
            <p:nvPr/>
          </p:nvGrpSpPr>
          <p:grpSpPr>
            <a:xfrm>
              <a:off x="5840448" y="4293096"/>
              <a:ext cx="2972801" cy="1323624"/>
              <a:chOff x="5734118" y="4243006"/>
              <a:chExt cx="2972801" cy="1323624"/>
            </a:xfrm>
          </p:grpSpPr>
          <p:sp>
            <p:nvSpPr>
              <p:cNvPr id="18" name="Ovaal 6143"/>
              <p:cNvSpPr/>
              <p:nvPr/>
            </p:nvSpPr>
            <p:spPr>
              <a:xfrm rot="21540000">
                <a:off x="8593691" y="5452280"/>
                <a:ext cx="113228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200" dirty="0"/>
              </a:p>
            </p:txBody>
          </p:sp>
          <p:sp>
            <p:nvSpPr>
              <p:cNvPr id="19" name="Ovaal 6143"/>
              <p:cNvSpPr/>
              <p:nvPr/>
            </p:nvSpPr>
            <p:spPr>
              <a:xfrm rot="21540000">
                <a:off x="8392182" y="5410636"/>
                <a:ext cx="155328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200" dirty="0"/>
              </a:p>
            </p:txBody>
          </p:sp>
          <p:sp>
            <p:nvSpPr>
              <p:cNvPr id="20" name="Ovaal 6143"/>
              <p:cNvSpPr/>
              <p:nvPr/>
            </p:nvSpPr>
            <p:spPr>
              <a:xfrm rot="21540000">
                <a:off x="8062891" y="5205285"/>
                <a:ext cx="310655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200" dirty="0"/>
              </a:p>
            </p:txBody>
          </p:sp>
          <p:sp>
            <p:nvSpPr>
              <p:cNvPr id="21" name="Ovaal 6143"/>
              <p:cNvSpPr/>
              <p:nvPr/>
            </p:nvSpPr>
            <p:spPr>
              <a:xfrm rot="21540000">
                <a:off x="5734118" y="4243006"/>
                <a:ext cx="2521891" cy="1166781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200" dirty="0"/>
              </a:p>
            </p:txBody>
          </p:sp>
        </p:grpSp>
        <p:sp>
          <p:nvSpPr>
            <p:cNvPr id="17" name="Tekstvak 16"/>
            <p:cNvSpPr txBox="1"/>
            <p:nvPr/>
          </p:nvSpPr>
          <p:spPr>
            <a:xfrm rot="21480000">
              <a:off x="5864677" y="4287353"/>
              <a:ext cx="2604669" cy="1254064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i="1" cap="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plot </a:t>
              </a:r>
              <a:r>
                <a:rPr lang="nl-NL" sz="24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‘Einde’</a:t>
              </a:r>
              <a:endParaRPr lang="nl-NL" sz="24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52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Lesinhoud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nl-NL" dirty="0" smtClean="0"/>
              <a:t>Inleiding</a:t>
            </a:r>
          </a:p>
          <a:p>
            <a:r>
              <a:rPr lang="nl-NL" dirty="0" smtClean="0"/>
              <a:t>Wat </a:t>
            </a:r>
            <a:r>
              <a:rPr lang="nl-NL" dirty="0"/>
              <a:t>is een </a:t>
            </a:r>
            <a:r>
              <a:rPr lang="nl-NL" dirty="0" smtClean="0"/>
              <a:t>verhaal?</a:t>
            </a:r>
            <a:endParaRPr lang="nl-NL" dirty="0"/>
          </a:p>
          <a:p>
            <a:r>
              <a:rPr lang="nl-NL" dirty="0"/>
              <a:t>Welke elementen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heeft een verhaal?</a:t>
            </a:r>
          </a:p>
          <a:p>
            <a:r>
              <a:rPr lang="nl-NL" dirty="0" smtClean="0"/>
              <a:t>Structuur </a:t>
            </a:r>
            <a:r>
              <a:rPr lang="nl-NL" dirty="0"/>
              <a:t>van het </a:t>
            </a:r>
            <a:r>
              <a:rPr lang="nl-NL" dirty="0" smtClean="0"/>
              <a:t>verhaal?</a:t>
            </a:r>
            <a:endParaRPr lang="nl-NL" dirty="0"/>
          </a:p>
          <a:p>
            <a:r>
              <a:rPr lang="nl-NL" dirty="0" smtClean="0"/>
              <a:t>Genre?</a:t>
            </a:r>
            <a:endParaRPr lang="nl-NL" dirty="0"/>
          </a:p>
        </p:txBody>
      </p:sp>
      <p:pic>
        <p:nvPicPr>
          <p:cNvPr id="11" name="Tijdelijke aanduiding voor afbeelding 10"/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03" r="13803"/>
          <a:stretch>
            <a:fillRect/>
          </a:stretch>
        </p:blipFill>
        <p:spPr/>
      </p:pic>
      <p:pic>
        <p:nvPicPr>
          <p:cNvPr id="6154" name="Picture 10" descr="http://cdn.inthegame.nl/wp-content/uploads/2011/09/unknown-movie-screen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11" r="21105"/>
          <a:stretch/>
        </p:blipFill>
        <p:spPr bwMode="auto">
          <a:xfrm>
            <a:off x="3601910" y="4134988"/>
            <a:ext cx="2501177" cy="186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www.eatspraylove.com/wp-content/uploads/2012/04/Screen-shot-2012-04-02-at-8.21.20-AM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23"/>
          <a:stretch/>
        </p:blipFill>
        <p:spPr bwMode="auto">
          <a:xfrm>
            <a:off x="6103088" y="4322812"/>
            <a:ext cx="2717384" cy="164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previous.presstv.ir/photo/20111104/tebrahimpour20111104170417200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706" y="2497227"/>
            <a:ext cx="2817765" cy="187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cdn.geeknation.com/Blogs/10_2012/jason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931" b="14134"/>
          <a:stretch/>
        </p:blipFill>
        <p:spPr bwMode="auto">
          <a:xfrm>
            <a:off x="3537237" y="2497227"/>
            <a:ext cx="2565851" cy="187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media.teamxbox.com/games/ss/1408/1175899870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73"/>
          <a:stretch/>
        </p:blipFill>
        <p:spPr bwMode="auto">
          <a:xfrm>
            <a:off x="3570011" y="888360"/>
            <a:ext cx="3135227" cy="166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088" y="888362"/>
            <a:ext cx="2762134" cy="1668632"/>
          </a:xfrm>
          <a:prstGeom prst="rect">
            <a:avLst/>
          </a:prstGeom>
        </p:spPr>
      </p:pic>
      <p:grpSp>
        <p:nvGrpSpPr>
          <p:cNvPr id="39" name="Groep 38"/>
          <p:cNvGrpSpPr/>
          <p:nvPr/>
        </p:nvGrpSpPr>
        <p:grpSpPr>
          <a:xfrm>
            <a:off x="3474887" y="764704"/>
            <a:ext cx="5489601" cy="5339225"/>
            <a:chOff x="3474887" y="764704"/>
            <a:chExt cx="5489601" cy="5339225"/>
          </a:xfrm>
        </p:grpSpPr>
        <p:sp>
          <p:nvSpPr>
            <p:cNvPr id="40" name="Rechthoek 39"/>
            <p:cNvSpPr/>
            <p:nvPr/>
          </p:nvSpPr>
          <p:spPr>
            <a:xfrm>
              <a:off x="3474887" y="764704"/>
              <a:ext cx="127024" cy="5256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41" name="Rechthoek 40"/>
            <p:cNvSpPr/>
            <p:nvPr/>
          </p:nvSpPr>
          <p:spPr>
            <a:xfrm>
              <a:off x="8820472" y="889877"/>
              <a:ext cx="144016" cy="5100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42" name="Rechthoek 41"/>
            <p:cNvSpPr/>
            <p:nvPr/>
          </p:nvSpPr>
          <p:spPr>
            <a:xfrm>
              <a:off x="3530955" y="5949280"/>
              <a:ext cx="5322451" cy="1546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  <p:sp>
          <p:nvSpPr>
            <p:cNvPr id="43" name="Rechthoek 42"/>
            <p:cNvSpPr/>
            <p:nvPr/>
          </p:nvSpPr>
          <p:spPr>
            <a:xfrm flipV="1">
              <a:off x="3530955" y="764704"/>
              <a:ext cx="5322451" cy="1496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dirty="0"/>
            </a:p>
          </p:txBody>
        </p:sp>
      </p:grpSp>
      <p:grpSp>
        <p:nvGrpSpPr>
          <p:cNvPr id="15" name="Groep 14"/>
          <p:cNvGrpSpPr/>
          <p:nvPr/>
        </p:nvGrpSpPr>
        <p:grpSpPr>
          <a:xfrm flipH="1">
            <a:off x="7588486" y="3356992"/>
            <a:ext cx="1263885" cy="604959"/>
            <a:chOff x="5442660" y="2893940"/>
            <a:chExt cx="3116663" cy="1120806"/>
          </a:xfrm>
        </p:grpSpPr>
        <p:sp>
          <p:nvSpPr>
            <p:cNvPr id="16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200" dirty="0"/>
            </a:p>
          </p:txBody>
        </p:sp>
        <p:sp>
          <p:nvSpPr>
            <p:cNvPr id="17" name="Tekstvak 16"/>
            <p:cNvSpPr txBox="1"/>
            <p:nvPr/>
          </p:nvSpPr>
          <p:spPr>
            <a:xfrm rot="180000">
              <a:off x="5954650" y="3057746"/>
              <a:ext cx="2604673" cy="741283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DRama</a:t>
              </a:r>
              <a:endParaRPr lang="nl-NL" sz="20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18" name="Groep 17"/>
          <p:cNvGrpSpPr/>
          <p:nvPr/>
        </p:nvGrpSpPr>
        <p:grpSpPr>
          <a:xfrm>
            <a:off x="5342928" y="1988840"/>
            <a:ext cx="2181400" cy="868724"/>
            <a:chOff x="5619462" y="4217632"/>
            <a:chExt cx="3193787" cy="1399088"/>
          </a:xfrm>
        </p:grpSpPr>
        <p:grpSp>
          <p:nvGrpSpPr>
            <p:cNvPr id="19" name="Groep 18"/>
            <p:cNvGrpSpPr/>
            <p:nvPr/>
          </p:nvGrpSpPr>
          <p:grpSpPr>
            <a:xfrm>
              <a:off x="5955080" y="4217632"/>
              <a:ext cx="2858169" cy="1399088"/>
              <a:chOff x="5848750" y="4167542"/>
              <a:chExt cx="2858169" cy="1399088"/>
            </a:xfrm>
          </p:grpSpPr>
          <p:sp>
            <p:nvSpPr>
              <p:cNvPr id="21" name="Ovaal 6143"/>
              <p:cNvSpPr/>
              <p:nvPr/>
            </p:nvSpPr>
            <p:spPr>
              <a:xfrm rot="21540000">
                <a:off x="5848750" y="4167542"/>
                <a:ext cx="2292627" cy="1283459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2" name="Ovaal 6143"/>
              <p:cNvSpPr/>
              <p:nvPr/>
            </p:nvSpPr>
            <p:spPr>
              <a:xfrm rot="21540000">
                <a:off x="8062891" y="5205285"/>
                <a:ext cx="310655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3" name="Ovaal 6143"/>
              <p:cNvSpPr/>
              <p:nvPr/>
            </p:nvSpPr>
            <p:spPr>
              <a:xfrm rot="21540000">
                <a:off x="8392182" y="5410636"/>
                <a:ext cx="155328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  <p:sp>
            <p:nvSpPr>
              <p:cNvPr id="24" name="Ovaal 6143"/>
              <p:cNvSpPr/>
              <p:nvPr/>
            </p:nvSpPr>
            <p:spPr>
              <a:xfrm rot="21540000">
                <a:off x="8593691" y="5452280"/>
                <a:ext cx="113228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100" dirty="0"/>
              </a:p>
            </p:txBody>
          </p:sp>
        </p:grpSp>
        <p:sp>
          <p:nvSpPr>
            <p:cNvPr id="20" name="Tekstvak 19"/>
            <p:cNvSpPr txBox="1"/>
            <p:nvPr/>
          </p:nvSpPr>
          <p:spPr>
            <a:xfrm rot="21480000">
              <a:off x="5619462" y="4307306"/>
              <a:ext cx="2865137" cy="104092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Fictie Of </a:t>
              </a:r>
              <a:br>
                <a:rPr lang="nl-NL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</a:br>
              <a:r>
                <a:rPr lang="nl-NL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 non   fictie</a:t>
              </a:r>
              <a:endParaRPr lang="nl-NL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  <p:sp>
          <p:nvSpPr>
            <p:cNvPr id="34" name="Tekstvak 33"/>
            <p:cNvSpPr txBox="1"/>
            <p:nvPr/>
          </p:nvSpPr>
          <p:spPr>
            <a:xfrm rot="4380000">
              <a:off x="6700964" y="4804046"/>
              <a:ext cx="515321" cy="383023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11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i</a:t>
              </a:r>
              <a:endParaRPr lang="nl-NL" sz="11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25" name="Groep 24"/>
          <p:cNvGrpSpPr/>
          <p:nvPr/>
        </p:nvGrpSpPr>
        <p:grpSpPr>
          <a:xfrm flipH="1">
            <a:off x="3531989" y="1744120"/>
            <a:ext cx="1835204" cy="698034"/>
            <a:chOff x="6279535" y="1290777"/>
            <a:chExt cx="2360700" cy="1314634"/>
          </a:xfrm>
        </p:grpSpPr>
        <p:sp>
          <p:nvSpPr>
            <p:cNvPr id="26" name="Ovaal 6143"/>
            <p:cNvSpPr/>
            <p:nvPr/>
          </p:nvSpPr>
          <p:spPr>
            <a:xfrm rot="21540000">
              <a:off x="6279535" y="1290777"/>
              <a:ext cx="2360700" cy="1314634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3615" h="119512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779770" y="873816"/>
                    <a:pt x="1893615" y="1095056"/>
                  </a:cubicBezTo>
                  <a:cubicBezTo>
                    <a:pt x="1743089" y="963254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000" dirty="0"/>
            </a:p>
          </p:txBody>
        </p:sp>
        <p:sp>
          <p:nvSpPr>
            <p:cNvPr id="27" name="Tekstvak 26"/>
            <p:cNvSpPr txBox="1"/>
            <p:nvPr/>
          </p:nvSpPr>
          <p:spPr>
            <a:xfrm rot="21420000">
              <a:off x="6290343" y="1629288"/>
              <a:ext cx="2152617" cy="637612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16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Science fiction</a:t>
              </a:r>
              <a:endParaRPr lang="nl-NL" sz="16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28" name="Groep 27"/>
          <p:cNvGrpSpPr/>
          <p:nvPr/>
        </p:nvGrpSpPr>
        <p:grpSpPr>
          <a:xfrm rot="120000" flipV="1">
            <a:off x="3551376" y="3526461"/>
            <a:ext cx="1468673" cy="575150"/>
            <a:chOff x="5442660" y="2893940"/>
            <a:chExt cx="3148231" cy="1120806"/>
          </a:xfrm>
        </p:grpSpPr>
        <p:sp>
          <p:nvSpPr>
            <p:cNvPr id="29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100" dirty="0"/>
            </a:p>
          </p:txBody>
        </p:sp>
        <p:sp>
          <p:nvSpPr>
            <p:cNvPr id="30" name="Tekstvak 29"/>
            <p:cNvSpPr txBox="1"/>
            <p:nvPr/>
          </p:nvSpPr>
          <p:spPr>
            <a:xfrm rot="10980000">
              <a:off x="5986221" y="2938305"/>
              <a:ext cx="2604670" cy="719724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Thriller</a:t>
              </a:r>
              <a:endParaRPr lang="nl-NL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31" name="Groep 30"/>
          <p:cNvGrpSpPr/>
          <p:nvPr/>
        </p:nvGrpSpPr>
        <p:grpSpPr>
          <a:xfrm rot="10680000" flipH="1" flipV="1">
            <a:off x="3521424" y="5337493"/>
            <a:ext cx="1480288" cy="588662"/>
            <a:chOff x="5442660" y="2893940"/>
            <a:chExt cx="3100293" cy="1120806"/>
          </a:xfrm>
        </p:grpSpPr>
        <p:sp>
          <p:nvSpPr>
            <p:cNvPr id="32" name="Ovaal 6143"/>
            <p:cNvSpPr/>
            <p:nvPr/>
          </p:nvSpPr>
          <p:spPr>
            <a:xfrm rot="60000" flipH="1">
              <a:off x="5442660" y="2893940"/>
              <a:ext cx="3082892" cy="1120806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9389 w 2013553"/>
                <a:gd name="connsiteY0" fmla="*/ 594475 h 1143090"/>
                <a:gd name="connsiteX1" fmla="*/ 878192 w 2013553"/>
                <a:gd name="connsiteY1" fmla="*/ 1122 h 1143090"/>
                <a:gd name="connsiteX2" fmla="*/ 1714655 w 2013553"/>
                <a:gd name="connsiteY2" fmla="*/ 594475 h 1143090"/>
                <a:gd name="connsiteX3" fmla="*/ 1346513 w 2013553"/>
                <a:gd name="connsiteY3" fmla="*/ 1024239 h 1143090"/>
                <a:gd name="connsiteX4" fmla="*/ 2013553 w 2013553"/>
                <a:gd name="connsiteY4" fmla="*/ 1001447 h 1143090"/>
                <a:gd name="connsiteX5" fmla="*/ 1119553 w 2013553"/>
                <a:gd name="connsiteY5" fmla="*/ 1046010 h 1143090"/>
                <a:gd name="connsiteX6" fmla="*/ 9389 w 2013553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43090"/>
                <a:gd name="connsiteX1" fmla="*/ 885316 w 2020677"/>
                <a:gd name="connsiteY1" fmla="*/ 1122 h 1143090"/>
                <a:gd name="connsiteX2" fmla="*/ 1721779 w 2020677"/>
                <a:gd name="connsiteY2" fmla="*/ 594475 h 1143090"/>
                <a:gd name="connsiteX3" fmla="*/ 1353637 w 2020677"/>
                <a:gd name="connsiteY3" fmla="*/ 1024239 h 1143090"/>
                <a:gd name="connsiteX4" fmla="*/ 2020677 w 2020677"/>
                <a:gd name="connsiteY4" fmla="*/ 1001447 h 1143090"/>
                <a:gd name="connsiteX5" fmla="*/ 1126677 w 2020677"/>
                <a:gd name="connsiteY5" fmla="*/ 1046010 h 1143090"/>
                <a:gd name="connsiteX6" fmla="*/ 16513 w 2020677"/>
                <a:gd name="connsiteY6" fmla="*/ 594475 h 1143090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020677"/>
                <a:gd name="connsiteY0" fmla="*/ 594475 h 1193874"/>
                <a:gd name="connsiteX1" fmla="*/ 885316 w 2020677"/>
                <a:gd name="connsiteY1" fmla="*/ 1122 h 1193874"/>
                <a:gd name="connsiteX2" fmla="*/ 1721779 w 2020677"/>
                <a:gd name="connsiteY2" fmla="*/ 594475 h 1193874"/>
                <a:gd name="connsiteX3" fmla="*/ 1353637 w 2020677"/>
                <a:gd name="connsiteY3" fmla="*/ 1024239 h 1193874"/>
                <a:gd name="connsiteX4" fmla="*/ 2020677 w 2020677"/>
                <a:gd name="connsiteY4" fmla="*/ 1001447 h 1193874"/>
                <a:gd name="connsiteX5" fmla="*/ 1126677 w 2020677"/>
                <a:gd name="connsiteY5" fmla="*/ 1046010 h 1193874"/>
                <a:gd name="connsiteX6" fmla="*/ 16513 w 2020677"/>
                <a:gd name="connsiteY6" fmla="*/ 594475 h 1193874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177425"/>
                <a:gd name="connsiteX1" fmla="*/ 885316 w 2122966"/>
                <a:gd name="connsiteY1" fmla="*/ 1122 h 1177425"/>
                <a:gd name="connsiteX2" fmla="*/ 1721779 w 2122966"/>
                <a:gd name="connsiteY2" fmla="*/ 594475 h 1177425"/>
                <a:gd name="connsiteX3" fmla="*/ 1353637 w 2122966"/>
                <a:gd name="connsiteY3" fmla="*/ 1024239 h 1177425"/>
                <a:gd name="connsiteX4" fmla="*/ 2122966 w 2122966"/>
                <a:gd name="connsiteY4" fmla="*/ 955486 h 1177425"/>
                <a:gd name="connsiteX5" fmla="*/ 1126677 w 2122966"/>
                <a:gd name="connsiteY5" fmla="*/ 1046010 h 1177425"/>
                <a:gd name="connsiteX6" fmla="*/ 16513 w 2122966"/>
                <a:gd name="connsiteY6" fmla="*/ 594475 h 1177425"/>
                <a:gd name="connsiteX0" fmla="*/ 16513 w 2122966"/>
                <a:gd name="connsiteY0" fmla="*/ 594475 h 1222694"/>
                <a:gd name="connsiteX1" fmla="*/ 885316 w 2122966"/>
                <a:gd name="connsiteY1" fmla="*/ 1122 h 1222694"/>
                <a:gd name="connsiteX2" fmla="*/ 1721779 w 2122966"/>
                <a:gd name="connsiteY2" fmla="*/ 594475 h 1222694"/>
                <a:gd name="connsiteX3" fmla="*/ 1353637 w 2122966"/>
                <a:gd name="connsiteY3" fmla="*/ 1024239 h 1222694"/>
                <a:gd name="connsiteX4" fmla="*/ 2122966 w 2122966"/>
                <a:gd name="connsiteY4" fmla="*/ 955486 h 1222694"/>
                <a:gd name="connsiteX5" fmla="*/ 1126677 w 2122966"/>
                <a:gd name="connsiteY5" fmla="*/ 1046010 h 1222694"/>
                <a:gd name="connsiteX6" fmla="*/ 16513 w 2122966"/>
                <a:gd name="connsiteY6" fmla="*/ 594475 h 1222694"/>
                <a:gd name="connsiteX0" fmla="*/ 16513 w 2133620"/>
                <a:gd name="connsiteY0" fmla="*/ 594475 h 1222694"/>
                <a:gd name="connsiteX1" fmla="*/ 885316 w 2133620"/>
                <a:gd name="connsiteY1" fmla="*/ 1122 h 1222694"/>
                <a:gd name="connsiteX2" fmla="*/ 1721779 w 2133620"/>
                <a:gd name="connsiteY2" fmla="*/ 594475 h 1222694"/>
                <a:gd name="connsiteX3" fmla="*/ 1353637 w 2133620"/>
                <a:gd name="connsiteY3" fmla="*/ 1024239 h 1222694"/>
                <a:gd name="connsiteX4" fmla="*/ 1635001 w 2133620"/>
                <a:gd name="connsiteY4" fmla="*/ 1094910 h 1222694"/>
                <a:gd name="connsiteX5" fmla="*/ 2122966 w 2133620"/>
                <a:gd name="connsiteY5" fmla="*/ 955486 h 1222694"/>
                <a:gd name="connsiteX6" fmla="*/ 1126677 w 2133620"/>
                <a:gd name="connsiteY6" fmla="*/ 1046010 h 1222694"/>
                <a:gd name="connsiteX7" fmla="*/ 16513 w 2133620"/>
                <a:gd name="connsiteY7" fmla="*/ 594475 h 1222694"/>
                <a:gd name="connsiteX0" fmla="*/ 16513 w 2136085"/>
                <a:gd name="connsiteY0" fmla="*/ 594475 h 1222694"/>
                <a:gd name="connsiteX1" fmla="*/ 885316 w 2136085"/>
                <a:gd name="connsiteY1" fmla="*/ 1122 h 1222694"/>
                <a:gd name="connsiteX2" fmla="*/ 1721779 w 2136085"/>
                <a:gd name="connsiteY2" fmla="*/ 594475 h 1222694"/>
                <a:gd name="connsiteX3" fmla="*/ 1353637 w 2136085"/>
                <a:gd name="connsiteY3" fmla="*/ 1024239 h 1222694"/>
                <a:gd name="connsiteX4" fmla="*/ 1731043 w 2136085"/>
                <a:gd name="connsiteY4" fmla="*/ 971465 h 1222694"/>
                <a:gd name="connsiteX5" fmla="*/ 2122966 w 2136085"/>
                <a:gd name="connsiteY5" fmla="*/ 955486 h 1222694"/>
                <a:gd name="connsiteX6" fmla="*/ 1126677 w 2136085"/>
                <a:gd name="connsiteY6" fmla="*/ 1046010 h 1222694"/>
                <a:gd name="connsiteX7" fmla="*/ 16513 w 2136085"/>
                <a:gd name="connsiteY7" fmla="*/ 594475 h 1222694"/>
                <a:gd name="connsiteX0" fmla="*/ 16513 w 2123310"/>
                <a:gd name="connsiteY0" fmla="*/ 594475 h 1213434"/>
                <a:gd name="connsiteX1" fmla="*/ 885316 w 2123310"/>
                <a:gd name="connsiteY1" fmla="*/ 1122 h 1213434"/>
                <a:gd name="connsiteX2" fmla="*/ 1721779 w 2123310"/>
                <a:gd name="connsiteY2" fmla="*/ 594475 h 1213434"/>
                <a:gd name="connsiteX3" fmla="*/ 1353637 w 2123310"/>
                <a:gd name="connsiteY3" fmla="*/ 1024239 h 1213434"/>
                <a:gd name="connsiteX4" fmla="*/ 1731043 w 2123310"/>
                <a:gd name="connsiteY4" fmla="*/ 971465 h 1213434"/>
                <a:gd name="connsiteX5" fmla="*/ 2122966 w 2123310"/>
                <a:gd name="connsiteY5" fmla="*/ 955486 h 1213434"/>
                <a:gd name="connsiteX6" fmla="*/ 1662525 w 2123310"/>
                <a:gd name="connsiteY6" fmla="*/ 1211558 h 1213434"/>
                <a:gd name="connsiteX7" fmla="*/ 1126677 w 2123310"/>
                <a:gd name="connsiteY7" fmla="*/ 1046010 h 1213434"/>
                <a:gd name="connsiteX8" fmla="*/ 16513 w 2123310"/>
                <a:gd name="connsiteY8" fmla="*/ 594475 h 1213434"/>
                <a:gd name="connsiteX0" fmla="*/ 16513 w 2123310"/>
                <a:gd name="connsiteY0" fmla="*/ 594475 h 1102525"/>
                <a:gd name="connsiteX1" fmla="*/ 885316 w 2123310"/>
                <a:gd name="connsiteY1" fmla="*/ 1122 h 1102525"/>
                <a:gd name="connsiteX2" fmla="*/ 1721779 w 2123310"/>
                <a:gd name="connsiteY2" fmla="*/ 594475 h 1102525"/>
                <a:gd name="connsiteX3" fmla="*/ 1353637 w 2123310"/>
                <a:gd name="connsiteY3" fmla="*/ 1024239 h 1102525"/>
                <a:gd name="connsiteX4" fmla="*/ 1731043 w 2123310"/>
                <a:gd name="connsiteY4" fmla="*/ 971465 h 1102525"/>
                <a:gd name="connsiteX5" fmla="*/ 2122966 w 2123310"/>
                <a:gd name="connsiteY5" fmla="*/ 955486 h 1102525"/>
                <a:gd name="connsiteX6" fmla="*/ 1715253 w 2123310"/>
                <a:gd name="connsiteY6" fmla="*/ 1067770 h 1102525"/>
                <a:gd name="connsiteX7" fmla="*/ 1126677 w 2123310"/>
                <a:gd name="connsiteY7" fmla="*/ 1046010 h 1102525"/>
                <a:gd name="connsiteX8" fmla="*/ 16513 w 2123310"/>
                <a:gd name="connsiteY8" fmla="*/ 594475 h 1102525"/>
                <a:gd name="connsiteX0" fmla="*/ 16513 w 2123310"/>
                <a:gd name="connsiteY0" fmla="*/ 594475 h 1220387"/>
                <a:gd name="connsiteX1" fmla="*/ 885316 w 2123310"/>
                <a:gd name="connsiteY1" fmla="*/ 1122 h 1220387"/>
                <a:gd name="connsiteX2" fmla="*/ 1721779 w 2123310"/>
                <a:gd name="connsiteY2" fmla="*/ 594475 h 1220387"/>
                <a:gd name="connsiteX3" fmla="*/ 1353637 w 2123310"/>
                <a:gd name="connsiteY3" fmla="*/ 1024239 h 1220387"/>
                <a:gd name="connsiteX4" fmla="*/ 1731043 w 2123310"/>
                <a:gd name="connsiteY4" fmla="*/ 971465 h 1220387"/>
                <a:gd name="connsiteX5" fmla="*/ 2122966 w 2123310"/>
                <a:gd name="connsiteY5" fmla="*/ 955486 h 1220387"/>
                <a:gd name="connsiteX6" fmla="*/ 1715253 w 2123310"/>
                <a:gd name="connsiteY6" fmla="*/ 1067770 h 1220387"/>
                <a:gd name="connsiteX7" fmla="*/ 1126677 w 2123310"/>
                <a:gd name="connsiteY7" fmla="*/ 1046010 h 1220387"/>
                <a:gd name="connsiteX8" fmla="*/ 16513 w 2123310"/>
                <a:gd name="connsiteY8" fmla="*/ 594475 h 1220387"/>
                <a:gd name="connsiteX0" fmla="*/ 16513 w 2120652"/>
                <a:gd name="connsiteY0" fmla="*/ 594475 h 1220387"/>
                <a:gd name="connsiteX1" fmla="*/ 885316 w 2120652"/>
                <a:gd name="connsiteY1" fmla="*/ 1122 h 1220387"/>
                <a:gd name="connsiteX2" fmla="*/ 1721779 w 2120652"/>
                <a:gd name="connsiteY2" fmla="*/ 594475 h 1220387"/>
                <a:gd name="connsiteX3" fmla="*/ 1353637 w 2120652"/>
                <a:gd name="connsiteY3" fmla="*/ 1024239 h 1220387"/>
                <a:gd name="connsiteX4" fmla="*/ 1731043 w 2120652"/>
                <a:gd name="connsiteY4" fmla="*/ 971465 h 1220387"/>
                <a:gd name="connsiteX5" fmla="*/ 2120304 w 2120652"/>
                <a:gd name="connsiteY5" fmla="*/ 1158440 h 1220387"/>
                <a:gd name="connsiteX6" fmla="*/ 1715253 w 2120652"/>
                <a:gd name="connsiteY6" fmla="*/ 1067770 h 1220387"/>
                <a:gd name="connsiteX7" fmla="*/ 1126677 w 2120652"/>
                <a:gd name="connsiteY7" fmla="*/ 1046010 h 1220387"/>
                <a:gd name="connsiteX8" fmla="*/ 16513 w 2120652"/>
                <a:gd name="connsiteY8" fmla="*/ 594475 h 1220387"/>
                <a:gd name="connsiteX0" fmla="*/ 16513 w 2120672"/>
                <a:gd name="connsiteY0" fmla="*/ 594475 h 1220387"/>
                <a:gd name="connsiteX1" fmla="*/ 885316 w 2120672"/>
                <a:gd name="connsiteY1" fmla="*/ 1122 h 1220387"/>
                <a:gd name="connsiteX2" fmla="*/ 1721779 w 2120672"/>
                <a:gd name="connsiteY2" fmla="*/ 594475 h 1220387"/>
                <a:gd name="connsiteX3" fmla="*/ 1353637 w 2120672"/>
                <a:gd name="connsiteY3" fmla="*/ 1024239 h 1220387"/>
                <a:gd name="connsiteX4" fmla="*/ 1746452 w 2120672"/>
                <a:gd name="connsiteY4" fmla="*/ 904151 h 1220387"/>
                <a:gd name="connsiteX5" fmla="*/ 2120304 w 2120672"/>
                <a:gd name="connsiteY5" fmla="*/ 1158440 h 1220387"/>
                <a:gd name="connsiteX6" fmla="*/ 1715253 w 2120672"/>
                <a:gd name="connsiteY6" fmla="*/ 1067770 h 1220387"/>
                <a:gd name="connsiteX7" fmla="*/ 1126677 w 2120672"/>
                <a:gd name="connsiteY7" fmla="*/ 1046010 h 1220387"/>
                <a:gd name="connsiteX8" fmla="*/ 16513 w 2120672"/>
                <a:gd name="connsiteY8" fmla="*/ 594475 h 1220387"/>
                <a:gd name="connsiteX0" fmla="*/ 16513 w 2120672"/>
                <a:gd name="connsiteY0" fmla="*/ 594475 h 1202962"/>
                <a:gd name="connsiteX1" fmla="*/ 885316 w 2120672"/>
                <a:gd name="connsiteY1" fmla="*/ 1122 h 1202962"/>
                <a:gd name="connsiteX2" fmla="*/ 1721779 w 2120672"/>
                <a:gd name="connsiteY2" fmla="*/ 594475 h 1202962"/>
                <a:gd name="connsiteX3" fmla="*/ 1353637 w 2120672"/>
                <a:gd name="connsiteY3" fmla="*/ 1024239 h 1202962"/>
                <a:gd name="connsiteX4" fmla="*/ 1746452 w 2120672"/>
                <a:gd name="connsiteY4" fmla="*/ 904151 h 1202962"/>
                <a:gd name="connsiteX5" fmla="*/ 2120304 w 2120672"/>
                <a:gd name="connsiteY5" fmla="*/ 1158440 h 1202962"/>
                <a:gd name="connsiteX6" fmla="*/ 1737923 w 2120672"/>
                <a:gd name="connsiteY6" fmla="*/ 1000624 h 1202962"/>
                <a:gd name="connsiteX7" fmla="*/ 1126677 w 2120672"/>
                <a:gd name="connsiteY7" fmla="*/ 1046010 h 1202962"/>
                <a:gd name="connsiteX8" fmla="*/ 16513 w 2120672"/>
                <a:gd name="connsiteY8" fmla="*/ 594475 h 1202962"/>
                <a:gd name="connsiteX0" fmla="*/ 2198 w 2106357"/>
                <a:gd name="connsiteY0" fmla="*/ 409786 h 1018273"/>
                <a:gd name="connsiteX1" fmla="*/ 919421 w 2106357"/>
                <a:gd name="connsiteY1" fmla="*/ 1239 h 1018273"/>
                <a:gd name="connsiteX2" fmla="*/ 1707464 w 2106357"/>
                <a:gd name="connsiteY2" fmla="*/ 409786 h 1018273"/>
                <a:gd name="connsiteX3" fmla="*/ 1339322 w 2106357"/>
                <a:gd name="connsiteY3" fmla="*/ 839550 h 1018273"/>
                <a:gd name="connsiteX4" fmla="*/ 1732137 w 2106357"/>
                <a:gd name="connsiteY4" fmla="*/ 719462 h 1018273"/>
                <a:gd name="connsiteX5" fmla="*/ 2105989 w 2106357"/>
                <a:gd name="connsiteY5" fmla="*/ 973751 h 1018273"/>
                <a:gd name="connsiteX6" fmla="*/ 1723608 w 2106357"/>
                <a:gd name="connsiteY6" fmla="*/ 815935 h 1018273"/>
                <a:gd name="connsiteX7" fmla="*/ 1112362 w 2106357"/>
                <a:gd name="connsiteY7" fmla="*/ 861321 h 1018273"/>
                <a:gd name="connsiteX8" fmla="*/ 2198 w 2106357"/>
                <a:gd name="connsiteY8" fmla="*/ 409786 h 1018273"/>
                <a:gd name="connsiteX0" fmla="*/ 2198 w 2106357"/>
                <a:gd name="connsiteY0" fmla="*/ 410482 h 1018969"/>
                <a:gd name="connsiteX1" fmla="*/ 919421 w 2106357"/>
                <a:gd name="connsiteY1" fmla="*/ 1935 h 1018969"/>
                <a:gd name="connsiteX2" fmla="*/ 1707464 w 2106357"/>
                <a:gd name="connsiteY2" fmla="*/ 410482 h 1018969"/>
                <a:gd name="connsiteX3" fmla="*/ 1339322 w 2106357"/>
                <a:gd name="connsiteY3" fmla="*/ 840246 h 1018969"/>
                <a:gd name="connsiteX4" fmla="*/ 1732137 w 2106357"/>
                <a:gd name="connsiteY4" fmla="*/ 720158 h 1018969"/>
                <a:gd name="connsiteX5" fmla="*/ 2105989 w 2106357"/>
                <a:gd name="connsiteY5" fmla="*/ 974447 h 1018969"/>
                <a:gd name="connsiteX6" fmla="*/ 1723608 w 2106357"/>
                <a:gd name="connsiteY6" fmla="*/ 816631 h 1018969"/>
                <a:gd name="connsiteX7" fmla="*/ 1112362 w 2106357"/>
                <a:gd name="connsiteY7" fmla="*/ 862017 h 1018969"/>
                <a:gd name="connsiteX8" fmla="*/ 2198 w 2106357"/>
                <a:gd name="connsiteY8" fmla="*/ 410482 h 101896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28 w 2105287"/>
                <a:gd name="connsiteY0" fmla="*/ 409092 h 1017579"/>
                <a:gd name="connsiteX1" fmla="*/ 918351 w 2105287"/>
                <a:gd name="connsiteY1" fmla="*/ 545 h 1017579"/>
                <a:gd name="connsiteX2" fmla="*/ 1712514 w 2105287"/>
                <a:gd name="connsiteY2" fmla="*/ 496241 h 1017579"/>
                <a:gd name="connsiteX3" fmla="*/ 1338252 w 2105287"/>
                <a:gd name="connsiteY3" fmla="*/ 838856 h 1017579"/>
                <a:gd name="connsiteX4" fmla="*/ 1731067 w 2105287"/>
                <a:gd name="connsiteY4" fmla="*/ 718768 h 1017579"/>
                <a:gd name="connsiteX5" fmla="*/ 2104919 w 2105287"/>
                <a:gd name="connsiteY5" fmla="*/ 973057 h 1017579"/>
                <a:gd name="connsiteX6" fmla="*/ 1722538 w 2105287"/>
                <a:gd name="connsiteY6" fmla="*/ 815241 h 1017579"/>
                <a:gd name="connsiteX7" fmla="*/ 1111292 w 2105287"/>
                <a:gd name="connsiteY7" fmla="*/ 860627 h 1017579"/>
                <a:gd name="connsiteX8" fmla="*/ 1128 w 2105287"/>
                <a:gd name="connsiteY8" fmla="*/ 409092 h 1017579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518"/>
                <a:gd name="connsiteX1" fmla="*/ 918354 w 2105290"/>
                <a:gd name="connsiteY1" fmla="*/ 1484 h 1018518"/>
                <a:gd name="connsiteX2" fmla="*/ 1728687 w 2105290"/>
                <a:gd name="connsiteY2" fmla="*/ 371879 h 1018518"/>
                <a:gd name="connsiteX3" fmla="*/ 1338255 w 2105290"/>
                <a:gd name="connsiteY3" fmla="*/ 839795 h 1018518"/>
                <a:gd name="connsiteX4" fmla="*/ 1731070 w 2105290"/>
                <a:gd name="connsiteY4" fmla="*/ 719707 h 1018518"/>
                <a:gd name="connsiteX5" fmla="*/ 2104922 w 2105290"/>
                <a:gd name="connsiteY5" fmla="*/ 973996 h 1018518"/>
                <a:gd name="connsiteX6" fmla="*/ 1722541 w 2105290"/>
                <a:gd name="connsiteY6" fmla="*/ 816180 h 1018518"/>
                <a:gd name="connsiteX7" fmla="*/ 1111295 w 2105290"/>
                <a:gd name="connsiteY7" fmla="*/ 861566 h 1018518"/>
                <a:gd name="connsiteX8" fmla="*/ 1131 w 2105290"/>
                <a:gd name="connsiteY8" fmla="*/ 410031 h 1018518"/>
                <a:gd name="connsiteX0" fmla="*/ 1131 w 2105290"/>
                <a:gd name="connsiteY0" fmla="*/ 410031 h 1018914"/>
                <a:gd name="connsiteX1" fmla="*/ 918354 w 2105290"/>
                <a:gd name="connsiteY1" fmla="*/ 1484 h 1018914"/>
                <a:gd name="connsiteX2" fmla="*/ 1728687 w 2105290"/>
                <a:gd name="connsiteY2" fmla="*/ 371879 h 1018914"/>
                <a:gd name="connsiteX3" fmla="*/ 1338255 w 2105290"/>
                <a:gd name="connsiteY3" fmla="*/ 839795 h 1018914"/>
                <a:gd name="connsiteX4" fmla="*/ 1731070 w 2105290"/>
                <a:gd name="connsiteY4" fmla="*/ 719707 h 1018914"/>
                <a:gd name="connsiteX5" fmla="*/ 2104922 w 2105290"/>
                <a:gd name="connsiteY5" fmla="*/ 973996 h 1018914"/>
                <a:gd name="connsiteX6" fmla="*/ 1795151 w 2105290"/>
                <a:gd name="connsiteY6" fmla="*/ 817867 h 1018914"/>
                <a:gd name="connsiteX7" fmla="*/ 1111295 w 2105290"/>
                <a:gd name="connsiteY7" fmla="*/ 861566 h 1018914"/>
                <a:gd name="connsiteX8" fmla="*/ 1131 w 2105290"/>
                <a:gd name="connsiteY8" fmla="*/ 410031 h 1018914"/>
                <a:gd name="connsiteX0" fmla="*/ 1868 w 2106027"/>
                <a:gd name="connsiteY0" fmla="*/ 410031 h 1018914"/>
                <a:gd name="connsiteX1" fmla="*/ 919091 w 2106027"/>
                <a:gd name="connsiteY1" fmla="*/ 1484 h 1018914"/>
                <a:gd name="connsiteX2" fmla="*/ 1729424 w 2106027"/>
                <a:gd name="connsiteY2" fmla="*/ 371879 h 1018914"/>
                <a:gd name="connsiteX3" fmla="*/ 1338992 w 2106027"/>
                <a:gd name="connsiteY3" fmla="*/ 839795 h 1018914"/>
                <a:gd name="connsiteX4" fmla="*/ 1731807 w 2106027"/>
                <a:gd name="connsiteY4" fmla="*/ 719707 h 1018914"/>
                <a:gd name="connsiteX5" fmla="*/ 2105659 w 2106027"/>
                <a:gd name="connsiteY5" fmla="*/ 973996 h 1018914"/>
                <a:gd name="connsiteX6" fmla="*/ 1795888 w 2106027"/>
                <a:gd name="connsiteY6" fmla="*/ 817867 h 1018914"/>
                <a:gd name="connsiteX7" fmla="*/ 1112032 w 2106027"/>
                <a:gd name="connsiteY7" fmla="*/ 861566 h 1018914"/>
                <a:gd name="connsiteX8" fmla="*/ 1868 w 2106027"/>
                <a:gd name="connsiteY8" fmla="*/ 410031 h 1018914"/>
                <a:gd name="connsiteX0" fmla="*/ 1868 w 2105659"/>
                <a:gd name="connsiteY0" fmla="*/ 410031 h 1018914"/>
                <a:gd name="connsiteX1" fmla="*/ 919091 w 2105659"/>
                <a:gd name="connsiteY1" fmla="*/ 1484 h 1018914"/>
                <a:gd name="connsiteX2" fmla="*/ 1729424 w 2105659"/>
                <a:gd name="connsiteY2" fmla="*/ 371879 h 1018914"/>
                <a:gd name="connsiteX3" fmla="*/ 1338992 w 2105659"/>
                <a:gd name="connsiteY3" fmla="*/ 839795 h 1018914"/>
                <a:gd name="connsiteX4" fmla="*/ 1731807 w 2105659"/>
                <a:gd name="connsiteY4" fmla="*/ 719707 h 1018914"/>
                <a:gd name="connsiteX5" fmla="*/ 2105659 w 2105659"/>
                <a:gd name="connsiteY5" fmla="*/ 973996 h 1018914"/>
                <a:gd name="connsiteX6" fmla="*/ 1795888 w 2105659"/>
                <a:gd name="connsiteY6" fmla="*/ 817867 h 1018914"/>
                <a:gd name="connsiteX7" fmla="*/ 1112032 w 2105659"/>
                <a:gd name="connsiteY7" fmla="*/ 861566 h 1018914"/>
                <a:gd name="connsiteX8" fmla="*/ 1868 w 2105659"/>
                <a:gd name="connsiteY8" fmla="*/ 410031 h 101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5659" h="1018914">
                  <a:moveTo>
                    <a:pt x="1868" y="410031"/>
                  </a:moveTo>
                  <a:cubicBezTo>
                    <a:pt x="31728" y="-31565"/>
                    <a:pt x="631165" y="7843"/>
                    <a:pt x="919091" y="1484"/>
                  </a:cubicBezTo>
                  <a:cubicBezTo>
                    <a:pt x="1207017" y="-4875"/>
                    <a:pt x="1735220" y="-7765"/>
                    <a:pt x="1729424" y="371879"/>
                  </a:cubicBezTo>
                  <a:cubicBezTo>
                    <a:pt x="1723628" y="751523"/>
                    <a:pt x="1418425" y="786901"/>
                    <a:pt x="1338992" y="839795"/>
                  </a:cubicBezTo>
                  <a:cubicBezTo>
                    <a:pt x="1440073" y="974222"/>
                    <a:pt x="1603586" y="731166"/>
                    <a:pt x="1731807" y="719707"/>
                  </a:cubicBezTo>
                  <a:cubicBezTo>
                    <a:pt x="1860029" y="708248"/>
                    <a:pt x="2016819" y="825311"/>
                    <a:pt x="2105659" y="973996"/>
                  </a:cubicBezTo>
                  <a:cubicBezTo>
                    <a:pt x="2094239" y="1014011"/>
                    <a:pt x="1961936" y="802780"/>
                    <a:pt x="1795888" y="817867"/>
                  </a:cubicBezTo>
                  <a:cubicBezTo>
                    <a:pt x="1629840" y="832954"/>
                    <a:pt x="1281163" y="1232657"/>
                    <a:pt x="1112032" y="861566"/>
                  </a:cubicBezTo>
                  <a:cubicBezTo>
                    <a:pt x="298307" y="860048"/>
                    <a:pt x="-27992" y="851627"/>
                    <a:pt x="1868" y="410031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100" dirty="0"/>
            </a:p>
          </p:txBody>
        </p:sp>
        <p:sp>
          <p:nvSpPr>
            <p:cNvPr id="33" name="Tekstvak 32"/>
            <p:cNvSpPr txBox="1"/>
            <p:nvPr/>
          </p:nvSpPr>
          <p:spPr>
            <a:xfrm rot="180000">
              <a:off x="5938281" y="3094782"/>
              <a:ext cx="2604672" cy="528137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Roman</a:t>
              </a:r>
              <a:endParaRPr lang="nl-NL" sz="20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36" name="Groep 35"/>
          <p:cNvGrpSpPr/>
          <p:nvPr/>
        </p:nvGrpSpPr>
        <p:grpSpPr>
          <a:xfrm>
            <a:off x="7243046" y="4149080"/>
            <a:ext cx="1620951" cy="698745"/>
            <a:chOff x="6073665" y="1290777"/>
            <a:chExt cx="2772441" cy="1314634"/>
          </a:xfrm>
        </p:grpSpPr>
        <p:sp>
          <p:nvSpPr>
            <p:cNvPr id="37" name="Ovaal 6143"/>
            <p:cNvSpPr/>
            <p:nvPr/>
          </p:nvSpPr>
          <p:spPr>
            <a:xfrm rot="21540000">
              <a:off x="6073665" y="1290777"/>
              <a:ext cx="2772441" cy="1314634"/>
            </a:xfrm>
            <a:custGeom>
              <a:avLst/>
              <a:gdLst>
                <a:gd name="connsiteX0" fmla="*/ 0 w 1705265"/>
                <a:gd name="connsiteY0" fmla="*/ 468052 h 936104"/>
                <a:gd name="connsiteX1" fmla="*/ 852633 w 1705265"/>
                <a:gd name="connsiteY1" fmla="*/ 0 h 936104"/>
                <a:gd name="connsiteX2" fmla="*/ 1705266 w 1705265"/>
                <a:gd name="connsiteY2" fmla="*/ 468052 h 936104"/>
                <a:gd name="connsiteX3" fmla="*/ 852633 w 1705265"/>
                <a:gd name="connsiteY3" fmla="*/ 936104 h 936104"/>
                <a:gd name="connsiteX4" fmla="*/ 0 w 1705265"/>
                <a:gd name="connsiteY4" fmla="*/ 468052 h 936104"/>
                <a:gd name="connsiteX0" fmla="*/ 0 w 1705266"/>
                <a:gd name="connsiteY0" fmla="*/ 471742 h 939794"/>
                <a:gd name="connsiteX1" fmla="*/ 852633 w 1705266"/>
                <a:gd name="connsiteY1" fmla="*/ 3690 h 939794"/>
                <a:gd name="connsiteX2" fmla="*/ 1705266 w 1705266"/>
                <a:gd name="connsiteY2" fmla="*/ 471742 h 939794"/>
                <a:gd name="connsiteX3" fmla="*/ 852633 w 1705266"/>
                <a:gd name="connsiteY3" fmla="*/ 939794 h 939794"/>
                <a:gd name="connsiteX4" fmla="*/ 0 w 1705266"/>
                <a:gd name="connsiteY4" fmla="*/ 471742 h 939794"/>
                <a:gd name="connsiteX0" fmla="*/ 0 w 1719258"/>
                <a:gd name="connsiteY0" fmla="*/ 470653 h 958729"/>
                <a:gd name="connsiteX1" fmla="*/ 852633 w 1719258"/>
                <a:gd name="connsiteY1" fmla="*/ 2601 h 958729"/>
                <a:gd name="connsiteX2" fmla="*/ 1705266 w 1719258"/>
                <a:gd name="connsiteY2" fmla="*/ 470653 h 958729"/>
                <a:gd name="connsiteX3" fmla="*/ 1345272 w 1719258"/>
                <a:gd name="connsiteY3" fmla="*/ 832935 h 958729"/>
                <a:gd name="connsiteX4" fmla="*/ 852633 w 1719258"/>
                <a:gd name="connsiteY4" fmla="*/ 938705 h 958729"/>
                <a:gd name="connsiteX5" fmla="*/ 0 w 1719258"/>
                <a:gd name="connsiteY5" fmla="*/ 470653 h 958729"/>
                <a:gd name="connsiteX0" fmla="*/ 0 w 1717846"/>
                <a:gd name="connsiteY0" fmla="*/ 470653 h 971806"/>
                <a:gd name="connsiteX1" fmla="*/ 852633 w 1717846"/>
                <a:gd name="connsiteY1" fmla="*/ 2601 h 971806"/>
                <a:gd name="connsiteX2" fmla="*/ 1705266 w 1717846"/>
                <a:gd name="connsiteY2" fmla="*/ 470653 h 971806"/>
                <a:gd name="connsiteX3" fmla="*/ 1345272 w 1717846"/>
                <a:gd name="connsiteY3" fmla="*/ 832935 h 971806"/>
                <a:gd name="connsiteX4" fmla="*/ 1110164 w 1717846"/>
                <a:gd name="connsiteY4" fmla="*/ 922188 h 971806"/>
                <a:gd name="connsiteX5" fmla="*/ 852633 w 1717846"/>
                <a:gd name="connsiteY5" fmla="*/ 938705 h 971806"/>
                <a:gd name="connsiteX6" fmla="*/ 0 w 1717846"/>
                <a:gd name="connsiteY6" fmla="*/ 470653 h 971806"/>
                <a:gd name="connsiteX0" fmla="*/ 0 w 1717287"/>
                <a:gd name="connsiteY0" fmla="*/ 470653 h 970274"/>
                <a:gd name="connsiteX1" fmla="*/ 852633 w 1717287"/>
                <a:gd name="connsiteY1" fmla="*/ 2601 h 970274"/>
                <a:gd name="connsiteX2" fmla="*/ 1705266 w 1717287"/>
                <a:gd name="connsiteY2" fmla="*/ 470653 h 970274"/>
                <a:gd name="connsiteX3" fmla="*/ 1345272 w 1717287"/>
                <a:gd name="connsiteY3" fmla="*/ 832935 h 970274"/>
                <a:gd name="connsiteX4" fmla="*/ 1227718 w 1717287"/>
                <a:gd name="connsiteY4" fmla="*/ 877562 h 970274"/>
                <a:gd name="connsiteX5" fmla="*/ 1110164 w 1717287"/>
                <a:gd name="connsiteY5" fmla="*/ 922188 h 970274"/>
                <a:gd name="connsiteX6" fmla="*/ 852633 w 1717287"/>
                <a:gd name="connsiteY6" fmla="*/ 938705 h 970274"/>
                <a:gd name="connsiteX7" fmla="*/ 0 w 1717287"/>
                <a:gd name="connsiteY7" fmla="*/ 470653 h 970274"/>
                <a:gd name="connsiteX0" fmla="*/ 0 w 1717287"/>
                <a:gd name="connsiteY0" fmla="*/ 470653 h 1725646"/>
                <a:gd name="connsiteX1" fmla="*/ 852633 w 1717287"/>
                <a:gd name="connsiteY1" fmla="*/ 2601 h 1725646"/>
                <a:gd name="connsiteX2" fmla="*/ 1705266 w 1717287"/>
                <a:gd name="connsiteY2" fmla="*/ 470653 h 1725646"/>
                <a:gd name="connsiteX3" fmla="*/ 1345272 w 1717287"/>
                <a:gd name="connsiteY3" fmla="*/ 832935 h 1725646"/>
                <a:gd name="connsiteX4" fmla="*/ 1462825 w 1717287"/>
                <a:gd name="connsiteY4" fmla="*/ 1725450 h 1725646"/>
                <a:gd name="connsiteX5" fmla="*/ 1110164 w 1717287"/>
                <a:gd name="connsiteY5" fmla="*/ 922188 h 1725646"/>
                <a:gd name="connsiteX6" fmla="*/ 852633 w 1717287"/>
                <a:gd name="connsiteY6" fmla="*/ 938705 h 1725646"/>
                <a:gd name="connsiteX7" fmla="*/ 0 w 1717287"/>
                <a:gd name="connsiteY7" fmla="*/ 470653 h 1725646"/>
                <a:gd name="connsiteX0" fmla="*/ 0 w 1717287"/>
                <a:gd name="connsiteY0" fmla="*/ 470653 h 1725648"/>
                <a:gd name="connsiteX1" fmla="*/ 852633 w 1717287"/>
                <a:gd name="connsiteY1" fmla="*/ 2601 h 1725648"/>
                <a:gd name="connsiteX2" fmla="*/ 1705266 w 1717287"/>
                <a:gd name="connsiteY2" fmla="*/ 470653 h 1725648"/>
                <a:gd name="connsiteX3" fmla="*/ 1345272 w 1717287"/>
                <a:gd name="connsiteY3" fmla="*/ 832935 h 1725648"/>
                <a:gd name="connsiteX4" fmla="*/ 1462825 w 1717287"/>
                <a:gd name="connsiteY4" fmla="*/ 1725450 h 1725648"/>
                <a:gd name="connsiteX5" fmla="*/ 1110164 w 1717287"/>
                <a:gd name="connsiteY5" fmla="*/ 922188 h 1725648"/>
                <a:gd name="connsiteX6" fmla="*/ 852633 w 1717287"/>
                <a:gd name="connsiteY6" fmla="*/ 938705 h 1725648"/>
                <a:gd name="connsiteX7" fmla="*/ 0 w 1717287"/>
                <a:gd name="connsiteY7" fmla="*/ 470653 h 1725648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0 w 1717287"/>
                <a:gd name="connsiteY0" fmla="*/ 470653 h 1725450"/>
                <a:gd name="connsiteX1" fmla="*/ 852633 w 1717287"/>
                <a:gd name="connsiteY1" fmla="*/ 2601 h 1725450"/>
                <a:gd name="connsiteX2" fmla="*/ 1705266 w 1717287"/>
                <a:gd name="connsiteY2" fmla="*/ 470653 h 1725450"/>
                <a:gd name="connsiteX3" fmla="*/ 1345272 w 1717287"/>
                <a:gd name="connsiteY3" fmla="*/ 832935 h 1725450"/>
                <a:gd name="connsiteX4" fmla="*/ 1462825 w 1717287"/>
                <a:gd name="connsiteY4" fmla="*/ 1725450 h 1725450"/>
                <a:gd name="connsiteX5" fmla="*/ 1110164 w 1717287"/>
                <a:gd name="connsiteY5" fmla="*/ 922188 h 1725450"/>
                <a:gd name="connsiteX6" fmla="*/ 852633 w 1717287"/>
                <a:gd name="connsiteY6" fmla="*/ 938705 h 1725450"/>
                <a:gd name="connsiteX7" fmla="*/ 0 w 1717287"/>
                <a:gd name="connsiteY7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0018"/>
                <a:gd name="connsiteY0" fmla="*/ 470653 h 1725450"/>
                <a:gd name="connsiteX1" fmla="*/ 855364 w 1720018"/>
                <a:gd name="connsiteY1" fmla="*/ 2601 h 1725450"/>
                <a:gd name="connsiteX2" fmla="*/ 1707997 w 1720018"/>
                <a:gd name="connsiteY2" fmla="*/ 470653 h 1725450"/>
                <a:gd name="connsiteX3" fmla="*/ 1348003 w 1720018"/>
                <a:gd name="connsiteY3" fmla="*/ 832935 h 1725450"/>
                <a:gd name="connsiteX4" fmla="*/ 1465556 w 1720018"/>
                <a:gd name="connsiteY4" fmla="*/ 1725450 h 1725450"/>
                <a:gd name="connsiteX5" fmla="*/ 1112895 w 1720018"/>
                <a:gd name="connsiteY5" fmla="*/ 922188 h 1725450"/>
                <a:gd name="connsiteX6" fmla="*/ 2731 w 1720018"/>
                <a:gd name="connsiteY6" fmla="*/ 470653 h 1725450"/>
                <a:gd name="connsiteX0" fmla="*/ 2731 w 1721007"/>
                <a:gd name="connsiteY0" fmla="*/ 470653 h 1725450"/>
                <a:gd name="connsiteX1" fmla="*/ 855364 w 1721007"/>
                <a:gd name="connsiteY1" fmla="*/ 2601 h 1725450"/>
                <a:gd name="connsiteX2" fmla="*/ 1707997 w 1721007"/>
                <a:gd name="connsiteY2" fmla="*/ 470653 h 1725450"/>
                <a:gd name="connsiteX3" fmla="*/ 1348003 w 1721007"/>
                <a:gd name="connsiteY3" fmla="*/ 832935 h 1725450"/>
                <a:gd name="connsiteX4" fmla="*/ 1465556 w 1721007"/>
                <a:gd name="connsiteY4" fmla="*/ 1725450 h 1725450"/>
                <a:gd name="connsiteX5" fmla="*/ 1112895 w 1721007"/>
                <a:gd name="connsiteY5" fmla="*/ 922188 h 1725450"/>
                <a:gd name="connsiteX6" fmla="*/ 2731 w 1721007"/>
                <a:gd name="connsiteY6" fmla="*/ 470653 h 1725450"/>
                <a:gd name="connsiteX0" fmla="*/ 2731 w 1710497"/>
                <a:gd name="connsiteY0" fmla="*/ 471548 h 1726345"/>
                <a:gd name="connsiteX1" fmla="*/ 855364 w 1710497"/>
                <a:gd name="connsiteY1" fmla="*/ 3496 h 1726345"/>
                <a:gd name="connsiteX2" fmla="*/ 1707997 w 1710497"/>
                <a:gd name="connsiteY2" fmla="*/ 471548 h 1726345"/>
                <a:gd name="connsiteX3" fmla="*/ 1348003 w 1710497"/>
                <a:gd name="connsiteY3" fmla="*/ 833830 h 1726345"/>
                <a:gd name="connsiteX4" fmla="*/ 1465556 w 1710497"/>
                <a:gd name="connsiteY4" fmla="*/ 1726345 h 1726345"/>
                <a:gd name="connsiteX5" fmla="*/ 1112895 w 1710497"/>
                <a:gd name="connsiteY5" fmla="*/ 923083 h 1726345"/>
                <a:gd name="connsiteX6" fmla="*/ 2731 w 1710497"/>
                <a:gd name="connsiteY6" fmla="*/ 471548 h 1726345"/>
                <a:gd name="connsiteX0" fmla="*/ 18868 w 1726634"/>
                <a:gd name="connsiteY0" fmla="*/ 471550 h 1726347"/>
                <a:gd name="connsiteX1" fmla="*/ 871501 w 1726634"/>
                <a:gd name="connsiteY1" fmla="*/ 3498 h 1726347"/>
                <a:gd name="connsiteX2" fmla="*/ 1724134 w 1726634"/>
                <a:gd name="connsiteY2" fmla="*/ 471550 h 1726347"/>
                <a:gd name="connsiteX3" fmla="*/ 1364140 w 1726634"/>
                <a:gd name="connsiteY3" fmla="*/ 833832 h 1726347"/>
                <a:gd name="connsiteX4" fmla="*/ 1481693 w 1726634"/>
                <a:gd name="connsiteY4" fmla="*/ 1726347 h 1726347"/>
                <a:gd name="connsiteX5" fmla="*/ 1129032 w 1726634"/>
                <a:gd name="connsiteY5" fmla="*/ 923085 h 1726347"/>
                <a:gd name="connsiteX6" fmla="*/ 18868 w 1726634"/>
                <a:gd name="connsiteY6" fmla="*/ 471550 h 1726347"/>
                <a:gd name="connsiteX0" fmla="*/ 18868 w 1824060"/>
                <a:gd name="connsiteY0" fmla="*/ 471550 h 1240206"/>
                <a:gd name="connsiteX1" fmla="*/ 871501 w 1824060"/>
                <a:gd name="connsiteY1" fmla="*/ 3498 h 1240206"/>
                <a:gd name="connsiteX2" fmla="*/ 1724134 w 1824060"/>
                <a:gd name="connsiteY2" fmla="*/ 471550 h 1240206"/>
                <a:gd name="connsiteX3" fmla="*/ 1364140 w 1824060"/>
                <a:gd name="connsiteY3" fmla="*/ 833832 h 1240206"/>
                <a:gd name="connsiteX4" fmla="*/ 1778600 w 1824060"/>
                <a:gd name="connsiteY4" fmla="*/ 1240206 h 1240206"/>
                <a:gd name="connsiteX5" fmla="*/ 1129032 w 1824060"/>
                <a:gd name="connsiteY5" fmla="*/ 923085 h 1240206"/>
                <a:gd name="connsiteX6" fmla="*/ 18868 w 1824060"/>
                <a:gd name="connsiteY6" fmla="*/ 471550 h 1240206"/>
                <a:gd name="connsiteX0" fmla="*/ 18868 w 1824060"/>
                <a:gd name="connsiteY0" fmla="*/ 471550 h 1349561"/>
                <a:gd name="connsiteX1" fmla="*/ 871501 w 1824060"/>
                <a:gd name="connsiteY1" fmla="*/ 3498 h 1349561"/>
                <a:gd name="connsiteX2" fmla="*/ 1724134 w 1824060"/>
                <a:gd name="connsiteY2" fmla="*/ 471550 h 1349561"/>
                <a:gd name="connsiteX3" fmla="*/ 1364140 w 1824060"/>
                <a:gd name="connsiteY3" fmla="*/ 833832 h 1349561"/>
                <a:gd name="connsiteX4" fmla="*/ 1778600 w 1824060"/>
                <a:gd name="connsiteY4" fmla="*/ 1240206 h 1349561"/>
                <a:gd name="connsiteX5" fmla="*/ 1129032 w 1824060"/>
                <a:gd name="connsiteY5" fmla="*/ 923085 h 1349561"/>
                <a:gd name="connsiteX6" fmla="*/ 18868 w 1824060"/>
                <a:gd name="connsiteY6" fmla="*/ 471550 h 1349561"/>
                <a:gd name="connsiteX0" fmla="*/ 18868 w 1778600"/>
                <a:gd name="connsiteY0" fmla="*/ 471550 h 1349561"/>
                <a:gd name="connsiteX1" fmla="*/ 871501 w 1778600"/>
                <a:gd name="connsiteY1" fmla="*/ 3498 h 1349561"/>
                <a:gd name="connsiteX2" fmla="*/ 1724134 w 1778600"/>
                <a:gd name="connsiteY2" fmla="*/ 471550 h 1349561"/>
                <a:gd name="connsiteX3" fmla="*/ 1364140 w 1778600"/>
                <a:gd name="connsiteY3" fmla="*/ 833832 h 1349561"/>
                <a:gd name="connsiteX4" fmla="*/ 1778600 w 1778600"/>
                <a:gd name="connsiteY4" fmla="*/ 1240206 h 1349561"/>
                <a:gd name="connsiteX5" fmla="*/ 1129032 w 1778600"/>
                <a:gd name="connsiteY5" fmla="*/ 923085 h 1349561"/>
                <a:gd name="connsiteX6" fmla="*/ 18868 w 1778600"/>
                <a:gd name="connsiteY6" fmla="*/ 471550 h 1349561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132649"/>
                <a:gd name="connsiteX1" fmla="*/ 871501 w 1849146"/>
                <a:gd name="connsiteY1" fmla="*/ 3498 h 1132649"/>
                <a:gd name="connsiteX2" fmla="*/ 1724134 w 1849146"/>
                <a:gd name="connsiteY2" fmla="*/ 471550 h 1132649"/>
                <a:gd name="connsiteX3" fmla="*/ 1364140 w 1849146"/>
                <a:gd name="connsiteY3" fmla="*/ 833832 h 1132649"/>
                <a:gd name="connsiteX4" fmla="*/ 1849146 w 1849146"/>
                <a:gd name="connsiteY4" fmla="*/ 845480 h 1132649"/>
                <a:gd name="connsiteX5" fmla="*/ 1129032 w 1849146"/>
                <a:gd name="connsiteY5" fmla="*/ 923085 h 1132649"/>
                <a:gd name="connsiteX6" fmla="*/ 18868 w 1849146"/>
                <a:gd name="connsiteY6" fmla="*/ 471550 h 1132649"/>
                <a:gd name="connsiteX0" fmla="*/ 18868 w 1849146"/>
                <a:gd name="connsiteY0" fmla="*/ 471550 h 1069321"/>
                <a:gd name="connsiteX1" fmla="*/ 871501 w 1849146"/>
                <a:gd name="connsiteY1" fmla="*/ 3498 h 1069321"/>
                <a:gd name="connsiteX2" fmla="*/ 1724134 w 1849146"/>
                <a:gd name="connsiteY2" fmla="*/ 471550 h 1069321"/>
                <a:gd name="connsiteX3" fmla="*/ 1364140 w 1849146"/>
                <a:gd name="connsiteY3" fmla="*/ 833832 h 1069321"/>
                <a:gd name="connsiteX4" fmla="*/ 1849146 w 1849146"/>
                <a:gd name="connsiteY4" fmla="*/ 845480 h 1069321"/>
                <a:gd name="connsiteX5" fmla="*/ 1129032 w 1849146"/>
                <a:gd name="connsiteY5" fmla="*/ 923085 h 1069321"/>
                <a:gd name="connsiteX6" fmla="*/ 18868 w 1849146"/>
                <a:gd name="connsiteY6" fmla="*/ 471550 h 1069321"/>
                <a:gd name="connsiteX0" fmla="*/ 2348 w 1832626"/>
                <a:gd name="connsiteY0" fmla="*/ 595409 h 1193180"/>
                <a:gd name="connsiteX1" fmla="*/ 871151 w 1832626"/>
                <a:gd name="connsiteY1" fmla="*/ 2056 h 1193180"/>
                <a:gd name="connsiteX2" fmla="*/ 1707614 w 1832626"/>
                <a:gd name="connsiteY2" fmla="*/ 595409 h 1193180"/>
                <a:gd name="connsiteX3" fmla="*/ 1347620 w 1832626"/>
                <a:gd name="connsiteY3" fmla="*/ 957691 h 1193180"/>
                <a:gd name="connsiteX4" fmla="*/ 1832626 w 1832626"/>
                <a:gd name="connsiteY4" fmla="*/ 969339 h 1193180"/>
                <a:gd name="connsiteX5" fmla="*/ 1112512 w 1832626"/>
                <a:gd name="connsiteY5" fmla="*/ 1046944 h 1193180"/>
                <a:gd name="connsiteX6" fmla="*/ 2348 w 1832626"/>
                <a:gd name="connsiteY6" fmla="*/ 595409 h 1193180"/>
                <a:gd name="connsiteX0" fmla="*/ 3770 w 1834048"/>
                <a:gd name="connsiteY0" fmla="*/ 594160 h 1191931"/>
                <a:gd name="connsiteX1" fmla="*/ 872573 w 1834048"/>
                <a:gd name="connsiteY1" fmla="*/ 807 h 1191931"/>
                <a:gd name="connsiteX2" fmla="*/ 1709036 w 1834048"/>
                <a:gd name="connsiteY2" fmla="*/ 594160 h 1191931"/>
                <a:gd name="connsiteX3" fmla="*/ 1349042 w 1834048"/>
                <a:gd name="connsiteY3" fmla="*/ 956442 h 1191931"/>
                <a:gd name="connsiteX4" fmla="*/ 1834048 w 1834048"/>
                <a:gd name="connsiteY4" fmla="*/ 968090 h 1191931"/>
                <a:gd name="connsiteX5" fmla="*/ 1113934 w 1834048"/>
                <a:gd name="connsiteY5" fmla="*/ 1045695 h 1191931"/>
                <a:gd name="connsiteX6" fmla="*/ 3770 w 1834048"/>
                <a:gd name="connsiteY6" fmla="*/ 594160 h 1191931"/>
                <a:gd name="connsiteX0" fmla="*/ 3770 w 1834048"/>
                <a:gd name="connsiteY0" fmla="*/ 594469 h 1192240"/>
                <a:gd name="connsiteX1" fmla="*/ 872573 w 1834048"/>
                <a:gd name="connsiteY1" fmla="*/ 1116 h 1192240"/>
                <a:gd name="connsiteX2" fmla="*/ 1709036 w 1834048"/>
                <a:gd name="connsiteY2" fmla="*/ 594469 h 1192240"/>
                <a:gd name="connsiteX3" fmla="*/ 1349042 w 1834048"/>
                <a:gd name="connsiteY3" fmla="*/ 956751 h 1192240"/>
                <a:gd name="connsiteX4" fmla="*/ 1834048 w 1834048"/>
                <a:gd name="connsiteY4" fmla="*/ 968399 h 1192240"/>
                <a:gd name="connsiteX5" fmla="*/ 1113934 w 1834048"/>
                <a:gd name="connsiteY5" fmla="*/ 1046004 h 1192240"/>
                <a:gd name="connsiteX6" fmla="*/ 3770 w 1834048"/>
                <a:gd name="connsiteY6" fmla="*/ 594469 h 1192240"/>
                <a:gd name="connsiteX0" fmla="*/ 21418 w 1851696"/>
                <a:gd name="connsiteY0" fmla="*/ 594469 h 1192240"/>
                <a:gd name="connsiteX1" fmla="*/ 890221 w 1851696"/>
                <a:gd name="connsiteY1" fmla="*/ 1116 h 1192240"/>
                <a:gd name="connsiteX2" fmla="*/ 1726684 w 1851696"/>
                <a:gd name="connsiteY2" fmla="*/ 594469 h 1192240"/>
                <a:gd name="connsiteX3" fmla="*/ 1366690 w 1851696"/>
                <a:gd name="connsiteY3" fmla="*/ 956751 h 1192240"/>
                <a:gd name="connsiteX4" fmla="*/ 1851696 w 1851696"/>
                <a:gd name="connsiteY4" fmla="*/ 968399 h 1192240"/>
                <a:gd name="connsiteX5" fmla="*/ 1131582 w 1851696"/>
                <a:gd name="connsiteY5" fmla="*/ 1046004 h 1192240"/>
                <a:gd name="connsiteX6" fmla="*/ 21418 w 1851696"/>
                <a:gd name="connsiteY6" fmla="*/ 594469 h 1192240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66 h 1191937"/>
                <a:gd name="connsiteX1" fmla="*/ 890221 w 1851696"/>
                <a:gd name="connsiteY1" fmla="*/ 813 h 1191937"/>
                <a:gd name="connsiteX2" fmla="*/ 1726684 w 1851696"/>
                <a:gd name="connsiteY2" fmla="*/ 594166 h 1191937"/>
                <a:gd name="connsiteX3" fmla="*/ 1366437 w 1851696"/>
                <a:gd name="connsiteY3" fmla="*/ 975776 h 1191937"/>
                <a:gd name="connsiteX4" fmla="*/ 1851696 w 1851696"/>
                <a:gd name="connsiteY4" fmla="*/ 968096 h 1191937"/>
                <a:gd name="connsiteX5" fmla="*/ 1131582 w 1851696"/>
                <a:gd name="connsiteY5" fmla="*/ 1045701 h 1191937"/>
                <a:gd name="connsiteX6" fmla="*/ 21418 w 1851696"/>
                <a:gd name="connsiteY6" fmla="*/ 594166 h 1191937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179 h 1191950"/>
                <a:gd name="connsiteX1" fmla="*/ 890221 w 1851696"/>
                <a:gd name="connsiteY1" fmla="*/ 826 h 1191950"/>
                <a:gd name="connsiteX2" fmla="*/ 1726684 w 1851696"/>
                <a:gd name="connsiteY2" fmla="*/ 594179 h 1191950"/>
                <a:gd name="connsiteX3" fmla="*/ 1358542 w 1851696"/>
                <a:gd name="connsiteY3" fmla="*/ 1023943 h 1191950"/>
                <a:gd name="connsiteX4" fmla="*/ 1851696 w 1851696"/>
                <a:gd name="connsiteY4" fmla="*/ 968109 h 1191950"/>
                <a:gd name="connsiteX5" fmla="*/ 1131582 w 1851696"/>
                <a:gd name="connsiteY5" fmla="*/ 1045714 h 1191950"/>
                <a:gd name="connsiteX6" fmla="*/ 21418 w 1851696"/>
                <a:gd name="connsiteY6" fmla="*/ 594179 h 1191950"/>
                <a:gd name="connsiteX0" fmla="*/ 21418 w 1851696"/>
                <a:gd name="connsiteY0" fmla="*/ 594475 h 1192246"/>
                <a:gd name="connsiteX1" fmla="*/ 890221 w 1851696"/>
                <a:gd name="connsiteY1" fmla="*/ 1122 h 1192246"/>
                <a:gd name="connsiteX2" fmla="*/ 1726684 w 1851696"/>
                <a:gd name="connsiteY2" fmla="*/ 594475 h 1192246"/>
                <a:gd name="connsiteX3" fmla="*/ 1358542 w 1851696"/>
                <a:gd name="connsiteY3" fmla="*/ 1024239 h 1192246"/>
                <a:gd name="connsiteX4" fmla="*/ 1851696 w 1851696"/>
                <a:gd name="connsiteY4" fmla="*/ 968405 h 1192246"/>
                <a:gd name="connsiteX5" fmla="*/ 1131582 w 1851696"/>
                <a:gd name="connsiteY5" fmla="*/ 1046010 h 1192246"/>
                <a:gd name="connsiteX6" fmla="*/ 21418 w 1851696"/>
                <a:gd name="connsiteY6" fmla="*/ 594475 h 1192246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205449"/>
                <a:gd name="connsiteX1" fmla="*/ 890221 w 2025582"/>
                <a:gd name="connsiteY1" fmla="*/ 1122 h 1205449"/>
                <a:gd name="connsiteX2" fmla="*/ 1726684 w 2025582"/>
                <a:gd name="connsiteY2" fmla="*/ 594475 h 1205449"/>
                <a:gd name="connsiteX3" fmla="*/ 1358542 w 2025582"/>
                <a:gd name="connsiteY3" fmla="*/ 1024239 h 1205449"/>
                <a:gd name="connsiteX4" fmla="*/ 2025582 w 2025582"/>
                <a:gd name="connsiteY4" fmla="*/ 1001447 h 1205449"/>
                <a:gd name="connsiteX5" fmla="*/ 1131582 w 2025582"/>
                <a:gd name="connsiteY5" fmla="*/ 1046010 h 1205449"/>
                <a:gd name="connsiteX6" fmla="*/ 21418 w 2025582"/>
                <a:gd name="connsiteY6" fmla="*/ 594475 h 1205449"/>
                <a:gd name="connsiteX0" fmla="*/ 21418 w 2025582"/>
                <a:gd name="connsiteY0" fmla="*/ 594475 h 1143090"/>
                <a:gd name="connsiteX1" fmla="*/ 890221 w 2025582"/>
                <a:gd name="connsiteY1" fmla="*/ 1122 h 1143090"/>
                <a:gd name="connsiteX2" fmla="*/ 1726684 w 2025582"/>
                <a:gd name="connsiteY2" fmla="*/ 594475 h 1143090"/>
                <a:gd name="connsiteX3" fmla="*/ 1358542 w 2025582"/>
                <a:gd name="connsiteY3" fmla="*/ 1024239 h 1143090"/>
                <a:gd name="connsiteX4" fmla="*/ 2025582 w 2025582"/>
                <a:gd name="connsiteY4" fmla="*/ 1001447 h 1143090"/>
                <a:gd name="connsiteX5" fmla="*/ 1131582 w 2025582"/>
                <a:gd name="connsiteY5" fmla="*/ 1046010 h 1143090"/>
                <a:gd name="connsiteX6" fmla="*/ 21418 w 2025582"/>
                <a:gd name="connsiteY6" fmla="*/ 594475 h 1143090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67331"/>
                <a:gd name="connsiteX1" fmla="*/ 890221 w 1893615"/>
                <a:gd name="connsiteY1" fmla="*/ 1122 h 1167331"/>
                <a:gd name="connsiteX2" fmla="*/ 1726684 w 1893615"/>
                <a:gd name="connsiteY2" fmla="*/ 594475 h 1167331"/>
                <a:gd name="connsiteX3" fmla="*/ 1358542 w 1893615"/>
                <a:gd name="connsiteY3" fmla="*/ 1024239 h 1167331"/>
                <a:gd name="connsiteX4" fmla="*/ 1893615 w 1893615"/>
                <a:gd name="connsiteY4" fmla="*/ 1095056 h 1167331"/>
                <a:gd name="connsiteX5" fmla="*/ 1131582 w 1893615"/>
                <a:gd name="connsiteY5" fmla="*/ 1046010 h 1167331"/>
                <a:gd name="connsiteX6" fmla="*/ 21418 w 1893615"/>
                <a:gd name="connsiteY6" fmla="*/ 594475 h 1167331"/>
                <a:gd name="connsiteX0" fmla="*/ 21418 w 1893615"/>
                <a:gd name="connsiteY0" fmla="*/ 594475 h 1139716"/>
                <a:gd name="connsiteX1" fmla="*/ 890221 w 1893615"/>
                <a:gd name="connsiteY1" fmla="*/ 1122 h 1139716"/>
                <a:gd name="connsiteX2" fmla="*/ 1726684 w 1893615"/>
                <a:gd name="connsiteY2" fmla="*/ 594475 h 1139716"/>
                <a:gd name="connsiteX3" fmla="*/ 1358542 w 1893615"/>
                <a:gd name="connsiteY3" fmla="*/ 1024239 h 1139716"/>
                <a:gd name="connsiteX4" fmla="*/ 1893615 w 1893615"/>
                <a:gd name="connsiteY4" fmla="*/ 1095056 h 1139716"/>
                <a:gd name="connsiteX5" fmla="*/ 1131582 w 1893615"/>
                <a:gd name="connsiteY5" fmla="*/ 1046010 h 1139716"/>
                <a:gd name="connsiteX6" fmla="*/ 21418 w 1893615"/>
                <a:gd name="connsiteY6" fmla="*/ 594475 h 1139716"/>
                <a:gd name="connsiteX0" fmla="*/ 21418 w 1893615"/>
                <a:gd name="connsiteY0" fmla="*/ 594475 h 1195121"/>
                <a:gd name="connsiteX1" fmla="*/ 890221 w 1893615"/>
                <a:gd name="connsiteY1" fmla="*/ 1122 h 1195121"/>
                <a:gd name="connsiteX2" fmla="*/ 1726684 w 1893615"/>
                <a:gd name="connsiteY2" fmla="*/ 594475 h 1195121"/>
                <a:gd name="connsiteX3" fmla="*/ 1358542 w 1893615"/>
                <a:gd name="connsiteY3" fmla="*/ 1024239 h 1195121"/>
                <a:gd name="connsiteX4" fmla="*/ 1893615 w 1893615"/>
                <a:gd name="connsiteY4" fmla="*/ 1095056 h 1195121"/>
                <a:gd name="connsiteX5" fmla="*/ 1131582 w 1893615"/>
                <a:gd name="connsiteY5" fmla="*/ 1046010 h 1195121"/>
                <a:gd name="connsiteX6" fmla="*/ 21418 w 1893615"/>
                <a:gd name="connsiteY6" fmla="*/ 594475 h 119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3615" h="1195121">
                  <a:moveTo>
                    <a:pt x="21418" y="594475"/>
                  </a:moveTo>
                  <a:cubicBezTo>
                    <a:pt x="68956" y="374028"/>
                    <a:pt x="262325" y="23679"/>
                    <a:pt x="890221" y="1122"/>
                  </a:cubicBezTo>
                  <a:cubicBezTo>
                    <a:pt x="1518117" y="-21435"/>
                    <a:pt x="1722890" y="300003"/>
                    <a:pt x="1726684" y="594475"/>
                  </a:cubicBezTo>
                  <a:cubicBezTo>
                    <a:pt x="1730478" y="888947"/>
                    <a:pt x="1494645" y="1003824"/>
                    <a:pt x="1358542" y="1024239"/>
                  </a:cubicBezTo>
                  <a:cubicBezTo>
                    <a:pt x="1355462" y="1182779"/>
                    <a:pt x="1779770" y="873816"/>
                    <a:pt x="1893615" y="1095056"/>
                  </a:cubicBezTo>
                  <a:cubicBezTo>
                    <a:pt x="1743089" y="963254"/>
                    <a:pt x="1198743" y="1416555"/>
                    <a:pt x="1131582" y="1046010"/>
                  </a:cubicBezTo>
                  <a:cubicBezTo>
                    <a:pt x="-103032" y="1015379"/>
                    <a:pt x="-26120" y="814922"/>
                    <a:pt x="21418" y="594475"/>
                  </a:cubicBezTo>
                  <a:close/>
                </a:path>
              </a:pathLst>
            </a:custGeom>
            <a:solidFill>
              <a:srgbClr val="FF0038"/>
            </a:solidFill>
            <a:ln w="19050">
              <a:solidFill>
                <a:schemeClr val="bg2">
                  <a:lumMod val="10000"/>
                </a:schemeClr>
              </a:solidFill>
            </a:ln>
            <a:effectLst>
              <a:outerShdw blurRad="12700" dist="63500" dir="24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200" dirty="0"/>
            </a:p>
          </p:txBody>
        </p:sp>
        <p:sp>
          <p:nvSpPr>
            <p:cNvPr id="38" name="Tekstvak 37"/>
            <p:cNvSpPr txBox="1"/>
            <p:nvPr/>
          </p:nvSpPr>
          <p:spPr>
            <a:xfrm rot="21420000">
              <a:off x="6252054" y="1608501"/>
              <a:ext cx="2152618" cy="738378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400" b="1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Komedie</a:t>
              </a:r>
              <a:endParaRPr lang="nl-NL" sz="2400" b="1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  <p:grpSp>
        <p:nvGrpSpPr>
          <p:cNvPr id="44" name="Groep 43"/>
          <p:cNvGrpSpPr/>
          <p:nvPr/>
        </p:nvGrpSpPr>
        <p:grpSpPr>
          <a:xfrm>
            <a:off x="7228814" y="1293101"/>
            <a:ext cx="1617991" cy="585774"/>
            <a:chOff x="5619462" y="4217632"/>
            <a:chExt cx="3193787" cy="1399088"/>
          </a:xfrm>
        </p:grpSpPr>
        <p:grpSp>
          <p:nvGrpSpPr>
            <p:cNvPr id="45" name="Groep 44"/>
            <p:cNvGrpSpPr/>
            <p:nvPr/>
          </p:nvGrpSpPr>
          <p:grpSpPr>
            <a:xfrm>
              <a:off x="5955080" y="4217632"/>
              <a:ext cx="2858169" cy="1399088"/>
              <a:chOff x="5848750" y="4167542"/>
              <a:chExt cx="2858169" cy="1399088"/>
            </a:xfrm>
          </p:grpSpPr>
          <p:sp>
            <p:nvSpPr>
              <p:cNvPr id="48" name="Ovaal 6143"/>
              <p:cNvSpPr/>
              <p:nvPr/>
            </p:nvSpPr>
            <p:spPr>
              <a:xfrm rot="21540000">
                <a:off x="5848750" y="4167542"/>
                <a:ext cx="2292627" cy="1283459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2486" h="1060709">
                    <a:moveTo>
                      <a:pt x="15336" y="594822"/>
                    </a:moveTo>
                    <a:cubicBezTo>
                      <a:pt x="-77531" y="3752"/>
                      <a:pt x="256243" y="24026"/>
                      <a:pt x="884139" y="1469"/>
                    </a:cubicBezTo>
                    <a:cubicBezTo>
                      <a:pt x="1512035" y="-21088"/>
                      <a:pt x="1690298" y="217889"/>
                      <a:pt x="1720602" y="594822"/>
                    </a:cubicBezTo>
                    <a:cubicBezTo>
                      <a:pt x="1750906" y="971755"/>
                      <a:pt x="1409711" y="1046357"/>
                      <a:pt x="1125500" y="1046357"/>
                    </a:cubicBezTo>
                    <a:cubicBezTo>
                      <a:pt x="841289" y="1046357"/>
                      <a:pt x="108203" y="1185892"/>
                      <a:pt x="15336" y="594822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000" dirty="0"/>
              </a:p>
            </p:txBody>
          </p:sp>
          <p:sp>
            <p:nvSpPr>
              <p:cNvPr id="49" name="Ovaal 6143"/>
              <p:cNvSpPr/>
              <p:nvPr/>
            </p:nvSpPr>
            <p:spPr>
              <a:xfrm rot="21540000">
                <a:off x="8062891" y="5205285"/>
                <a:ext cx="310655" cy="311987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000" dirty="0"/>
              </a:p>
            </p:txBody>
          </p:sp>
          <p:sp>
            <p:nvSpPr>
              <p:cNvPr id="50" name="Ovaal 6143"/>
              <p:cNvSpPr/>
              <p:nvPr/>
            </p:nvSpPr>
            <p:spPr>
              <a:xfrm rot="21540000">
                <a:off x="8392182" y="5410636"/>
                <a:ext cx="155328" cy="155994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000" dirty="0"/>
              </a:p>
            </p:txBody>
          </p:sp>
          <p:sp>
            <p:nvSpPr>
              <p:cNvPr id="51" name="Ovaal 6143"/>
              <p:cNvSpPr/>
              <p:nvPr/>
            </p:nvSpPr>
            <p:spPr>
              <a:xfrm rot="21540000">
                <a:off x="8593691" y="5452280"/>
                <a:ext cx="113228" cy="113713"/>
              </a:xfrm>
              <a:custGeom>
                <a:avLst/>
                <a:gdLst>
                  <a:gd name="connsiteX0" fmla="*/ 0 w 1705265"/>
                  <a:gd name="connsiteY0" fmla="*/ 468052 h 936104"/>
                  <a:gd name="connsiteX1" fmla="*/ 852633 w 1705265"/>
                  <a:gd name="connsiteY1" fmla="*/ 0 h 936104"/>
                  <a:gd name="connsiteX2" fmla="*/ 1705266 w 1705265"/>
                  <a:gd name="connsiteY2" fmla="*/ 468052 h 936104"/>
                  <a:gd name="connsiteX3" fmla="*/ 852633 w 1705265"/>
                  <a:gd name="connsiteY3" fmla="*/ 936104 h 936104"/>
                  <a:gd name="connsiteX4" fmla="*/ 0 w 1705265"/>
                  <a:gd name="connsiteY4" fmla="*/ 468052 h 936104"/>
                  <a:gd name="connsiteX0" fmla="*/ 0 w 1705266"/>
                  <a:gd name="connsiteY0" fmla="*/ 471742 h 939794"/>
                  <a:gd name="connsiteX1" fmla="*/ 852633 w 1705266"/>
                  <a:gd name="connsiteY1" fmla="*/ 3690 h 939794"/>
                  <a:gd name="connsiteX2" fmla="*/ 1705266 w 1705266"/>
                  <a:gd name="connsiteY2" fmla="*/ 471742 h 939794"/>
                  <a:gd name="connsiteX3" fmla="*/ 852633 w 1705266"/>
                  <a:gd name="connsiteY3" fmla="*/ 939794 h 939794"/>
                  <a:gd name="connsiteX4" fmla="*/ 0 w 1705266"/>
                  <a:gd name="connsiteY4" fmla="*/ 471742 h 939794"/>
                  <a:gd name="connsiteX0" fmla="*/ 0 w 1719258"/>
                  <a:gd name="connsiteY0" fmla="*/ 470653 h 958729"/>
                  <a:gd name="connsiteX1" fmla="*/ 852633 w 1719258"/>
                  <a:gd name="connsiteY1" fmla="*/ 2601 h 958729"/>
                  <a:gd name="connsiteX2" fmla="*/ 1705266 w 1719258"/>
                  <a:gd name="connsiteY2" fmla="*/ 470653 h 958729"/>
                  <a:gd name="connsiteX3" fmla="*/ 1345272 w 1719258"/>
                  <a:gd name="connsiteY3" fmla="*/ 832935 h 958729"/>
                  <a:gd name="connsiteX4" fmla="*/ 852633 w 1719258"/>
                  <a:gd name="connsiteY4" fmla="*/ 938705 h 958729"/>
                  <a:gd name="connsiteX5" fmla="*/ 0 w 1719258"/>
                  <a:gd name="connsiteY5" fmla="*/ 470653 h 958729"/>
                  <a:gd name="connsiteX0" fmla="*/ 0 w 1717846"/>
                  <a:gd name="connsiteY0" fmla="*/ 470653 h 971806"/>
                  <a:gd name="connsiteX1" fmla="*/ 852633 w 1717846"/>
                  <a:gd name="connsiteY1" fmla="*/ 2601 h 971806"/>
                  <a:gd name="connsiteX2" fmla="*/ 1705266 w 1717846"/>
                  <a:gd name="connsiteY2" fmla="*/ 470653 h 971806"/>
                  <a:gd name="connsiteX3" fmla="*/ 1345272 w 1717846"/>
                  <a:gd name="connsiteY3" fmla="*/ 832935 h 971806"/>
                  <a:gd name="connsiteX4" fmla="*/ 1110164 w 1717846"/>
                  <a:gd name="connsiteY4" fmla="*/ 922188 h 971806"/>
                  <a:gd name="connsiteX5" fmla="*/ 852633 w 1717846"/>
                  <a:gd name="connsiteY5" fmla="*/ 938705 h 971806"/>
                  <a:gd name="connsiteX6" fmla="*/ 0 w 1717846"/>
                  <a:gd name="connsiteY6" fmla="*/ 470653 h 971806"/>
                  <a:gd name="connsiteX0" fmla="*/ 0 w 1717287"/>
                  <a:gd name="connsiteY0" fmla="*/ 470653 h 970274"/>
                  <a:gd name="connsiteX1" fmla="*/ 852633 w 1717287"/>
                  <a:gd name="connsiteY1" fmla="*/ 2601 h 970274"/>
                  <a:gd name="connsiteX2" fmla="*/ 1705266 w 1717287"/>
                  <a:gd name="connsiteY2" fmla="*/ 470653 h 970274"/>
                  <a:gd name="connsiteX3" fmla="*/ 1345272 w 1717287"/>
                  <a:gd name="connsiteY3" fmla="*/ 832935 h 970274"/>
                  <a:gd name="connsiteX4" fmla="*/ 1227718 w 1717287"/>
                  <a:gd name="connsiteY4" fmla="*/ 877562 h 970274"/>
                  <a:gd name="connsiteX5" fmla="*/ 1110164 w 1717287"/>
                  <a:gd name="connsiteY5" fmla="*/ 922188 h 970274"/>
                  <a:gd name="connsiteX6" fmla="*/ 852633 w 1717287"/>
                  <a:gd name="connsiteY6" fmla="*/ 938705 h 970274"/>
                  <a:gd name="connsiteX7" fmla="*/ 0 w 1717287"/>
                  <a:gd name="connsiteY7" fmla="*/ 470653 h 970274"/>
                  <a:gd name="connsiteX0" fmla="*/ 0 w 1717287"/>
                  <a:gd name="connsiteY0" fmla="*/ 470653 h 1725646"/>
                  <a:gd name="connsiteX1" fmla="*/ 852633 w 1717287"/>
                  <a:gd name="connsiteY1" fmla="*/ 2601 h 1725646"/>
                  <a:gd name="connsiteX2" fmla="*/ 1705266 w 1717287"/>
                  <a:gd name="connsiteY2" fmla="*/ 470653 h 1725646"/>
                  <a:gd name="connsiteX3" fmla="*/ 1345272 w 1717287"/>
                  <a:gd name="connsiteY3" fmla="*/ 832935 h 1725646"/>
                  <a:gd name="connsiteX4" fmla="*/ 1462825 w 1717287"/>
                  <a:gd name="connsiteY4" fmla="*/ 1725450 h 1725646"/>
                  <a:gd name="connsiteX5" fmla="*/ 1110164 w 1717287"/>
                  <a:gd name="connsiteY5" fmla="*/ 922188 h 1725646"/>
                  <a:gd name="connsiteX6" fmla="*/ 852633 w 1717287"/>
                  <a:gd name="connsiteY6" fmla="*/ 938705 h 1725646"/>
                  <a:gd name="connsiteX7" fmla="*/ 0 w 1717287"/>
                  <a:gd name="connsiteY7" fmla="*/ 470653 h 1725646"/>
                  <a:gd name="connsiteX0" fmla="*/ 0 w 1717287"/>
                  <a:gd name="connsiteY0" fmla="*/ 470653 h 1725648"/>
                  <a:gd name="connsiteX1" fmla="*/ 852633 w 1717287"/>
                  <a:gd name="connsiteY1" fmla="*/ 2601 h 1725648"/>
                  <a:gd name="connsiteX2" fmla="*/ 1705266 w 1717287"/>
                  <a:gd name="connsiteY2" fmla="*/ 470653 h 1725648"/>
                  <a:gd name="connsiteX3" fmla="*/ 1345272 w 1717287"/>
                  <a:gd name="connsiteY3" fmla="*/ 832935 h 1725648"/>
                  <a:gd name="connsiteX4" fmla="*/ 1462825 w 1717287"/>
                  <a:gd name="connsiteY4" fmla="*/ 1725450 h 1725648"/>
                  <a:gd name="connsiteX5" fmla="*/ 1110164 w 1717287"/>
                  <a:gd name="connsiteY5" fmla="*/ 922188 h 1725648"/>
                  <a:gd name="connsiteX6" fmla="*/ 852633 w 1717287"/>
                  <a:gd name="connsiteY6" fmla="*/ 938705 h 1725648"/>
                  <a:gd name="connsiteX7" fmla="*/ 0 w 1717287"/>
                  <a:gd name="connsiteY7" fmla="*/ 470653 h 1725648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0 w 1717287"/>
                  <a:gd name="connsiteY0" fmla="*/ 470653 h 1725450"/>
                  <a:gd name="connsiteX1" fmla="*/ 852633 w 1717287"/>
                  <a:gd name="connsiteY1" fmla="*/ 2601 h 1725450"/>
                  <a:gd name="connsiteX2" fmla="*/ 1705266 w 1717287"/>
                  <a:gd name="connsiteY2" fmla="*/ 470653 h 1725450"/>
                  <a:gd name="connsiteX3" fmla="*/ 1345272 w 1717287"/>
                  <a:gd name="connsiteY3" fmla="*/ 832935 h 1725450"/>
                  <a:gd name="connsiteX4" fmla="*/ 1462825 w 1717287"/>
                  <a:gd name="connsiteY4" fmla="*/ 1725450 h 1725450"/>
                  <a:gd name="connsiteX5" fmla="*/ 1110164 w 1717287"/>
                  <a:gd name="connsiteY5" fmla="*/ 922188 h 1725450"/>
                  <a:gd name="connsiteX6" fmla="*/ 852633 w 1717287"/>
                  <a:gd name="connsiteY6" fmla="*/ 938705 h 1725450"/>
                  <a:gd name="connsiteX7" fmla="*/ 0 w 1717287"/>
                  <a:gd name="connsiteY7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0018"/>
                  <a:gd name="connsiteY0" fmla="*/ 470653 h 1725450"/>
                  <a:gd name="connsiteX1" fmla="*/ 855364 w 1720018"/>
                  <a:gd name="connsiteY1" fmla="*/ 2601 h 1725450"/>
                  <a:gd name="connsiteX2" fmla="*/ 1707997 w 1720018"/>
                  <a:gd name="connsiteY2" fmla="*/ 470653 h 1725450"/>
                  <a:gd name="connsiteX3" fmla="*/ 1348003 w 1720018"/>
                  <a:gd name="connsiteY3" fmla="*/ 832935 h 1725450"/>
                  <a:gd name="connsiteX4" fmla="*/ 1465556 w 1720018"/>
                  <a:gd name="connsiteY4" fmla="*/ 1725450 h 1725450"/>
                  <a:gd name="connsiteX5" fmla="*/ 1112895 w 1720018"/>
                  <a:gd name="connsiteY5" fmla="*/ 922188 h 1725450"/>
                  <a:gd name="connsiteX6" fmla="*/ 2731 w 1720018"/>
                  <a:gd name="connsiteY6" fmla="*/ 470653 h 1725450"/>
                  <a:gd name="connsiteX0" fmla="*/ 2731 w 1721007"/>
                  <a:gd name="connsiteY0" fmla="*/ 470653 h 1725450"/>
                  <a:gd name="connsiteX1" fmla="*/ 855364 w 1721007"/>
                  <a:gd name="connsiteY1" fmla="*/ 2601 h 1725450"/>
                  <a:gd name="connsiteX2" fmla="*/ 1707997 w 1721007"/>
                  <a:gd name="connsiteY2" fmla="*/ 470653 h 1725450"/>
                  <a:gd name="connsiteX3" fmla="*/ 1348003 w 1721007"/>
                  <a:gd name="connsiteY3" fmla="*/ 832935 h 1725450"/>
                  <a:gd name="connsiteX4" fmla="*/ 1465556 w 1721007"/>
                  <a:gd name="connsiteY4" fmla="*/ 1725450 h 1725450"/>
                  <a:gd name="connsiteX5" fmla="*/ 1112895 w 1721007"/>
                  <a:gd name="connsiteY5" fmla="*/ 922188 h 1725450"/>
                  <a:gd name="connsiteX6" fmla="*/ 2731 w 1721007"/>
                  <a:gd name="connsiteY6" fmla="*/ 470653 h 1725450"/>
                  <a:gd name="connsiteX0" fmla="*/ 2731 w 1710497"/>
                  <a:gd name="connsiteY0" fmla="*/ 471548 h 1726345"/>
                  <a:gd name="connsiteX1" fmla="*/ 855364 w 1710497"/>
                  <a:gd name="connsiteY1" fmla="*/ 3496 h 1726345"/>
                  <a:gd name="connsiteX2" fmla="*/ 1707997 w 1710497"/>
                  <a:gd name="connsiteY2" fmla="*/ 471548 h 1726345"/>
                  <a:gd name="connsiteX3" fmla="*/ 1348003 w 1710497"/>
                  <a:gd name="connsiteY3" fmla="*/ 833830 h 1726345"/>
                  <a:gd name="connsiteX4" fmla="*/ 1465556 w 1710497"/>
                  <a:gd name="connsiteY4" fmla="*/ 1726345 h 1726345"/>
                  <a:gd name="connsiteX5" fmla="*/ 1112895 w 1710497"/>
                  <a:gd name="connsiteY5" fmla="*/ 923083 h 1726345"/>
                  <a:gd name="connsiteX6" fmla="*/ 2731 w 1710497"/>
                  <a:gd name="connsiteY6" fmla="*/ 471548 h 1726345"/>
                  <a:gd name="connsiteX0" fmla="*/ 18868 w 1726634"/>
                  <a:gd name="connsiteY0" fmla="*/ 471550 h 1726347"/>
                  <a:gd name="connsiteX1" fmla="*/ 871501 w 1726634"/>
                  <a:gd name="connsiteY1" fmla="*/ 3498 h 1726347"/>
                  <a:gd name="connsiteX2" fmla="*/ 1724134 w 1726634"/>
                  <a:gd name="connsiteY2" fmla="*/ 471550 h 1726347"/>
                  <a:gd name="connsiteX3" fmla="*/ 1364140 w 1726634"/>
                  <a:gd name="connsiteY3" fmla="*/ 833832 h 1726347"/>
                  <a:gd name="connsiteX4" fmla="*/ 1481693 w 1726634"/>
                  <a:gd name="connsiteY4" fmla="*/ 1726347 h 1726347"/>
                  <a:gd name="connsiteX5" fmla="*/ 1129032 w 1726634"/>
                  <a:gd name="connsiteY5" fmla="*/ 923085 h 1726347"/>
                  <a:gd name="connsiteX6" fmla="*/ 18868 w 1726634"/>
                  <a:gd name="connsiteY6" fmla="*/ 471550 h 1726347"/>
                  <a:gd name="connsiteX0" fmla="*/ 18868 w 1824060"/>
                  <a:gd name="connsiteY0" fmla="*/ 471550 h 1240206"/>
                  <a:gd name="connsiteX1" fmla="*/ 871501 w 1824060"/>
                  <a:gd name="connsiteY1" fmla="*/ 3498 h 1240206"/>
                  <a:gd name="connsiteX2" fmla="*/ 1724134 w 1824060"/>
                  <a:gd name="connsiteY2" fmla="*/ 471550 h 1240206"/>
                  <a:gd name="connsiteX3" fmla="*/ 1364140 w 1824060"/>
                  <a:gd name="connsiteY3" fmla="*/ 833832 h 1240206"/>
                  <a:gd name="connsiteX4" fmla="*/ 1778600 w 1824060"/>
                  <a:gd name="connsiteY4" fmla="*/ 1240206 h 1240206"/>
                  <a:gd name="connsiteX5" fmla="*/ 1129032 w 1824060"/>
                  <a:gd name="connsiteY5" fmla="*/ 923085 h 1240206"/>
                  <a:gd name="connsiteX6" fmla="*/ 18868 w 1824060"/>
                  <a:gd name="connsiteY6" fmla="*/ 471550 h 1240206"/>
                  <a:gd name="connsiteX0" fmla="*/ 18868 w 1824060"/>
                  <a:gd name="connsiteY0" fmla="*/ 471550 h 1349561"/>
                  <a:gd name="connsiteX1" fmla="*/ 871501 w 1824060"/>
                  <a:gd name="connsiteY1" fmla="*/ 3498 h 1349561"/>
                  <a:gd name="connsiteX2" fmla="*/ 1724134 w 1824060"/>
                  <a:gd name="connsiteY2" fmla="*/ 471550 h 1349561"/>
                  <a:gd name="connsiteX3" fmla="*/ 1364140 w 1824060"/>
                  <a:gd name="connsiteY3" fmla="*/ 833832 h 1349561"/>
                  <a:gd name="connsiteX4" fmla="*/ 1778600 w 1824060"/>
                  <a:gd name="connsiteY4" fmla="*/ 1240206 h 1349561"/>
                  <a:gd name="connsiteX5" fmla="*/ 1129032 w 1824060"/>
                  <a:gd name="connsiteY5" fmla="*/ 923085 h 1349561"/>
                  <a:gd name="connsiteX6" fmla="*/ 18868 w 1824060"/>
                  <a:gd name="connsiteY6" fmla="*/ 471550 h 1349561"/>
                  <a:gd name="connsiteX0" fmla="*/ 18868 w 1778600"/>
                  <a:gd name="connsiteY0" fmla="*/ 471550 h 1349561"/>
                  <a:gd name="connsiteX1" fmla="*/ 871501 w 1778600"/>
                  <a:gd name="connsiteY1" fmla="*/ 3498 h 1349561"/>
                  <a:gd name="connsiteX2" fmla="*/ 1724134 w 1778600"/>
                  <a:gd name="connsiteY2" fmla="*/ 471550 h 1349561"/>
                  <a:gd name="connsiteX3" fmla="*/ 1364140 w 1778600"/>
                  <a:gd name="connsiteY3" fmla="*/ 833832 h 1349561"/>
                  <a:gd name="connsiteX4" fmla="*/ 1778600 w 1778600"/>
                  <a:gd name="connsiteY4" fmla="*/ 1240206 h 1349561"/>
                  <a:gd name="connsiteX5" fmla="*/ 1129032 w 1778600"/>
                  <a:gd name="connsiteY5" fmla="*/ 923085 h 1349561"/>
                  <a:gd name="connsiteX6" fmla="*/ 18868 w 1778600"/>
                  <a:gd name="connsiteY6" fmla="*/ 471550 h 1349561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132649"/>
                  <a:gd name="connsiteX1" fmla="*/ 871501 w 1849146"/>
                  <a:gd name="connsiteY1" fmla="*/ 3498 h 1132649"/>
                  <a:gd name="connsiteX2" fmla="*/ 1724134 w 1849146"/>
                  <a:gd name="connsiteY2" fmla="*/ 471550 h 1132649"/>
                  <a:gd name="connsiteX3" fmla="*/ 1364140 w 1849146"/>
                  <a:gd name="connsiteY3" fmla="*/ 833832 h 1132649"/>
                  <a:gd name="connsiteX4" fmla="*/ 1849146 w 1849146"/>
                  <a:gd name="connsiteY4" fmla="*/ 845480 h 1132649"/>
                  <a:gd name="connsiteX5" fmla="*/ 1129032 w 1849146"/>
                  <a:gd name="connsiteY5" fmla="*/ 923085 h 1132649"/>
                  <a:gd name="connsiteX6" fmla="*/ 18868 w 1849146"/>
                  <a:gd name="connsiteY6" fmla="*/ 471550 h 1132649"/>
                  <a:gd name="connsiteX0" fmla="*/ 18868 w 1849146"/>
                  <a:gd name="connsiteY0" fmla="*/ 471550 h 1069321"/>
                  <a:gd name="connsiteX1" fmla="*/ 871501 w 1849146"/>
                  <a:gd name="connsiteY1" fmla="*/ 3498 h 1069321"/>
                  <a:gd name="connsiteX2" fmla="*/ 1724134 w 1849146"/>
                  <a:gd name="connsiteY2" fmla="*/ 471550 h 1069321"/>
                  <a:gd name="connsiteX3" fmla="*/ 1364140 w 1849146"/>
                  <a:gd name="connsiteY3" fmla="*/ 833832 h 1069321"/>
                  <a:gd name="connsiteX4" fmla="*/ 1849146 w 1849146"/>
                  <a:gd name="connsiteY4" fmla="*/ 845480 h 1069321"/>
                  <a:gd name="connsiteX5" fmla="*/ 1129032 w 1849146"/>
                  <a:gd name="connsiteY5" fmla="*/ 923085 h 1069321"/>
                  <a:gd name="connsiteX6" fmla="*/ 18868 w 1849146"/>
                  <a:gd name="connsiteY6" fmla="*/ 471550 h 1069321"/>
                  <a:gd name="connsiteX0" fmla="*/ 2348 w 1832626"/>
                  <a:gd name="connsiteY0" fmla="*/ 595409 h 1193180"/>
                  <a:gd name="connsiteX1" fmla="*/ 871151 w 1832626"/>
                  <a:gd name="connsiteY1" fmla="*/ 2056 h 1193180"/>
                  <a:gd name="connsiteX2" fmla="*/ 1707614 w 1832626"/>
                  <a:gd name="connsiteY2" fmla="*/ 595409 h 1193180"/>
                  <a:gd name="connsiteX3" fmla="*/ 1347620 w 1832626"/>
                  <a:gd name="connsiteY3" fmla="*/ 957691 h 1193180"/>
                  <a:gd name="connsiteX4" fmla="*/ 1832626 w 1832626"/>
                  <a:gd name="connsiteY4" fmla="*/ 969339 h 1193180"/>
                  <a:gd name="connsiteX5" fmla="*/ 1112512 w 1832626"/>
                  <a:gd name="connsiteY5" fmla="*/ 1046944 h 1193180"/>
                  <a:gd name="connsiteX6" fmla="*/ 2348 w 1832626"/>
                  <a:gd name="connsiteY6" fmla="*/ 595409 h 1193180"/>
                  <a:gd name="connsiteX0" fmla="*/ 3770 w 1834048"/>
                  <a:gd name="connsiteY0" fmla="*/ 594160 h 1191931"/>
                  <a:gd name="connsiteX1" fmla="*/ 872573 w 1834048"/>
                  <a:gd name="connsiteY1" fmla="*/ 807 h 1191931"/>
                  <a:gd name="connsiteX2" fmla="*/ 1709036 w 1834048"/>
                  <a:gd name="connsiteY2" fmla="*/ 594160 h 1191931"/>
                  <a:gd name="connsiteX3" fmla="*/ 1349042 w 1834048"/>
                  <a:gd name="connsiteY3" fmla="*/ 956442 h 1191931"/>
                  <a:gd name="connsiteX4" fmla="*/ 1834048 w 1834048"/>
                  <a:gd name="connsiteY4" fmla="*/ 968090 h 1191931"/>
                  <a:gd name="connsiteX5" fmla="*/ 1113934 w 1834048"/>
                  <a:gd name="connsiteY5" fmla="*/ 1045695 h 1191931"/>
                  <a:gd name="connsiteX6" fmla="*/ 3770 w 1834048"/>
                  <a:gd name="connsiteY6" fmla="*/ 594160 h 1191931"/>
                  <a:gd name="connsiteX0" fmla="*/ 3770 w 1834048"/>
                  <a:gd name="connsiteY0" fmla="*/ 594469 h 1192240"/>
                  <a:gd name="connsiteX1" fmla="*/ 872573 w 1834048"/>
                  <a:gd name="connsiteY1" fmla="*/ 1116 h 1192240"/>
                  <a:gd name="connsiteX2" fmla="*/ 1709036 w 1834048"/>
                  <a:gd name="connsiteY2" fmla="*/ 594469 h 1192240"/>
                  <a:gd name="connsiteX3" fmla="*/ 1349042 w 1834048"/>
                  <a:gd name="connsiteY3" fmla="*/ 956751 h 1192240"/>
                  <a:gd name="connsiteX4" fmla="*/ 1834048 w 1834048"/>
                  <a:gd name="connsiteY4" fmla="*/ 968399 h 1192240"/>
                  <a:gd name="connsiteX5" fmla="*/ 1113934 w 1834048"/>
                  <a:gd name="connsiteY5" fmla="*/ 1046004 h 1192240"/>
                  <a:gd name="connsiteX6" fmla="*/ 3770 w 1834048"/>
                  <a:gd name="connsiteY6" fmla="*/ 594469 h 1192240"/>
                  <a:gd name="connsiteX0" fmla="*/ 21418 w 1851696"/>
                  <a:gd name="connsiteY0" fmla="*/ 594469 h 1192240"/>
                  <a:gd name="connsiteX1" fmla="*/ 890221 w 1851696"/>
                  <a:gd name="connsiteY1" fmla="*/ 1116 h 1192240"/>
                  <a:gd name="connsiteX2" fmla="*/ 1726684 w 1851696"/>
                  <a:gd name="connsiteY2" fmla="*/ 594469 h 1192240"/>
                  <a:gd name="connsiteX3" fmla="*/ 1366690 w 1851696"/>
                  <a:gd name="connsiteY3" fmla="*/ 956751 h 1192240"/>
                  <a:gd name="connsiteX4" fmla="*/ 1851696 w 1851696"/>
                  <a:gd name="connsiteY4" fmla="*/ 968399 h 1192240"/>
                  <a:gd name="connsiteX5" fmla="*/ 1131582 w 1851696"/>
                  <a:gd name="connsiteY5" fmla="*/ 1046004 h 1192240"/>
                  <a:gd name="connsiteX6" fmla="*/ 21418 w 1851696"/>
                  <a:gd name="connsiteY6" fmla="*/ 594469 h 1192240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66 h 1191937"/>
                  <a:gd name="connsiteX1" fmla="*/ 890221 w 1851696"/>
                  <a:gd name="connsiteY1" fmla="*/ 813 h 1191937"/>
                  <a:gd name="connsiteX2" fmla="*/ 1726684 w 1851696"/>
                  <a:gd name="connsiteY2" fmla="*/ 594166 h 1191937"/>
                  <a:gd name="connsiteX3" fmla="*/ 1366437 w 1851696"/>
                  <a:gd name="connsiteY3" fmla="*/ 975776 h 1191937"/>
                  <a:gd name="connsiteX4" fmla="*/ 1851696 w 1851696"/>
                  <a:gd name="connsiteY4" fmla="*/ 968096 h 1191937"/>
                  <a:gd name="connsiteX5" fmla="*/ 1131582 w 1851696"/>
                  <a:gd name="connsiteY5" fmla="*/ 1045701 h 1191937"/>
                  <a:gd name="connsiteX6" fmla="*/ 21418 w 1851696"/>
                  <a:gd name="connsiteY6" fmla="*/ 594166 h 1191937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179 h 1191950"/>
                  <a:gd name="connsiteX1" fmla="*/ 890221 w 1851696"/>
                  <a:gd name="connsiteY1" fmla="*/ 826 h 1191950"/>
                  <a:gd name="connsiteX2" fmla="*/ 1726684 w 1851696"/>
                  <a:gd name="connsiteY2" fmla="*/ 594179 h 1191950"/>
                  <a:gd name="connsiteX3" fmla="*/ 1358542 w 1851696"/>
                  <a:gd name="connsiteY3" fmla="*/ 1023943 h 1191950"/>
                  <a:gd name="connsiteX4" fmla="*/ 1851696 w 1851696"/>
                  <a:gd name="connsiteY4" fmla="*/ 968109 h 1191950"/>
                  <a:gd name="connsiteX5" fmla="*/ 1131582 w 1851696"/>
                  <a:gd name="connsiteY5" fmla="*/ 1045714 h 1191950"/>
                  <a:gd name="connsiteX6" fmla="*/ 21418 w 1851696"/>
                  <a:gd name="connsiteY6" fmla="*/ 594179 h 1191950"/>
                  <a:gd name="connsiteX0" fmla="*/ 21418 w 1851696"/>
                  <a:gd name="connsiteY0" fmla="*/ 594475 h 1192246"/>
                  <a:gd name="connsiteX1" fmla="*/ 890221 w 1851696"/>
                  <a:gd name="connsiteY1" fmla="*/ 1122 h 1192246"/>
                  <a:gd name="connsiteX2" fmla="*/ 1726684 w 1851696"/>
                  <a:gd name="connsiteY2" fmla="*/ 594475 h 1192246"/>
                  <a:gd name="connsiteX3" fmla="*/ 1358542 w 1851696"/>
                  <a:gd name="connsiteY3" fmla="*/ 1024239 h 1192246"/>
                  <a:gd name="connsiteX4" fmla="*/ 1851696 w 1851696"/>
                  <a:gd name="connsiteY4" fmla="*/ 968405 h 1192246"/>
                  <a:gd name="connsiteX5" fmla="*/ 1131582 w 1851696"/>
                  <a:gd name="connsiteY5" fmla="*/ 1046010 h 1192246"/>
                  <a:gd name="connsiteX6" fmla="*/ 21418 w 1851696"/>
                  <a:gd name="connsiteY6" fmla="*/ 594475 h 1192246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205449"/>
                  <a:gd name="connsiteX1" fmla="*/ 890221 w 2025582"/>
                  <a:gd name="connsiteY1" fmla="*/ 1122 h 1205449"/>
                  <a:gd name="connsiteX2" fmla="*/ 1726684 w 2025582"/>
                  <a:gd name="connsiteY2" fmla="*/ 594475 h 1205449"/>
                  <a:gd name="connsiteX3" fmla="*/ 1358542 w 2025582"/>
                  <a:gd name="connsiteY3" fmla="*/ 1024239 h 1205449"/>
                  <a:gd name="connsiteX4" fmla="*/ 2025582 w 2025582"/>
                  <a:gd name="connsiteY4" fmla="*/ 1001447 h 1205449"/>
                  <a:gd name="connsiteX5" fmla="*/ 1131582 w 2025582"/>
                  <a:gd name="connsiteY5" fmla="*/ 1046010 h 1205449"/>
                  <a:gd name="connsiteX6" fmla="*/ 21418 w 2025582"/>
                  <a:gd name="connsiteY6" fmla="*/ 594475 h 1205449"/>
                  <a:gd name="connsiteX0" fmla="*/ 21418 w 2025582"/>
                  <a:gd name="connsiteY0" fmla="*/ 594475 h 1143090"/>
                  <a:gd name="connsiteX1" fmla="*/ 890221 w 2025582"/>
                  <a:gd name="connsiteY1" fmla="*/ 1122 h 1143090"/>
                  <a:gd name="connsiteX2" fmla="*/ 1726684 w 2025582"/>
                  <a:gd name="connsiteY2" fmla="*/ 594475 h 1143090"/>
                  <a:gd name="connsiteX3" fmla="*/ 1358542 w 2025582"/>
                  <a:gd name="connsiteY3" fmla="*/ 1024239 h 1143090"/>
                  <a:gd name="connsiteX4" fmla="*/ 2025582 w 2025582"/>
                  <a:gd name="connsiteY4" fmla="*/ 1001447 h 1143090"/>
                  <a:gd name="connsiteX5" fmla="*/ 1131582 w 2025582"/>
                  <a:gd name="connsiteY5" fmla="*/ 1046010 h 1143090"/>
                  <a:gd name="connsiteX6" fmla="*/ 21418 w 2025582"/>
                  <a:gd name="connsiteY6" fmla="*/ 594475 h 1143090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67331"/>
                  <a:gd name="connsiteX1" fmla="*/ 890221 w 1893615"/>
                  <a:gd name="connsiteY1" fmla="*/ 1122 h 1167331"/>
                  <a:gd name="connsiteX2" fmla="*/ 1726684 w 1893615"/>
                  <a:gd name="connsiteY2" fmla="*/ 594475 h 1167331"/>
                  <a:gd name="connsiteX3" fmla="*/ 1358542 w 1893615"/>
                  <a:gd name="connsiteY3" fmla="*/ 1024239 h 1167331"/>
                  <a:gd name="connsiteX4" fmla="*/ 1893615 w 1893615"/>
                  <a:gd name="connsiteY4" fmla="*/ 1095056 h 1167331"/>
                  <a:gd name="connsiteX5" fmla="*/ 1131582 w 1893615"/>
                  <a:gd name="connsiteY5" fmla="*/ 1046010 h 1167331"/>
                  <a:gd name="connsiteX6" fmla="*/ 21418 w 1893615"/>
                  <a:gd name="connsiteY6" fmla="*/ 594475 h 1167331"/>
                  <a:gd name="connsiteX0" fmla="*/ 21418 w 1893615"/>
                  <a:gd name="connsiteY0" fmla="*/ 594475 h 1139716"/>
                  <a:gd name="connsiteX1" fmla="*/ 890221 w 1893615"/>
                  <a:gd name="connsiteY1" fmla="*/ 1122 h 1139716"/>
                  <a:gd name="connsiteX2" fmla="*/ 1726684 w 1893615"/>
                  <a:gd name="connsiteY2" fmla="*/ 594475 h 1139716"/>
                  <a:gd name="connsiteX3" fmla="*/ 1358542 w 1893615"/>
                  <a:gd name="connsiteY3" fmla="*/ 1024239 h 1139716"/>
                  <a:gd name="connsiteX4" fmla="*/ 1893615 w 1893615"/>
                  <a:gd name="connsiteY4" fmla="*/ 1095056 h 1139716"/>
                  <a:gd name="connsiteX5" fmla="*/ 1131582 w 1893615"/>
                  <a:gd name="connsiteY5" fmla="*/ 1046010 h 1139716"/>
                  <a:gd name="connsiteX6" fmla="*/ 21418 w 1893615"/>
                  <a:gd name="connsiteY6" fmla="*/ 594475 h 1139716"/>
                  <a:gd name="connsiteX0" fmla="*/ 21418 w 1893615"/>
                  <a:gd name="connsiteY0" fmla="*/ 594475 h 1195121"/>
                  <a:gd name="connsiteX1" fmla="*/ 890221 w 1893615"/>
                  <a:gd name="connsiteY1" fmla="*/ 1122 h 1195121"/>
                  <a:gd name="connsiteX2" fmla="*/ 1726684 w 1893615"/>
                  <a:gd name="connsiteY2" fmla="*/ 594475 h 1195121"/>
                  <a:gd name="connsiteX3" fmla="*/ 1358542 w 1893615"/>
                  <a:gd name="connsiteY3" fmla="*/ 1024239 h 1195121"/>
                  <a:gd name="connsiteX4" fmla="*/ 1893615 w 1893615"/>
                  <a:gd name="connsiteY4" fmla="*/ 1095056 h 1195121"/>
                  <a:gd name="connsiteX5" fmla="*/ 1131582 w 1893615"/>
                  <a:gd name="connsiteY5" fmla="*/ 1046010 h 1195121"/>
                  <a:gd name="connsiteX6" fmla="*/ 21418 w 1893615"/>
                  <a:gd name="connsiteY6" fmla="*/ 594475 h 1195121"/>
                  <a:gd name="connsiteX0" fmla="*/ 1751 w 1707062"/>
                  <a:gd name="connsiteY0" fmla="*/ 594475 h 1091212"/>
                  <a:gd name="connsiteX1" fmla="*/ 870554 w 1707062"/>
                  <a:gd name="connsiteY1" fmla="*/ 1122 h 1091212"/>
                  <a:gd name="connsiteX2" fmla="*/ 1707017 w 1707062"/>
                  <a:gd name="connsiteY2" fmla="*/ 594475 h 1091212"/>
                  <a:gd name="connsiteX3" fmla="*/ 1338875 w 1707062"/>
                  <a:gd name="connsiteY3" fmla="*/ 1024239 h 1091212"/>
                  <a:gd name="connsiteX4" fmla="*/ 1111915 w 1707062"/>
                  <a:gd name="connsiteY4" fmla="*/ 1046010 h 1091212"/>
                  <a:gd name="connsiteX5" fmla="*/ 1751 w 1707062"/>
                  <a:gd name="connsiteY5" fmla="*/ 594475 h 1091212"/>
                  <a:gd name="connsiteX0" fmla="*/ 1867 w 1710299"/>
                  <a:gd name="connsiteY0" fmla="*/ 594186 h 1045721"/>
                  <a:gd name="connsiteX1" fmla="*/ 870670 w 1710299"/>
                  <a:gd name="connsiteY1" fmla="*/ 833 h 1045721"/>
                  <a:gd name="connsiteX2" fmla="*/ 1707133 w 1710299"/>
                  <a:gd name="connsiteY2" fmla="*/ 594186 h 1045721"/>
                  <a:gd name="connsiteX3" fmla="*/ 1112031 w 1710299"/>
                  <a:gd name="connsiteY3" fmla="*/ 1045721 h 1045721"/>
                  <a:gd name="connsiteX4" fmla="*/ 1867 w 1710299"/>
                  <a:gd name="connsiteY4" fmla="*/ 594186 h 1045721"/>
                  <a:gd name="connsiteX0" fmla="*/ 1867 w 1709017"/>
                  <a:gd name="connsiteY0" fmla="*/ 594822 h 1046357"/>
                  <a:gd name="connsiteX1" fmla="*/ 870670 w 1709017"/>
                  <a:gd name="connsiteY1" fmla="*/ 1469 h 1046357"/>
                  <a:gd name="connsiteX2" fmla="*/ 1707133 w 1709017"/>
                  <a:gd name="connsiteY2" fmla="*/ 594822 h 1046357"/>
                  <a:gd name="connsiteX3" fmla="*/ 1112031 w 1709017"/>
                  <a:gd name="connsiteY3" fmla="*/ 1046357 h 1046357"/>
                  <a:gd name="connsiteX4" fmla="*/ 1867 w 1709017"/>
                  <a:gd name="connsiteY4" fmla="*/ 594822 h 1046357"/>
                  <a:gd name="connsiteX0" fmla="*/ 15336 w 1722486"/>
                  <a:gd name="connsiteY0" fmla="*/ 594822 h 1060709"/>
                  <a:gd name="connsiteX1" fmla="*/ 884139 w 1722486"/>
                  <a:gd name="connsiteY1" fmla="*/ 1469 h 1060709"/>
                  <a:gd name="connsiteX2" fmla="*/ 1720602 w 1722486"/>
                  <a:gd name="connsiteY2" fmla="*/ 594822 h 1060709"/>
                  <a:gd name="connsiteX3" fmla="*/ 1125500 w 1722486"/>
                  <a:gd name="connsiteY3" fmla="*/ 1046357 h 1060709"/>
                  <a:gd name="connsiteX4" fmla="*/ 15336 w 1722486"/>
                  <a:gd name="connsiteY4" fmla="*/ 594822 h 1060709"/>
                  <a:gd name="connsiteX0" fmla="*/ 8695 w 1715845"/>
                  <a:gd name="connsiteY0" fmla="*/ 594343 h 1060230"/>
                  <a:gd name="connsiteX1" fmla="*/ 877498 w 1715845"/>
                  <a:gd name="connsiteY1" fmla="*/ 990 h 1060230"/>
                  <a:gd name="connsiteX2" fmla="*/ 1713961 w 1715845"/>
                  <a:gd name="connsiteY2" fmla="*/ 594343 h 1060230"/>
                  <a:gd name="connsiteX3" fmla="*/ 1118859 w 1715845"/>
                  <a:gd name="connsiteY3" fmla="*/ 1045878 h 1060230"/>
                  <a:gd name="connsiteX4" fmla="*/ 8695 w 1715845"/>
                  <a:gd name="connsiteY4" fmla="*/ 594343 h 1060230"/>
                  <a:gd name="connsiteX0" fmla="*/ 2495 w 1709645"/>
                  <a:gd name="connsiteY0" fmla="*/ 594340 h 1045875"/>
                  <a:gd name="connsiteX1" fmla="*/ 871298 w 1709645"/>
                  <a:gd name="connsiteY1" fmla="*/ 987 h 1045875"/>
                  <a:gd name="connsiteX2" fmla="*/ 1707761 w 1709645"/>
                  <a:gd name="connsiteY2" fmla="*/ 594340 h 1045875"/>
                  <a:gd name="connsiteX3" fmla="*/ 1112659 w 1709645"/>
                  <a:gd name="connsiteY3" fmla="*/ 1045875 h 1045875"/>
                  <a:gd name="connsiteX4" fmla="*/ 2495 w 1709645"/>
                  <a:gd name="connsiteY4" fmla="*/ 594340 h 1045875"/>
                  <a:gd name="connsiteX0" fmla="*/ 2495 w 1712142"/>
                  <a:gd name="connsiteY0" fmla="*/ 594400 h 1045935"/>
                  <a:gd name="connsiteX1" fmla="*/ 871298 w 1712142"/>
                  <a:gd name="connsiteY1" fmla="*/ 1047 h 1045935"/>
                  <a:gd name="connsiteX2" fmla="*/ 1707761 w 1712142"/>
                  <a:gd name="connsiteY2" fmla="*/ 594400 h 1045935"/>
                  <a:gd name="connsiteX3" fmla="*/ 1112659 w 1712142"/>
                  <a:gd name="connsiteY3" fmla="*/ 1045935 h 1045935"/>
                  <a:gd name="connsiteX4" fmla="*/ 2495 w 1712142"/>
                  <a:gd name="connsiteY4" fmla="*/ 594400 h 104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142" h="1045935">
                    <a:moveTo>
                      <a:pt x="2495" y="594400"/>
                    </a:moveTo>
                    <a:cubicBezTo>
                      <a:pt x="-44521" y="235360"/>
                      <a:pt x="584805" y="19247"/>
                      <a:pt x="871298" y="1047"/>
                    </a:cubicBezTo>
                    <a:cubicBezTo>
                      <a:pt x="1157791" y="-17153"/>
                      <a:pt x="1769768" y="202476"/>
                      <a:pt x="1707761" y="594400"/>
                    </a:cubicBezTo>
                    <a:cubicBezTo>
                      <a:pt x="1645754" y="986324"/>
                      <a:pt x="1396870" y="1045935"/>
                      <a:pt x="1112659" y="1045935"/>
                    </a:cubicBezTo>
                    <a:cubicBezTo>
                      <a:pt x="828448" y="1045935"/>
                      <a:pt x="49511" y="953440"/>
                      <a:pt x="2495" y="594400"/>
                    </a:cubicBezTo>
                    <a:close/>
                  </a:path>
                </a:pathLst>
              </a:custGeom>
              <a:solidFill>
                <a:srgbClr val="FF0038"/>
              </a:solidFill>
              <a:ln w="19050">
                <a:solidFill>
                  <a:schemeClr val="bg2">
                    <a:lumMod val="10000"/>
                  </a:schemeClr>
                </a:solidFill>
              </a:ln>
              <a:effectLst>
                <a:outerShdw blurRad="12700" dist="63500" dir="2400000" algn="tl" rotWithShape="0">
                  <a:schemeClr val="bg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nl-NL" sz="1000" dirty="0"/>
              </a:p>
            </p:txBody>
          </p:sp>
        </p:grpSp>
        <p:sp>
          <p:nvSpPr>
            <p:cNvPr id="46" name="Tekstvak 45"/>
            <p:cNvSpPr txBox="1"/>
            <p:nvPr/>
          </p:nvSpPr>
          <p:spPr>
            <a:xfrm rot="21480000">
              <a:off x="5619462" y="4541522"/>
              <a:ext cx="2865138" cy="779701"/>
            </a:xfrm>
            <a:prstGeom prst="rect">
              <a:avLst/>
            </a:prstGeom>
            <a:noFill/>
            <a:effectLst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nl-NL" sz="2000" i="1" cap="all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F Midnight" pitchFamily="2" charset="0"/>
                </a:rPr>
                <a:t>Horror</a:t>
              </a:r>
              <a:endParaRPr lang="nl-NL" sz="2000" i="1" cap="all" dirty="0">
                <a:solidFill>
                  <a:schemeClr val="tx1">
                    <a:lumMod val="95000"/>
                    <a:lumOff val="5000"/>
                  </a:schemeClr>
                </a:solidFill>
                <a:latin typeface="CF Midn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959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aa3f77ef5d93c149602ede50f1bafeb533e5"/>
  <p:tag name="ISPRING_RESOURCE_PATHS_HASH" val="f645bc77e5d595f1ec2933605447f6dc987ab44"/>
  <p:tag name="ISPRING_RESOURCE_PATHS_HASH_PRESENTER" val="bac46585edb036ce8e8759f525d9fcb49990d6d1"/>
</p:tagLst>
</file>

<file path=ppt/theme/theme1.xml><?xml version="1.0" encoding="utf-8"?>
<a:theme xmlns:a="http://schemas.openxmlformats.org/drawingml/2006/main" name="Kantoorthema">
  <a:themeElements>
    <a:clrScheme name="Aangepast 1">
      <a:dk1>
        <a:sysClr val="windowText" lastClr="000000"/>
      </a:dk1>
      <a:lt1>
        <a:sysClr val="window" lastClr="FFFFFF"/>
      </a:lt1>
      <a:dk2>
        <a:srgbClr val="212121"/>
      </a:dk2>
      <a:lt2>
        <a:srgbClr val="EDEDEE"/>
      </a:lt2>
      <a:accent1>
        <a:srgbClr val="5E911E"/>
      </a:accent1>
      <a:accent2>
        <a:srgbClr val="CC0000"/>
      </a:accent2>
      <a:accent3>
        <a:srgbClr val="0099FF"/>
      </a:accent3>
      <a:accent4>
        <a:srgbClr val="FDE42A"/>
      </a:accent4>
      <a:accent5>
        <a:srgbClr val="FF0038"/>
      </a:accent5>
      <a:accent6>
        <a:srgbClr val="F79646"/>
      </a:accent6>
      <a:hlink>
        <a:srgbClr val="000000"/>
      </a:hlink>
      <a:folHlink>
        <a:srgbClr val="0099FF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3001</TotalTime>
  <Words>517</Words>
  <Application>Microsoft Office PowerPoint</Application>
  <PresentationFormat>Diavoorstelling (4:3)</PresentationFormat>
  <Paragraphs>204</Paragraphs>
  <Slides>26</Slides>
  <Notes>25</Notes>
  <HiddenSlides>0</HiddenSlides>
  <MMClips>8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26</vt:i4>
      </vt:variant>
    </vt:vector>
  </HeadingPairs>
  <TitlesOfParts>
    <vt:vector size="31" baseType="lpstr">
      <vt:lpstr>Arial</vt:lpstr>
      <vt:lpstr>CF Midnight</vt:lpstr>
      <vt:lpstr>Adobe Garamond Pro</vt:lpstr>
      <vt:lpstr>Calibri</vt:lpstr>
      <vt:lpstr>Kantoorthema</vt:lpstr>
      <vt:lpstr>PowerPoint-presentatie</vt:lpstr>
      <vt:lpstr>Welkom bij Er Was Eens!</vt:lpstr>
      <vt:lpstr>Er Was Eens het verhaal van…</vt:lpstr>
      <vt:lpstr>Er Was Eens het verhaal van…</vt:lpstr>
      <vt:lpstr>Er Was Eens het verhaal van…</vt:lpstr>
      <vt:lpstr>Lesinhoud</vt:lpstr>
      <vt:lpstr>Lesinhoud</vt:lpstr>
      <vt:lpstr>Lesinhoud</vt:lpstr>
      <vt:lpstr>Lesinhoud</vt:lpstr>
      <vt:lpstr>Lesinhoud</vt:lpstr>
      <vt:lpstr>In welke vorm?</vt:lpstr>
      <vt:lpstr>In welke vorm?</vt:lpstr>
      <vt:lpstr>In welke vorm?</vt:lpstr>
      <vt:lpstr>In welke vorm?</vt:lpstr>
      <vt:lpstr>In welke vorm?</vt:lpstr>
      <vt:lpstr>In welke vorm?</vt:lpstr>
      <vt:lpstr>Er Was Eens</vt:lpstr>
      <vt:lpstr>Er Was Eens</vt:lpstr>
      <vt:lpstr>Er Was Eens</vt:lpstr>
      <vt:lpstr>Er Was Eens</vt:lpstr>
      <vt:lpstr>Er Was Eens</vt:lpstr>
      <vt:lpstr>Er Was Eens</vt:lpstr>
      <vt:lpstr>Planning</vt:lpstr>
      <vt:lpstr>Planning</vt:lpstr>
      <vt:lpstr>Prijs</vt:lpstr>
      <vt:lpstr>De winnaars van Er Was Eens 2018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www.pptdesign.nl</dc:creator>
  <cp:lastModifiedBy>Edivania Lopes Duarte</cp:lastModifiedBy>
  <cp:revision>425</cp:revision>
  <dcterms:created xsi:type="dcterms:W3CDTF">2012-11-13T08:55:22Z</dcterms:created>
  <dcterms:modified xsi:type="dcterms:W3CDTF">2018-09-17T15:09:35Z</dcterms:modified>
  <cp:contentStatus/>
</cp:coreProperties>
</file>