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60" r:id="rId1"/>
  </p:sldMasterIdLst>
  <p:notesMasterIdLst>
    <p:notesMasterId r:id="rId16"/>
  </p:notesMasterIdLst>
  <p:sldIdLst>
    <p:sldId id="256" r:id="rId2"/>
    <p:sldId id="319" r:id="rId3"/>
    <p:sldId id="318" r:id="rId4"/>
    <p:sldId id="322" r:id="rId5"/>
    <p:sldId id="321" r:id="rId6"/>
    <p:sldId id="308" r:id="rId7"/>
    <p:sldId id="317" r:id="rId8"/>
    <p:sldId id="323" r:id="rId9"/>
    <p:sldId id="291" r:id="rId10"/>
    <p:sldId id="328" r:id="rId11"/>
    <p:sldId id="325" r:id="rId12"/>
    <p:sldId id="324" r:id="rId13"/>
    <p:sldId id="327" r:id="rId14"/>
    <p:sldId id="300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F46"/>
    <a:srgbClr val="F68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57" autoAdjust="0"/>
  </p:normalViewPr>
  <p:slideViewPr>
    <p:cSldViewPr>
      <p:cViewPr varScale="1"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68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B1D1C-EEF3-4517-B802-3C5A5E29A27A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64499-20D7-4436-992B-D6E83541736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3762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64499-20D7-4436-992B-D6E83541736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2195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te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ijdelijke aanduiding voor voetteks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cxnSp>
        <p:nvCxnSpPr>
          <p:cNvPr id="7" name="Rechte verbindingslijn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2" name="Tijdelijke aanduiding voor inhoud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34" name="Tijdelijke aanduiding voor inhoud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cxnSp>
        <p:nvCxnSpPr>
          <p:cNvPr id="10" name="Rechte verbindingslijn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jdelijke aanduiding voor inhoud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5E04A1-C04F-4D80-AD50-A9B18CB67647}" type="datetimeFigureOut">
              <a:rPr lang="nl-NL" smtClean="0"/>
              <a:t>14-3-2019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D04F18E-F37A-47F3-917E-AB6737C5CF5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861" r:id="rId1"/>
    <p:sldLayoutId id="2147484862" r:id="rId2"/>
    <p:sldLayoutId id="2147484863" r:id="rId3"/>
    <p:sldLayoutId id="2147484864" r:id="rId4"/>
    <p:sldLayoutId id="2147484865" r:id="rId5"/>
    <p:sldLayoutId id="2147484866" r:id="rId6"/>
    <p:sldLayoutId id="2147484867" r:id="rId7"/>
    <p:sldLayoutId id="2147484868" r:id="rId8"/>
    <p:sldLayoutId id="2147484869" r:id="rId9"/>
    <p:sldLayoutId id="2147484870" r:id="rId10"/>
    <p:sldLayoutId id="21474848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08912" cy="2880320"/>
          </a:xfrm>
        </p:spPr>
        <p:txBody>
          <a:bodyPr>
            <a:normAutofit/>
          </a:bodyPr>
          <a:lstStyle/>
          <a:p>
            <a:pPr algn="ctr"/>
            <a:r>
              <a:rPr lang="nl-NL" sz="8000" dirty="0" smtClean="0">
                <a:latin typeface="Matura MT Script Capitals" panose="03020802060602070202" pitchFamily="66" charset="0"/>
                <a:ea typeface="Batang" panose="02030600000101010101" pitchFamily="18" charset="-127"/>
              </a:rPr>
              <a:t>Hoe schrijf ik een </a:t>
            </a:r>
            <a:r>
              <a:rPr lang="nl-NL" sz="8000" dirty="0" err="1" smtClean="0">
                <a:latin typeface="Matura MT Script Capitals" panose="03020802060602070202" pitchFamily="66" charset="0"/>
                <a:ea typeface="Batang" panose="02030600000101010101" pitchFamily="18" charset="-127"/>
              </a:rPr>
              <a:t>retegoed</a:t>
            </a:r>
            <a:r>
              <a:rPr lang="nl-NL" sz="8000" dirty="0" smtClean="0">
                <a:latin typeface="Matura MT Script Capitals" panose="03020802060602070202" pitchFamily="66" charset="0"/>
                <a:ea typeface="Batang" panose="02030600000101010101" pitchFamily="18" charset="-127"/>
              </a:rPr>
              <a:t> verhaal?</a:t>
            </a:r>
            <a:endParaRPr lang="nl-NL" sz="8000" b="1" dirty="0">
              <a:latin typeface="Matura MT Script Capitals" panose="03020802060602070202" pitchFamily="66" charset="0"/>
              <a:ea typeface="Batang" panose="02030600000101010101" pitchFamily="18" charset="-127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05064"/>
            <a:ext cx="6227934" cy="349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19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8606">
        <p:circle/>
      </p:transition>
    </mc:Choice>
    <mc:Fallback xmlns="">
      <p:transition spd="slow" advTm="8606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387080"/>
          </a:xfrm>
        </p:spPr>
        <p:txBody>
          <a:bodyPr/>
          <a:lstStyle/>
          <a:p>
            <a:r>
              <a:rPr lang="nl-NL" dirty="0" smtClean="0"/>
              <a:t>Kijk om je heen</a:t>
            </a:r>
          </a:p>
          <a:p>
            <a:endParaRPr lang="nl-NL" dirty="0"/>
          </a:p>
          <a:p>
            <a:r>
              <a:rPr lang="nl-NL" dirty="0" smtClean="0"/>
              <a:t>Geef ze typische eigenschappen</a:t>
            </a:r>
          </a:p>
          <a:p>
            <a:endParaRPr lang="nl-NL" dirty="0"/>
          </a:p>
          <a:p>
            <a:r>
              <a:rPr lang="nl-NL" dirty="0" smtClean="0"/>
              <a:t>Denk aan de slechterik!!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1692424"/>
          </a:xfrm>
        </p:spPr>
        <p:txBody>
          <a:bodyPr>
            <a:noAutofit/>
          </a:bodyPr>
          <a:lstStyle/>
          <a:p>
            <a:r>
              <a:rPr lang="nl-NL" sz="5400" dirty="0" smtClean="0">
                <a:latin typeface="Matura MT Script Capitals" panose="03020802060602070202" pitchFamily="66" charset="0"/>
              </a:rPr>
              <a:t>Hoe verzin ik goeie karakters?</a:t>
            </a:r>
            <a:endParaRPr lang="nl-NL" sz="5400" dirty="0">
              <a:latin typeface="Matura MT Script Capitals" panose="0302080206060207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5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848872" cy="1080120"/>
          </a:xfrm>
        </p:spPr>
        <p:txBody>
          <a:bodyPr>
            <a:noAutofit/>
          </a:bodyPr>
          <a:lstStyle/>
          <a:p>
            <a:pPr algn="l"/>
            <a:r>
              <a:rPr lang="nl-NL" sz="5400" dirty="0" smtClean="0">
                <a:latin typeface="Matura MT Script Capitals" panose="03020802060602070202" pitchFamily="66" charset="0"/>
              </a:rPr>
              <a:t>Hoe maak ik dit spannend?</a:t>
            </a:r>
            <a:endParaRPr lang="nl-NL" sz="5400" dirty="0">
              <a:latin typeface="Matura MT Script Capitals" panose="03020802060602070202" pitchFamily="66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44824"/>
            <a:ext cx="4176464" cy="417646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23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755576" y="2204864"/>
            <a:ext cx="5698976" cy="3891136"/>
          </a:xfrm>
        </p:spPr>
        <p:txBody>
          <a:bodyPr/>
          <a:lstStyle/>
          <a:p>
            <a:r>
              <a:rPr lang="nl-NL" dirty="0" smtClean="0"/>
              <a:t>Kijk door de ogen van je hoofdpersoon</a:t>
            </a:r>
          </a:p>
          <a:p>
            <a:endParaRPr lang="nl-NL" dirty="0" smtClean="0"/>
          </a:p>
          <a:p>
            <a:r>
              <a:rPr lang="nl-NL" dirty="0" smtClean="0"/>
              <a:t>Zorg voor verrassingen!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>
                <a:latin typeface="Matura MT Script Capitals" panose="03020802060602070202" pitchFamily="66" charset="0"/>
              </a:rPr>
              <a:t>Hoe maak ik het spannend?</a:t>
            </a:r>
            <a:endParaRPr lang="nl-NL" sz="5400" dirty="0">
              <a:latin typeface="Matura MT Script Capitals" panose="0302080206060207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83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848872" cy="1080120"/>
          </a:xfrm>
        </p:spPr>
        <p:txBody>
          <a:bodyPr>
            <a:noAutofit/>
          </a:bodyPr>
          <a:lstStyle/>
          <a:p>
            <a:pPr algn="l"/>
            <a:r>
              <a:rPr lang="nl-NL" sz="5400" dirty="0" smtClean="0">
                <a:latin typeface="Matura MT Script Capitals" panose="03020802060602070202" pitchFamily="66" charset="0"/>
              </a:rPr>
              <a:t>Hoe schrijf ik het op?</a:t>
            </a:r>
            <a:endParaRPr lang="nl-NL" sz="5400" dirty="0">
              <a:latin typeface="Matura MT Script Capitals" panose="03020802060602070202" pitchFamily="66" charset="0"/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91136"/>
          </a:xfrm>
        </p:spPr>
        <p:txBody>
          <a:bodyPr/>
          <a:lstStyle/>
          <a:p>
            <a:r>
              <a:rPr lang="nl-NL" dirty="0" smtClean="0"/>
              <a:t>Begin op een spannend moment</a:t>
            </a:r>
          </a:p>
          <a:p>
            <a:endParaRPr lang="nl-NL" dirty="0" smtClean="0"/>
          </a:p>
          <a:p>
            <a:r>
              <a:rPr lang="nl-NL" dirty="0" smtClean="0"/>
              <a:t>Bedenk scenes: je hoeft niet álles op te schrijven</a:t>
            </a:r>
          </a:p>
          <a:p>
            <a:endParaRPr lang="nl-NL" dirty="0" smtClean="0"/>
          </a:p>
          <a:p>
            <a:r>
              <a:rPr lang="nl-NL" dirty="0" smtClean="0"/>
              <a:t>Zorg voor een verrassing!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446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5960530" cy="1008112"/>
          </a:xfrm>
        </p:spPr>
        <p:txBody>
          <a:bodyPr/>
          <a:lstStyle/>
          <a:p>
            <a:r>
              <a:rPr lang="nl-NL" dirty="0" smtClean="0">
                <a:latin typeface="Matura MT Script Capitals" panose="03020802060602070202" pitchFamily="66" charset="0"/>
              </a:rPr>
              <a:t>Christien Boomsma</a:t>
            </a:r>
            <a:endParaRPr lang="nl-NL" dirty="0">
              <a:latin typeface="Matura MT Script Capitals" panose="03020802060602070202" pitchFamily="66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625" y="1700808"/>
            <a:ext cx="748646" cy="74864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625" y="2836954"/>
            <a:ext cx="849220" cy="8492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579" y="3861048"/>
            <a:ext cx="927311" cy="927311"/>
          </a:xfrm>
          <a:prstGeom prst="rect">
            <a:avLst/>
          </a:prstGeom>
        </p:spPr>
      </p:pic>
      <p:sp>
        <p:nvSpPr>
          <p:cNvPr id="5" name="AutoShape 2" descr="Afbeeldingsresultaat voor instagram logo png transparent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927" y="5157192"/>
            <a:ext cx="1014616" cy="1014616"/>
          </a:xfrm>
          <a:prstGeom prst="rect">
            <a:avLst/>
          </a:prstGeom>
        </p:spPr>
      </p:pic>
      <p:pic>
        <p:nvPicPr>
          <p:cNvPr id="11" name="Tijdelijke aanduiding voor inhoud 10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75048"/>
            <a:ext cx="4572000" cy="4572000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22502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28800"/>
            <a:ext cx="6528726" cy="4896544"/>
          </a:xfrm>
          <a:effectLst>
            <a:glow rad="63500">
              <a:schemeClr val="accent1">
                <a:lumMod val="75000"/>
                <a:alpha val="7000"/>
              </a:schemeClr>
            </a:glow>
            <a:softEdge rad="317500"/>
          </a:effec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763688" y="476672"/>
            <a:ext cx="5626968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>
                <a:latin typeface="Matura MT Script Capitals" panose="03020802060602070202" pitchFamily="66" charset="0"/>
              </a:rPr>
              <a:t>Christien Boomsma  schrijfster </a:t>
            </a:r>
            <a:endParaRPr lang="nl-NL" dirty="0">
              <a:latin typeface="Matura MT Script Capitals" panose="0302080206060207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77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ebruiker\Pictures\Beelden nachtengel\Ro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71972"/>
            <a:ext cx="7010400" cy="4638675"/>
          </a:xfrm>
          <a:prstGeom prst="rect">
            <a:avLst/>
          </a:prstGeom>
          <a:noFill/>
          <a:effectLst>
            <a:glow>
              <a:schemeClr val="accent1">
                <a:satMod val="175000"/>
                <a:alpha val="0"/>
              </a:schemeClr>
            </a:glow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123728" y="452331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 smtClean="0">
                <a:latin typeface="Matura MT Script Capitals" panose="03020802060602070202" pitchFamily="66" charset="0"/>
              </a:rPr>
              <a:t>Magie</a:t>
            </a:r>
            <a:endParaRPr lang="nl-NL" sz="4000" dirty="0">
              <a:latin typeface="Matura MT Script Capitals" panose="0302080206060207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11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915816" y="2492896"/>
            <a:ext cx="33843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Cola</a:t>
            </a:r>
            <a:endParaRPr lang="nl-NL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417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915816" y="2492896"/>
            <a:ext cx="33843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Paard</a:t>
            </a:r>
            <a:endParaRPr lang="nl-NL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121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12511" cy="1143000"/>
          </a:xfrm>
        </p:spPr>
        <p:txBody>
          <a:bodyPr>
            <a:normAutofit/>
          </a:bodyPr>
          <a:lstStyle/>
          <a:p>
            <a:r>
              <a:rPr lang="nl-NL" dirty="0" smtClean="0">
                <a:latin typeface="Matura MT Script Capitals" panose="03020802060602070202" pitchFamily="66" charset="0"/>
              </a:rPr>
              <a:t>Wat heb ik nodig?</a:t>
            </a:r>
            <a:endParaRPr lang="nl-NL" dirty="0">
              <a:latin typeface="Matura MT Script Capitals" panose="03020802060602070202" pitchFamily="66" charset="0"/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619672" y="2204864"/>
            <a:ext cx="6923112" cy="3561184"/>
          </a:xfrm>
        </p:spPr>
        <p:txBody>
          <a:bodyPr/>
          <a:lstStyle/>
          <a:p>
            <a:r>
              <a:rPr lang="nl-NL" dirty="0" smtClean="0"/>
              <a:t>Bedenk een onderwerp</a:t>
            </a:r>
          </a:p>
          <a:p>
            <a:endParaRPr lang="nl-NL" dirty="0" smtClean="0"/>
          </a:p>
          <a:p>
            <a:r>
              <a:rPr lang="nl-NL" dirty="0" smtClean="0"/>
              <a:t>Verzin karakters </a:t>
            </a:r>
          </a:p>
          <a:p>
            <a:endParaRPr lang="nl-NL" dirty="0" smtClean="0"/>
          </a:p>
          <a:p>
            <a:r>
              <a:rPr lang="nl-NL" dirty="0" smtClean="0"/>
              <a:t>Maak het spannend!</a:t>
            </a:r>
          </a:p>
          <a:p>
            <a:endParaRPr lang="nl-NL" dirty="0" smtClean="0"/>
          </a:p>
          <a:p>
            <a:r>
              <a:rPr lang="nl-NL" dirty="0" smtClean="0"/>
              <a:t>Schrijf het op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744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124744"/>
            <a:ext cx="2592288" cy="2664296"/>
          </a:xfrm>
        </p:spPr>
        <p:txBody>
          <a:bodyPr>
            <a:normAutofit/>
          </a:bodyPr>
          <a:lstStyle/>
          <a:p>
            <a:r>
              <a:rPr lang="nl-NL" sz="4400" dirty="0" smtClean="0">
                <a:latin typeface="Matura MT Script Capitals" panose="03020802060602070202" pitchFamily="66" charset="0"/>
              </a:rPr>
              <a:t>Wat....  Als…</a:t>
            </a:r>
            <a:endParaRPr lang="nl-NL" sz="4400" dirty="0">
              <a:latin typeface="Matura MT Script Capitals" panose="03020802060602070202" pitchFamily="66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787" y="908720"/>
            <a:ext cx="4806280" cy="480628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70700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8689" y="1484784"/>
            <a:ext cx="2592288" cy="2664296"/>
          </a:xfrm>
        </p:spPr>
        <p:txBody>
          <a:bodyPr>
            <a:normAutofit/>
          </a:bodyPr>
          <a:lstStyle/>
          <a:p>
            <a:r>
              <a:rPr lang="nl-NL" sz="4400" dirty="0" smtClean="0">
                <a:latin typeface="Matura MT Script Capitals" panose="03020802060602070202" pitchFamily="66" charset="0"/>
              </a:rPr>
              <a:t>Wat....  Als…</a:t>
            </a:r>
            <a:endParaRPr lang="nl-NL" sz="4400" dirty="0">
              <a:latin typeface="Matura MT Script Capitals" panose="03020802060602070202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977" y="1268760"/>
            <a:ext cx="5175803" cy="446449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05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900"/>
                    </a14:imgEffect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64" y="1916832"/>
            <a:ext cx="6105178" cy="3819128"/>
          </a:xfrm>
          <a:effectLst>
            <a:softEdge rad="317500"/>
          </a:effec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76456" cy="1224136"/>
          </a:xfrm>
        </p:spPr>
        <p:txBody>
          <a:bodyPr>
            <a:noAutofit/>
          </a:bodyPr>
          <a:lstStyle/>
          <a:p>
            <a:pPr algn="l"/>
            <a:r>
              <a:rPr lang="nl-NL" sz="5400" dirty="0" smtClean="0">
                <a:latin typeface="Matura MT Script Capitals" panose="03020802060602070202" pitchFamily="66" charset="0"/>
              </a:rPr>
              <a:t>Hoe verzin ik goeie karakters?</a:t>
            </a:r>
            <a:endParaRPr lang="nl-NL" sz="5400" dirty="0">
              <a:latin typeface="Matura MT Script Capitals" panose="0302080206060207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91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4247</TotalTime>
  <Words>115</Words>
  <Application>Microsoft Office PowerPoint</Application>
  <PresentationFormat>Diavoorstelling (4:3)</PresentationFormat>
  <Paragraphs>35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Batang</vt:lpstr>
      <vt:lpstr>Calibri</vt:lpstr>
      <vt:lpstr>Constantia</vt:lpstr>
      <vt:lpstr>Matura MT Script Capitals</vt:lpstr>
      <vt:lpstr>Wingdings 2</vt:lpstr>
      <vt:lpstr>Papier</vt:lpstr>
      <vt:lpstr>Hoe schrijf ik een retegoed verhaal?</vt:lpstr>
      <vt:lpstr>Christien Boomsma  schrijfster </vt:lpstr>
      <vt:lpstr>PowerPoint-presentatie</vt:lpstr>
      <vt:lpstr>PowerPoint-presentatie</vt:lpstr>
      <vt:lpstr>PowerPoint-presentatie</vt:lpstr>
      <vt:lpstr>Wat heb ik nodig?</vt:lpstr>
      <vt:lpstr>PowerPoint-presentatie</vt:lpstr>
      <vt:lpstr>PowerPoint-presentatie</vt:lpstr>
      <vt:lpstr>Hoe verzin ik goeie karakters?</vt:lpstr>
      <vt:lpstr>Hoe verzin ik goeie karakters?</vt:lpstr>
      <vt:lpstr>Hoe maak ik dit spannend?</vt:lpstr>
      <vt:lpstr>Hoe maak ik het spannend?</vt:lpstr>
      <vt:lpstr>Hoe schrijf ik het op?</vt:lpstr>
      <vt:lpstr>Christien Boomsma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Verzinnen maar!</dc:title>
  <dc:creator>Christien</dc:creator>
  <cp:lastModifiedBy>Nieboer, T.</cp:lastModifiedBy>
  <cp:revision>88</cp:revision>
  <dcterms:created xsi:type="dcterms:W3CDTF">2013-09-13T11:43:27Z</dcterms:created>
  <dcterms:modified xsi:type="dcterms:W3CDTF">2019-03-14T21:20:42Z</dcterms:modified>
</cp:coreProperties>
</file>