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2/13/2019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9" name="Group 8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2/13/2019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2/13/2019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2/13/2019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2/13/2019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2/13/2019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2/13/2019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2/13/2019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2/13/2019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2/13/2019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2/13/2019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2/13/2019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keuzedeel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Ondernemend gedrag niveau 3-4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87525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577494" y="625859"/>
            <a:ext cx="8212426" cy="1216003"/>
          </a:xfrm>
        </p:spPr>
        <p:txBody>
          <a:bodyPr/>
          <a:lstStyle/>
          <a:p>
            <a:r>
              <a:rPr lang="nl-NL" dirty="0" smtClean="0"/>
              <a:t>Huiswerk </a:t>
            </a:r>
            <a:r>
              <a:rPr lang="nl-NL" sz="2000" dirty="0" smtClean="0"/>
              <a:t>deel 2</a:t>
            </a:r>
            <a:endParaRPr lang="nl-NL" sz="20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02229" y="1696405"/>
            <a:ext cx="9509760" cy="1569310"/>
          </a:xfrm>
        </p:spPr>
        <p:txBody>
          <a:bodyPr>
            <a:noAutofit/>
          </a:bodyPr>
          <a:lstStyle/>
          <a:p>
            <a:pPr marL="1028700" lvl="1" indent="-571500" algn="l">
              <a:buFont typeface="Arial" panose="020B0604020202020204" pitchFamily="34" charset="0"/>
              <a:buChar char="•"/>
            </a:pPr>
            <a:endParaRPr lang="nl-NL" sz="2900" dirty="0" smtClean="0"/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900" dirty="0" smtClean="0"/>
              <a:t>Maak een online persoonlijkheid test</a:t>
            </a:r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900" dirty="0" smtClean="0"/>
              <a:t>Vraag feedback aan je BPV begeleider </a:t>
            </a:r>
            <a:r>
              <a:rPr lang="nl-NL" sz="2900" dirty="0"/>
              <a:t>over je </a:t>
            </a:r>
            <a:r>
              <a:rPr lang="nl-NL" sz="2900" dirty="0" smtClean="0"/>
              <a:t>functioneren, </a:t>
            </a:r>
            <a:r>
              <a:rPr lang="nl-NL" sz="1800" dirty="0" smtClean="0"/>
              <a:t>bv. Je stage beoordeling</a:t>
            </a:r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900" dirty="0" smtClean="0"/>
              <a:t>Zorg voor een A4 met 360 graden feedback</a:t>
            </a:r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900" dirty="0" smtClean="0"/>
              <a:t>Zoek een online test om je motivatie te testen</a:t>
            </a:r>
          </a:p>
          <a:p>
            <a:pPr lvl="1" algn="l"/>
            <a:endParaRPr lang="nl-NL" sz="2900" i="0" dirty="0" smtClean="0"/>
          </a:p>
          <a:p>
            <a:pPr lvl="1" algn="l"/>
            <a:r>
              <a:rPr lang="nl-NL" sz="2900" b="1" dirty="0" smtClean="0">
                <a:solidFill>
                  <a:srgbClr val="FF0000"/>
                </a:solidFill>
              </a:rPr>
              <a:t>Bewaar alle test resultaten, liefst uitgeprint</a:t>
            </a:r>
            <a:endParaRPr lang="nl-NL" sz="2900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endParaRPr lang="nl-NL" sz="3200" dirty="0"/>
          </a:p>
        </p:txBody>
      </p:sp>
    </p:spTree>
    <p:extLst>
      <p:ext uri="{BB962C8B-B14F-4D97-AF65-F5344CB8AC3E}">
        <p14:creationId xmlns:p14="http://schemas.microsoft.com/office/powerpoint/2010/main" val="2831334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577494" y="625859"/>
            <a:ext cx="8212426" cy="1216003"/>
          </a:xfrm>
        </p:spPr>
        <p:txBody>
          <a:bodyPr/>
          <a:lstStyle/>
          <a:p>
            <a:r>
              <a:rPr lang="nl-NL" dirty="0" smtClean="0"/>
              <a:t>Huiswerk </a:t>
            </a:r>
            <a:r>
              <a:rPr lang="nl-NL" sz="2000" dirty="0" smtClean="0"/>
              <a:t>deel 3</a:t>
            </a:r>
            <a:endParaRPr lang="nl-NL" sz="20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02229" y="1696405"/>
            <a:ext cx="9509760" cy="1569310"/>
          </a:xfrm>
        </p:spPr>
        <p:txBody>
          <a:bodyPr>
            <a:noAutofit/>
          </a:bodyPr>
          <a:lstStyle/>
          <a:p>
            <a:pPr marL="1028700" lvl="1" indent="-571500" algn="l">
              <a:buFont typeface="Arial" panose="020B0604020202020204" pitchFamily="34" charset="0"/>
              <a:buChar char="•"/>
            </a:pPr>
            <a:endParaRPr lang="nl-NL" sz="2900" dirty="0" smtClean="0"/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900" dirty="0" smtClean="0"/>
              <a:t>Schrijf  een Elevator pitch van max 60 sec. </a:t>
            </a:r>
            <a:r>
              <a:rPr lang="nl-NL" sz="2900" smtClean="0"/>
              <a:t>uit</a:t>
            </a:r>
          </a:p>
          <a:p>
            <a:pPr lvl="1" algn="l"/>
            <a:endParaRPr lang="nl-NL" sz="2900" dirty="0" smtClean="0"/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900" i="0" dirty="0" smtClean="0"/>
              <a:t>Wanneer je naar Berlijn gaat….                            </a:t>
            </a:r>
            <a:r>
              <a:rPr lang="nl-NL" sz="2400" dirty="0" smtClean="0"/>
              <a:t>Gebruik je google translate.                                                     Vertaal de tekst van NL naar Duits                                                Sla het resultaat van je vertaling op in een word bestand         Hier gaan we de 25</a:t>
            </a:r>
            <a:r>
              <a:rPr lang="nl-NL" sz="2400" baseline="30000" dirty="0" smtClean="0"/>
              <a:t>e</a:t>
            </a:r>
            <a:r>
              <a:rPr lang="nl-NL" sz="2400" dirty="0" smtClean="0"/>
              <a:t> in de les mee aan de slag</a:t>
            </a:r>
            <a:endParaRPr lang="nl-NL" sz="2900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endParaRPr lang="nl-NL" sz="3200" dirty="0"/>
          </a:p>
        </p:txBody>
      </p:sp>
    </p:spTree>
    <p:extLst>
      <p:ext uri="{BB962C8B-B14F-4D97-AF65-F5344CB8AC3E}">
        <p14:creationId xmlns:p14="http://schemas.microsoft.com/office/powerpoint/2010/main" val="302041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894114" y="1788454"/>
            <a:ext cx="8382243" cy="719615"/>
          </a:xfrm>
        </p:spPr>
        <p:txBody>
          <a:bodyPr/>
          <a:lstStyle/>
          <a:p>
            <a:r>
              <a:rPr lang="nl-NL" sz="3600" dirty="0" smtClean="0"/>
              <a:t>Waar gaan we mee aan de slag:</a:t>
            </a:r>
            <a:endParaRPr lang="nl-NL" sz="36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2664823" y="2689182"/>
            <a:ext cx="7707086" cy="2771092"/>
          </a:xfrm>
        </p:spPr>
        <p:txBody>
          <a:bodyPr>
            <a:normAutofit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Jij toont </a:t>
            </a:r>
            <a:r>
              <a:rPr lang="nl-NL" sz="2400" dirty="0"/>
              <a:t>ondernemend </a:t>
            </a:r>
            <a:r>
              <a:rPr lang="nl-NL" sz="2400" dirty="0" smtClean="0"/>
              <a:t>gedrag</a:t>
            </a:r>
            <a:endParaRPr lang="nl-NL" sz="1400" dirty="0" smtClean="0"/>
          </a:p>
          <a:p>
            <a:pPr algn="l"/>
            <a:r>
              <a:rPr lang="nl-NL" sz="1400" dirty="0"/>
              <a:t>	</a:t>
            </a:r>
            <a:r>
              <a:rPr lang="nl-NL" sz="1400" dirty="0" smtClean="0"/>
              <a:t>gedrag </a:t>
            </a:r>
            <a:r>
              <a:rPr lang="nl-NL" sz="1400" dirty="0"/>
              <a:t>voor innovatie in beroepsuitoefening en werkomgeving en de werkprocessen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Jij onderzoekt jezelf &amp; je (werk)omgeving </a:t>
            </a:r>
            <a:r>
              <a:rPr lang="nl-NL" sz="2400" dirty="0"/>
              <a:t>en </a:t>
            </a:r>
            <a:r>
              <a:rPr lang="nl-NL" sz="2400" dirty="0" smtClean="0"/>
              <a:t>de verbetermogelijkheden</a:t>
            </a:r>
            <a:endParaRPr lang="nl-NL" sz="2400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Je neemt </a:t>
            </a:r>
            <a:r>
              <a:rPr lang="nl-NL" sz="2400" dirty="0"/>
              <a:t>initiatieven </a:t>
            </a:r>
            <a:r>
              <a:rPr lang="nl-NL" sz="2400" dirty="0" smtClean="0"/>
              <a:t>op je werk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We gaan het Duits spreken spelenderwijs oefenen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2473913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894114" y="1788454"/>
            <a:ext cx="8382243" cy="719615"/>
          </a:xfrm>
        </p:spPr>
        <p:txBody>
          <a:bodyPr/>
          <a:lstStyle/>
          <a:p>
            <a:pPr algn="l"/>
            <a:r>
              <a:rPr lang="nl-NL" sz="2800" dirty="0" smtClean="0"/>
              <a:t>In andere woorden, na het volgend van het keuzedeel ondernemend gedrag, heb je;</a:t>
            </a:r>
            <a:endParaRPr lang="nl-NL" sz="28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2664823" y="2689182"/>
            <a:ext cx="7707086" cy="2771092"/>
          </a:xfrm>
        </p:spPr>
        <p:txBody>
          <a:bodyPr>
            <a:normAutofit lnSpcReduction="10000"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Beeld van je eigen handelen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Kun je problemen </a:t>
            </a:r>
            <a:r>
              <a:rPr lang="nl-NL" sz="2400" dirty="0" err="1" smtClean="0"/>
              <a:t>inventriseren</a:t>
            </a:r>
            <a:endParaRPr lang="nl-NL" sz="2400" dirty="0" smtClean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Creatieve </a:t>
            </a:r>
            <a:r>
              <a:rPr lang="nl-NL" sz="2400" dirty="0"/>
              <a:t>o</a:t>
            </a:r>
            <a:r>
              <a:rPr lang="nl-NL" sz="2400" dirty="0" smtClean="0"/>
              <a:t>plossingen bedenken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Weet je hoe om te gaan met anderen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Je kan verbeteringen doorvoeren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Je vergroot je zelfstandigheid/ verantwoordelijkheid bij uitvoeren van eigen werkzaamheden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22196576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763486" y="1788454"/>
            <a:ext cx="8512871" cy="824117"/>
          </a:xfrm>
        </p:spPr>
        <p:txBody>
          <a:bodyPr/>
          <a:lstStyle/>
          <a:p>
            <a:r>
              <a:rPr lang="nl-NL" sz="3600" dirty="0" smtClean="0"/>
              <a:t>De komende 20 weken…..</a:t>
            </a:r>
            <a:endParaRPr lang="nl-NL" sz="36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2782389" y="2612571"/>
            <a:ext cx="6520184" cy="2847703"/>
          </a:xfrm>
        </p:spPr>
        <p:txBody>
          <a:bodyPr>
            <a:normAutofit fontScale="92500" lnSpcReduction="10000"/>
          </a:bodyPr>
          <a:lstStyle/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 smtClean="0"/>
              <a:t>12 lessen op school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 smtClean="0"/>
              <a:t>Wekelijkse huiswerk opdrachten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 smtClean="0"/>
              <a:t>Inspiratie sessies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 smtClean="0"/>
              <a:t>Feedback momenten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 smtClean="0"/>
              <a:t>Oefen examen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 smtClean="0"/>
              <a:t>Theorie examen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 smtClean="0"/>
              <a:t>Praktijk examen in de beroepspraktijk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nl-NL" dirty="0" smtClean="0"/>
              <a:t>Afsluiten keuzedeel met certificaat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000767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mindmap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280160" y="3956279"/>
            <a:ext cx="9509760" cy="1569310"/>
          </a:xfrm>
        </p:spPr>
        <p:txBody>
          <a:bodyPr>
            <a:noAutofit/>
          </a:bodyPr>
          <a:lstStyle/>
          <a:p>
            <a:r>
              <a:rPr lang="nl-NL" sz="4000" dirty="0" smtClean="0"/>
              <a:t>Schijf op waar je aan denkt bij je BPV plek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941616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mindmap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227909" y="3786463"/>
            <a:ext cx="9509760" cy="1569310"/>
          </a:xfrm>
        </p:spPr>
        <p:txBody>
          <a:bodyPr>
            <a:noAutofit/>
          </a:bodyPr>
          <a:lstStyle/>
          <a:p>
            <a:r>
              <a:rPr lang="nl-NL" sz="4000" dirty="0" smtClean="0"/>
              <a:t>Waar denk je aan bij </a:t>
            </a:r>
          </a:p>
          <a:p>
            <a:r>
              <a:rPr lang="nl-NL" sz="4000" dirty="0" smtClean="0"/>
              <a:t>ondernemend gedrag?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7336564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mindmap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280160" y="3956279"/>
            <a:ext cx="9509760" cy="1569310"/>
          </a:xfrm>
        </p:spPr>
        <p:txBody>
          <a:bodyPr>
            <a:noAutofit/>
          </a:bodyPr>
          <a:lstStyle/>
          <a:p>
            <a:r>
              <a:rPr lang="nl-NL" sz="4000" dirty="0" smtClean="0"/>
              <a:t>Wat zijn jou succes factoren?</a:t>
            </a:r>
          </a:p>
          <a:p>
            <a:r>
              <a:rPr lang="nl-NL" sz="2000" dirty="0" smtClean="0"/>
              <a:t>Denk aan je karaktereigenschappen, capaciteiten, drijfveren, gedragingen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293636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mindmap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280160" y="3956279"/>
            <a:ext cx="9509760" cy="1569310"/>
          </a:xfrm>
        </p:spPr>
        <p:txBody>
          <a:bodyPr>
            <a:noAutofit/>
          </a:bodyPr>
          <a:lstStyle/>
          <a:p>
            <a:r>
              <a:rPr lang="nl-NL" sz="4000" dirty="0" smtClean="0"/>
              <a:t>Wat zijn jou verantwoordelijkheden?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7947061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577494" y="625859"/>
            <a:ext cx="8212426" cy="1216003"/>
          </a:xfrm>
        </p:spPr>
        <p:txBody>
          <a:bodyPr/>
          <a:lstStyle/>
          <a:p>
            <a:r>
              <a:rPr lang="nl-NL" dirty="0" smtClean="0"/>
              <a:t>huiswerk</a:t>
            </a:r>
            <a:r>
              <a:rPr lang="nl-NL" dirty="0"/>
              <a:t> </a:t>
            </a:r>
            <a:r>
              <a:rPr lang="nl-NL" sz="2800" dirty="0"/>
              <a:t>deel </a:t>
            </a:r>
            <a:r>
              <a:rPr lang="nl-NL" sz="2800" dirty="0" smtClean="0"/>
              <a:t>1</a:t>
            </a:r>
            <a:endParaRPr lang="nl-NL" sz="28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02229" y="1696405"/>
            <a:ext cx="9509760" cy="1569310"/>
          </a:xfrm>
        </p:spPr>
        <p:txBody>
          <a:bodyPr>
            <a:noAutofit/>
          </a:bodyPr>
          <a:lstStyle/>
          <a:p>
            <a:pPr marL="571500" indent="-571500" algn="l">
              <a:buFont typeface="Arial" panose="020B0604020202020204" pitchFamily="34" charset="0"/>
              <a:buChar char="•"/>
            </a:pPr>
            <a:r>
              <a:rPr lang="nl-NL" sz="3200" dirty="0" smtClean="0"/>
              <a:t>Schrijf een A4 over wat ondernemend gedrag voor jou betekend, daarin staat o.a.:</a:t>
            </a:r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Wat is ondernemend gedrag voor jou</a:t>
            </a:r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Welke karakter eigenschappen gebruik je tijdens je stage, onderbouw je verhaal met voorbeelden</a:t>
            </a:r>
          </a:p>
          <a:p>
            <a:pPr lvl="2" algn="l"/>
            <a:r>
              <a:rPr lang="nl-NL" i="1" dirty="0" smtClean="0"/>
              <a:t>Bv. Ik durf hulp te vragen. Beschrijf dan een situatie waarin je dat doet en wat de reactie van je collega is bijvoorbeeld</a:t>
            </a:r>
            <a:r>
              <a:rPr lang="nl-NL" sz="2200" dirty="0" smtClean="0"/>
              <a:t>.</a:t>
            </a:r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Welke vaardigheden zet je in/ oefen je tijdens je stage</a:t>
            </a:r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400" dirty="0"/>
              <a:t>Wat </a:t>
            </a:r>
            <a:r>
              <a:rPr lang="nl-NL" sz="2400" dirty="0" smtClean="0"/>
              <a:t>zijn je </a:t>
            </a:r>
            <a:r>
              <a:rPr lang="nl-NL" sz="2400" dirty="0"/>
              <a:t>verantwoordelijkheden </a:t>
            </a:r>
          </a:p>
          <a:p>
            <a:pPr marL="1028700" lvl="1" indent="-571500" algn="l">
              <a:buFont typeface="Arial" panose="020B0604020202020204" pitchFamily="34" charset="0"/>
              <a:buChar char="•"/>
            </a:pPr>
            <a:r>
              <a:rPr lang="nl-NL" sz="2400" dirty="0" smtClean="0"/>
              <a:t>Wat wil je en waarom</a:t>
            </a:r>
          </a:p>
          <a:p>
            <a:pPr lvl="1" algn="l"/>
            <a:endParaRPr lang="nl-NL" sz="2900" dirty="0" smtClean="0"/>
          </a:p>
          <a:p>
            <a:pPr marL="571500" indent="-571500" algn="l">
              <a:buFont typeface="Arial" panose="020B0604020202020204" pitchFamily="34" charset="0"/>
              <a:buChar char="•"/>
            </a:pPr>
            <a:endParaRPr lang="nl-NL" sz="3200" dirty="0"/>
          </a:p>
        </p:txBody>
      </p:sp>
    </p:spTree>
    <p:extLst>
      <p:ext uri="{BB962C8B-B14F-4D97-AF65-F5344CB8AC3E}">
        <p14:creationId xmlns:p14="http://schemas.microsoft.com/office/powerpoint/2010/main" val="2724878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4A2318"/>
      </a:dk2>
      <a:lt2>
        <a:srgbClr val="EDECEB"/>
      </a:lt2>
      <a:accent1>
        <a:srgbClr val="F3C82E"/>
      </a:accent1>
      <a:accent2>
        <a:srgbClr val="A26176"/>
      </a:accent2>
      <a:accent3>
        <a:srgbClr val="74A94E"/>
      </a:accent3>
      <a:accent4>
        <a:srgbClr val="188E8D"/>
      </a:accent4>
      <a:accent5>
        <a:srgbClr val="EE913A"/>
      </a:accent5>
      <a:accent6>
        <a:srgbClr val="DF5D4A"/>
      </a:accent6>
      <a:hlink>
        <a:srgbClr val="188E8D"/>
      </a:hlink>
      <a:folHlink>
        <a:srgbClr val="A26176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D7AA1D6E-F3E9-4763-A3BC-84DF2E02F60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TM10001105[[fn=Bijsnijden]]</Template>
  <TotalTime>244</TotalTime>
  <Words>325</Words>
  <Application>Microsoft Office PowerPoint</Application>
  <PresentationFormat>Breedbeeld</PresentationFormat>
  <Paragraphs>55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4" baseType="lpstr">
      <vt:lpstr>Arial</vt:lpstr>
      <vt:lpstr>Franklin Gothic Book</vt:lpstr>
      <vt:lpstr>Crop</vt:lpstr>
      <vt:lpstr>keuzedeel</vt:lpstr>
      <vt:lpstr>Waar gaan we mee aan de slag:</vt:lpstr>
      <vt:lpstr>In andere woorden, na het volgend van het keuzedeel ondernemend gedrag, heb je;</vt:lpstr>
      <vt:lpstr>De komende 20 weken…..</vt:lpstr>
      <vt:lpstr>mindmap</vt:lpstr>
      <vt:lpstr>mindmap</vt:lpstr>
      <vt:lpstr>mindmap</vt:lpstr>
      <vt:lpstr>mindmap</vt:lpstr>
      <vt:lpstr>huiswerk deel 1</vt:lpstr>
      <vt:lpstr>Huiswerk deel 2</vt:lpstr>
      <vt:lpstr>Huiswerk deel 3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keuzedeel</dc:title>
  <dc:creator>Gertina van der Linde</dc:creator>
  <cp:lastModifiedBy>Simon Poelman</cp:lastModifiedBy>
  <cp:revision>11</cp:revision>
  <dcterms:created xsi:type="dcterms:W3CDTF">2019-02-11T11:36:11Z</dcterms:created>
  <dcterms:modified xsi:type="dcterms:W3CDTF">2019-02-13T18:39:51Z</dcterms:modified>
</cp:coreProperties>
</file>

<file path=docProps/thumbnail.jpeg>
</file>