
<file path=[Content_Types].xml><?xml version="1.0" encoding="utf-8"?>
<Types xmlns="http://schemas.openxmlformats.org/package/2006/content-types">
  <Default Extension="png" ContentType="image/png"/>
  <Default Extension="mp3" ContentType="audio/mpe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5" r:id="rId2"/>
    <p:sldId id="313" r:id="rId3"/>
    <p:sldId id="298" r:id="rId4"/>
    <p:sldId id="301" r:id="rId5"/>
    <p:sldId id="304" r:id="rId6"/>
    <p:sldId id="309" r:id="rId7"/>
    <p:sldId id="327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7">
          <p15:clr>
            <a:srgbClr val="A4A3A4"/>
          </p15:clr>
        </p15:guide>
        <p15:guide id="2" pos="289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lly Tijhuis" initials="KT" lastIdx="3" clrIdx="0">
    <p:extLst>
      <p:ext uri="{19B8F6BF-5375-455C-9EA6-DF929625EA0E}">
        <p15:presenceInfo xmlns:p15="http://schemas.microsoft.com/office/powerpoint/2012/main" userId="S-1-5-21-3606437327-1758012056-2975570055-2562" providerId="AD"/>
      </p:ext>
    </p:extLst>
  </p:cmAuthor>
  <p:cmAuthor id="2" name="Gonda Franssen" initials="GF" lastIdx="3" clrIdx="1"/>
  <p:cmAuthor id="3" name="Gonda Franssen" initials="g" lastIdx="4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1E87"/>
    <a:srgbClr val="1E1982"/>
    <a:srgbClr val="D1D3D4"/>
    <a:srgbClr val="EAEAEA"/>
    <a:srgbClr val="D1D2D3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60" autoAdjust="0"/>
    <p:restoredTop sz="62716" autoAdjust="0"/>
  </p:normalViewPr>
  <p:slideViewPr>
    <p:cSldViewPr snapToGrid="0" snapToObjects="1">
      <p:cViewPr varScale="1">
        <p:scale>
          <a:sx n="72" d="100"/>
          <a:sy n="72" d="100"/>
        </p:scale>
        <p:origin x="3000" y="66"/>
      </p:cViewPr>
      <p:guideLst>
        <p:guide orient="horz" pos="2167"/>
        <p:guide pos="289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5" d="100"/>
          <a:sy n="85" d="100"/>
        </p:scale>
        <p:origin x="-3786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CD25F8-FD92-40B2-BA7A-2B4AC66B22EF}" type="datetimeFigureOut">
              <a:rPr lang="nl-NL" smtClean="0"/>
              <a:pPr/>
              <a:t>7-3-2019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B18BC9-9D2D-4F42-881D-08735461C123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921701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18A7E0-8E56-42C2-AA96-A6ED449F1813}" type="datetimeFigureOut">
              <a:rPr lang="nl-NL" smtClean="0"/>
              <a:pPr/>
              <a:t>7-3-2019</a:t>
            </a:fld>
            <a:endParaRPr lang="nl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2A4800-15D4-4150-86A0-249935B9E9B7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346880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2A4800-15D4-4150-86A0-249935B9E9B7}" type="slidenum">
              <a:rPr lang="nl-NL" smtClean="0"/>
              <a:pPr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161032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Luister eerst naar het geluidsfragment</a:t>
            </a:r>
            <a:r>
              <a:rPr lang="nl-NL" baseline="0" dirty="0" smtClean="0"/>
              <a:t> en k</a:t>
            </a:r>
            <a:r>
              <a:rPr lang="nl-NL" dirty="0" smtClean="0"/>
              <a:t>lik daarna</a:t>
            </a:r>
            <a:r>
              <a:rPr lang="nl-NL" baseline="0" dirty="0" smtClean="0"/>
              <a:t> op de afbeelding voor een filmpje van </a:t>
            </a:r>
            <a:r>
              <a:rPr lang="nl-NL" baseline="0" dirty="0" err="1" smtClean="0"/>
              <a:t>Noena</a:t>
            </a:r>
            <a:endParaRPr lang="nl-NL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baseline="0" dirty="0" smtClean="0"/>
              <a:t>https://vimeo.com/199634477/e33d0d46de</a:t>
            </a:r>
          </a:p>
          <a:p>
            <a:endParaRPr lang="nl-NL" baseline="0" dirty="0" smtClean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2A4800-15D4-4150-86A0-249935B9E9B7}" type="slidenum">
              <a:rPr lang="nl-NL" smtClean="0"/>
              <a:pPr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544300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2A4800-15D4-4150-86A0-249935B9E9B7}" type="slidenum">
              <a:rPr lang="nl-NL" smtClean="0"/>
              <a:pPr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24556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2A4800-15D4-4150-86A0-249935B9E9B7}" type="slidenum">
              <a:rPr lang="nl-NL" smtClean="0"/>
              <a:pPr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277473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2A4800-15D4-4150-86A0-249935B9E9B7}" type="slidenum">
              <a:rPr lang="nl-NL" smtClean="0"/>
              <a:pPr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582445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ing me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724400" y="2494800"/>
            <a:ext cx="5712898" cy="18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584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Quote_Inhoud_Foto met contra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C_grasveld.pn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9526" y="0"/>
            <a:ext cx="9153526" cy="5588813"/>
          </a:xfrm>
          <a:prstGeom prst="rect">
            <a:avLst/>
          </a:prstGeom>
        </p:spPr>
      </p:pic>
      <p:sp>
        <p:nvSpPr>
          <p:cNvPr id="11" name="Freeform 5"/>
          <p:cNvSpPr>
            <a:spLocks/>
          </p:cNvSpPr>
          <p:nvPr userDrawn="1"/>
        </p:nvSpPr>
        <p:spPr bwMode="white">
          <a:xfrm>
            <a:off x="0" y="5457825"/>
            <a:ext cx="9144000" cy="1400175"/>
          </a:xfrm>
          <a:custGeom>
            <a:avLst/>
            <a:gdLst/>
            <a:ahLst/>
            <a:cxnLst>
              <a:cxn ang="0">
                <a:pos x="816" y="7"/>
              </a:cxn>
              <a:cxn ang="0">
                <a:pos x="527" y="0"/>
              </a:cxn>
              <a:cxn ang="0">
                <a:pos x="94" y="5"/>
              </a:cxn>
              <a:cxn ang="0">
                <a:pos x="0" y="0"/>
              </a:cxn>
              <a:cxn ang="0">
                <a:pos x="0" y="146"/>
              </a:cxn>
              <a:cxn ang="0">
                <a:pos x="960" y="146"/>
              </a:cxn>
              <a:cxn ang="0">
                <a:pos x="960" y="7"/>
              </a:cxn>
              <a:cxn ang="0">
                <a:pos x="816" y="7"/>
              </a:cxn>
            </a:cxnLst>
            <a:rect l="0" t="0" r="r" b="b"/>
            <a:pathLst>
              <a:path w="960" h="146">
                <a:moveTo>
                  <a:pt x="816" y="7"/>
                </a:moveTo>
                <a:cubicBezTo>
                  <a:pt x="797" y="10"/>
                  <a:pt x="527" y="0"/>
                  <a:pt x="527" y="0"/>
                </a:cubicBezTo>
                <a:cubicBezTo>
                  <a:pt x="527" y="0"/>
                  <a:pt x="123" y="5"/>
                  <a:pt x="94" y="5"/>
                </a:cubicBezTo>
                <a:cubicBezTo>
                  <a:pt x="66" y="5"/>
                  <a:pt x="0" y="0"/>
                  <a:pt x="0" y="0"/>
                </a:cubicBezTo>
                <a:cubicBezTo>
                  <a:pt x="0" y="146"/>
                  <a:pt x="0" y="146"/>
                  <a:pt x="0" y="146"/>
                </a:cubicBezTo>
                <a:cubicBezTo>
                  <a:pt x="960" y="146"/>
                  <a:pt x="960" y="146"/>
                  <a:pt x="960" y="146"/>
                </a:cubicBezTo>
                <a:cubicBezTo>
                  <a:pt x="960" y="7"/>
                  <a:pt x="960" y="7"/>
                  <a:pt x="960" y="7"/>
                </a:cubicBezTo>
                <a:cubicBezTo>
                  <a:pt x="960" y="7"/>
                  <a:pt x="835" y="3"/>
                  <a:pt x="816" y="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 dirty="0" smtClean="0"/>
              <a:t>Ruimte voor een titel of “quote”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white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FE53E-7987-4E6F-979E-B8980B4D4478}" type="datetime1">
              <a:rPr lang="nl-NL" smtClean="0"/>
              <a:t>7-3-2019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27E58-F3D0-F14A-8A66-E2A20C5477AB}" type="slidenum">
              <a:rPr lang="en-US" smtClean="0"/>
              <a:pPr/>
              <a:t>‹nr.›</a:t>
            </a:fld>
            <a:endParaRPr lang="en-US"/>
          </a:p>
        </p:txBody>
      </p:sp>
      <p:cxnSp>
        <p:nvCxnSpPr>
          <p:cNvPr id="9" name="Straight Connector 8"/>
          <p:cNvCxnSpPr/>
          <p:nvPr userDrawn="1"/>
        </p:nvCxnSpPr>
        <p:spPr bwMode="gray">
          <a:xfrm>
            <a:off x="540000" y="5841525"/>
            <a:ext cx="8064000" cy="1588"/>
          </a:xfrm>
          <a:prstGeom prst="line">
            <a:avLst/>
          </a:prstGeom>
          <a:ln w="952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7" name="Picture 16" descr="CC_BASIS_1A RGB.emf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50714" y="5960530"/>
            <a:ext cx="1676843" cy="540000"/>
          </a:xfrm>
          <a:prstGeom prst="rect">
            <a:avLst/>
          </a:prstGeom>
        </p:spPr>
      </p:pic>
      <p:sp>
        <p:nvSpPr>
          <p:cNvPr id="10" name="AutoShape 3"/>
          <p:cNvSpPr>
            <a:spLocks noChangeAspect="1" noChangeArrowheads="1" noTextEdit="1"/>
          </p:cNvSpPr>
          <p:nvPr userDrawn="1"/>
        </p:nvSpPr>
        <p:spPr bwMode="auto">
          <a:xfrm>
            <a:off x="0" y="2728913"/>
            <a:ext cx="9144000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14" name="Freeform 5"/>
          <p:cNvSpPr>
            <a:spLocks noEditPoints="1"/>
          </p:cNvSpPr>
          <p:nvPr userDrawn="1"/>
        </p:nvSpPr>
        <p:spPr bwMode="gray">
          <a:xfrm>
            <a:off x="179388" y="179388"/>
            <a:ext cx="8785225" cy="6499225"/>
          </a:xfrm>
          <a:custGeom>
            <a:avLst/>
            <a:gdLst>
              <a:gd name="T0" fmla="*/ 27146 w 27666"/>
              <a:gd name="T1" fmla="*/ 20466 h 20466"/>
              <a:gd name="T2" fmla="*/ 520 w 27666"/>
              <a:gd name="T3" fmla="*/ 20466 h 20466"/>
              <a:gd name="T4" fmla="*/ 0 w 27666"/>
              <a:gd name="T5" fmla="*/ 19946 h 20466"/>
              <a:gd name="T6" fmla="*/ 0 w 27666"/>
              <a:gd name="T7" fmla="*/ 520 h 20466"/>
              <a:gd name="T8" fmla="*/ 520 w 27666"/>
              <a:gd name="T9" fmla="*/ 0 h 20466"/>
              <a:gd name="T10" fmla="*/ 27146 w 27666"/>
              <a:gd name="T11" fmla="*/ 0 h 20466"/>
              <a:gd name="T12" fmla="*/ 27666 w 27666"/>
              <a:gd name="T13" fmla="*/ 520 h 20466"/>
              <a:gd name="T14" fmla="*/ 27666 w 27666"/>
              <a:gd name="T15" fmla="*/ 19946 h 20466"/>
              <a:gd name="T16" fmla="*/ 27146 w 27666"/>
              <a:gd name="T17" fmla="*/ 20466 h 20466"/>
              <a:gd name="T18" fmla="*/ 520 w 27666"/>
              <a:gd name="T19" fmla="*/ 80 h 20466"/>
              <a:gd name="T20" fmla="*/ 80 w 27666"/>
              <a:gd name="T21" fmla="*/ 520 h 20466"/>
              <a:gd name="T22" fmla="*/ 80 w 27666"/>
              <a:gd name="T23" fmla="*/ 19946 h 20466"/>
              <a:gd name="T24" fmla="*/ 520 w 27666"/>
              <a:gd name="T25" fmla="*/ 20386 h 20466"/>
              <a:gd name="T26" fmla="*/ 27146 w 27666"/>
              <a:gd name="T27" fmla="*/ 20386 h 20466"/>
              <a:gd name="T28" fmla="*/ 27146 w 27666"/>
              <a:gd name="T29" fmla="*/ 20386 h 20466"/>
              <a:gd name="T30" fmla="*/ 27586 w 27666"/>
              <a:gd name="T31" fmla="*/ 19946 h 20466"/>
              <a:gd name="T32" fmla="*/ 27586 w 27666"/>
              <a:gd name="T33" fmla="*/ 520 h 20466"/>
              <a:gd name="T34" fmla="*/ 27146 w 27666"/>
              <a:gd name="T35" fmla="*/ 80 h 20466"/>
              <a:gd name="T36" fmla="*/ 520 w 27666"/>
              <a:gd name="T37" fmla="*/ 80 h 20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666" h="20466">
                <a:moveTo>
                  <a:pt x="27146" y="20466"/>
                </a:moveTo>
                <a:cubicBezTo>
                  <a:pt x="520" y="20466"/>
                  <a:pt x="520" y="20466"/>
                  <a:pt x="520" y="20466"/>
                </a:cubicBezTo>
                <a:cubicBezTo>
                  <a:pt x="6" y="20466"/>
                  <a:pt x="0" y="19951"/>
                  <a:pt x="0" y="19946"/>
                </a:cubicBezTo>
                <a:cubicBezTo>
                  <a:pt x="0" y="520"/>
                  <a:pt x="0" y="520"/>
                  <a:pt x="0" y="520"/>
                </a:cubicBezTo>
                <a:cubicBezTo>
                  <a:pt x="0" y="6"/>
                  <a:pt x="515" y="0"/>
                  <a:pt x="520" y="0"/>
                </a:cubicBezTo>
                <a:cubicBezTo>
                  <a:pt x="27146" y="0"/>
                  <a:pt x="27146" y="0"/>
                  <a:pt x="27146" y="0"/>
                </a:cubicBezTo>
                <a:cubicBezTo>
                  <a:pt x="27660" y="0"/>
                  <a:pt x="27666" y="515"/>
                  <a:pt x="27666" y="520"/>
                </a:cubicBezTo>
                <a:cubicBezTo>
                  <a:pt x="27666" y="19946"/>
                  <a:pt x="27666" y="19946"/>
                  <a:pt x="27666" y="19946"/>
                </a:cubicBezTo>
                <a:cubicBezTo>
                  <a:pt x="27666" y="20460"/>
                  <a:pt x="27151" y="20466"/>
                  <a:pt x="27146" y="20466"/>
                </a:cubicBezTo>
                <a:close/>
                <a:moveTo>
                  <a:pt x="520" y="80"/>
                </a:moveTo>
                <a:cubicBezTo>
                  <a:pt x="502" y="80"/>
                  <a:pt x="80" y="86"/>
                  <a:pt x="80" y="520"/>
                </a:cubicBezTo>
                <a:cubicBezTo>
                  <a:pt x="80" y="19946"/>
                  <a:pt x="80" y="19946"/>
                  <a:pt x="80" y="19946"/>
                </a:cubicBezTo>
                <a:cubicBezTo>
                  <a:pt x="80" y="19964"/>
                  <a:pt x="86" y="20386"/>
                  <a:pt x="520" y="20386"/>
                </a:cubicBezTo>
                <a:cubicBezTo>
                  <a:pt x="27146" y="20386"/>
                  <a:pt x="27146" y="20386"/>
                  <a:pt x="27146" y="20386"/>
                </a:cubicBezTo>
                <a:cubicBezTo>
                  <a:pt x="27146" y="20386"/>
                  <a:pt x="27146" y="20386"/>
                  <a:pt x="27146" y="20386"/>
                </a:cubicBezTo>
                <a:cubicBezTo>
                  <a:pt x="27164" y="20386"/>
                  <a:pt x="27586" y="20380"/>
                  <a:pt x="27586" y="19946"/>
                </a:cubicBezTo>
                <a:cubicBezTo>
                  <a:pt x="27586" y="520"/>
                  <a:pt x="27586" y="520"/>
                  <a:pt x="27586" y="520"/>
                </a:cubicBezTo>
                <a:cubicBezTo>
                  <a:pt x="27586" y="502"/>
                  <a:pt x="27580" y="80"/>
                  <a:pt x="27146" y="80"/>
                </a:cubicBezTo>
                <a:lnTo>
                  <a:pt x="520" y="80"/>
                </a:lnTo>
                <a:close/>
              </a:path>
            </a:pathLst>
          </a:custGeom>
          <a:solidFill>
            <a:srgbClr val="D1D3D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38604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Quote_Inhoud_Foto geen contrast">
    <p:bg bwMode="blackWhite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CC_blue_sky.png"/>
          <p:cNvPicPr>
            <a:picLocks noChangeAspect="1"/>
          </p:cNvPicPr>
          <p:nvPr userDrawn="1"/>
        </p:nvPicPr>
        <p:blipFill rotWithShape="1">
          <a:blip r:embed="rId2">
            <a:lum brigh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244"/>
            <a:ext cx="9144000" cy="5587853"/>
          </a:xfrm>
          <a:prstGeom prst="rect">
            <a:avLst/>
          </a:prstGeom>
        </p:spPr>
      </p:pic>
      <p:sp>
        <p:nvSpPr>
          <p:cNvPr id="16" name="Freeform 5"/>
          <p:cNvSpPr>
            <a:spLocks/>
          </p:cNvSpPr>
          <p:nvPr userDrawn="1"/>
        </p:nvSpPr>
        <p:spPr bwMode="white">
          <a:xfrm>
            <a:off x="0" y="5457825"/>
            <a:ext cx="9144000" cy="1400175"/>
          </a:xfrm>
          <a:custGeom>
            <a:avLst/>
            <a:gdLst/>
            <a:ahLst/>
            <a:cxnLst>
              <a:cxn ang="0">
                <a:pos x="816" y="7"/>
              </a:cxn>
              <a:cxn ang="0">
                <a:pos x="527" y="0"/>
              </a:cxn>
              <a:cxn ang="0">
                <a:pos x="94" y="5"/>
              </a:cxn>
              <a:cxn ang="0">
                <a:pos x="0" y="0"/>
              </a:cxn>
              <a:cxn ang="0">
                <a:pos x="0" y="146"/>
              </a:cxn>
              <a:cxn ang="0">
                <a:pos x="960" y="146"/>
              </a:cxn>
              <a:cxn ang="0">
                <a:pos x="960" y="7"/>
              </a:cxn>
              <a:cxn ang="0">
                <a:pos x="816" y="7"/>
              </a:cxn>
            </a:cxnLst>
            <a:rect l="0" t="0" r="r" b="b"/>
            <a:pathLst>
              <a:path w="960" h="146">
                <a:moveTo>
                  <a:pt x="816" y="7"/>
                </a:moveTo>
                <a:cubicBezTo>
                  <a:pt x="797" y="10"/>
                  <a:pt x="527" y="0"/>
                  <a:pt x="527" y="0"/>
                </a:cubicBezTo>
                <a:cubicBezTo>
                  <a:pt x="527" y="0"/>
                  <a:pt x="123" y="5"/>
                  <a:pt x="94" y="5"/>
                </a:cubicBezTo>
                <a:cubicBezTo>
                  <a:pt x="66" y="5"/>
                  <a:pt x="0" y="0"/>
                  <a:pt x="0" y="0"/>
                </a:cubicBezTo>
                <a:cubicBezTo>
                  <a:pt x="0" y="146"/>
                  <a:pt x="0" y="146"/>
                  <a:pt x="0" y="146"/>
                </a:cubicBezTo>
                <a:cubicBezTo>
                  <a:pt x="960" y="146"/>
                  <a:pt x="960" y="146"/>
                  <a:pt x="960" y="146"/>
                </a:cubicBezTo>
                <a:cubicBezTo>
                  <a:pt x="960" y="7"/>
                  <a:pt x="960" y="7"/>
                  <a:pt x="960" y="7"/>
                </a:cubicBezTo>
                <a:cubicBezTo>
                  <a:pt x="960" y="7"/>
                  <a:pt x="835" y="3"/>
                  <a:pt x="816" y="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nl-NL" dirty="0" smtClean="0"/>
              <a:t>Ruimte voor een titel of “quote”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  <a:lvl3pPr>
              <a:defRPr>
                <a:solidFill>
                  <a:schemeClr val="accent2"/>
                </a:solidFill>
              </a:defRPr>
            </a:lvl3pPr>
            <a:lvl4pPr>
              <a:defRPr>
                <a:solidFill>
                  <a:schemeClr val="accent2"/>
                </a:solidFill>
              </a:defRPr>
            </a:lvl4pPr>
            <a:lvl5pPr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B85C0-F052-46D9-99B8-628DBE3E79C4}" type="datetime1">
              <a:rPr lang="nl-NL" smtClean="0"/>
              <a:t>7-3-2019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27E58-F3D0-F14A-8A66-E2A20C5477AB}" type="slidenum">
              <a:rPr lang="en-US" smtClean="0"/>
              <a:pPr/>
              <a:t>‹nr.›</a:t>
            </a:fld>
            <a:endParaRPr lang="en-US"/>
          </a:p>
        </p:txBody>
      </p:sp>
      <p:cxnSp>
        <p:nvCxnSpPr>
          <p:cNvPr id="9" name="Straight Connector 8"/>
          <p:cNvCxnSpPr/>
          <p:nvPr userDrawn="1"/>
        </p:nvCxnSpPr>
        <p:spPr bwMode="gray">
          <a:xfrm>
            <a:off x="540000" y="5841525"/>
            <a:ext cx="8064000" cy="1588"/>
          </a:xfrm>
          <a:prstGeom prst="line">
            <a:avLst/>
          </a:prstGeom>
          <a:ln w="952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" name="Picture 14" descr="CC_BASIS_1A RGB.emf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gray">
          <a:xfrm>
            <a:off x="350714" y="5960530"/>
            <a:ext cx="1676843" cy="540000"/>
          </a:xfrm>
          <a:prstGeom prst="rect">
            <a:avLst/>
          </a:prstGeom>
        </p:spPr>
      </p:pic>
      <p:sp>
        <p:nvSpPr>
          <p:cNvPr id="13" name="Freeform 5"/>
          <p:cNvSpPr>
            <a:spLocks noEditPoints="1"/>
          </p:cNvSpPr>
          <p:nvPr userDrawn="1"/>
        </p:nvSpPr>
        <p:spPr bwMode="gray">
          <a:xfrm>
            <a:off x="179388" y="179388"/>
            <a:ext cx="8785225" cy="6499225"/>
          </a:xfrm>
          <a:custGeom>
            <a:avLst/>
            <a:gdLst>
              <a:gd name="T0" fmla="*/ 27146 w 27666"/>
              <a:gd name="T1" fmla="*/ 20466 h 20466"/>
              <a:gd name="T2" fmla="*/ 520 w 27666"/>
              <a:gd name="T3" fmla="*/ 20466 h 20466"/>
              <a:gd name="T4" fmla="*/ 0 w 27666"/>
              <a:gd name="T5" fmla="*/ 19946 h 20466"/>
              <a:gd name="T6" fmla="*/ 0 w 27666"/>
              <a:gd name="T7" fmla="*/ 520 h 20466"/>
              <a:gd name="T8" fmla="*/ 520 w 27666"/>
              <a:gd name="T9" fmla="*/ 0 h 20466"/>
              <a:gd name="T10" fmla="*/ 27146 w 27666"/>
              <a:gd name="T11" fmla="*/ 0 h 20466"/>
              <a:gd name="T12" fmla="*/ 27666 w 27666"/>
              <a:gd name="T13" fmla="*/ 520 h 20466"/>
              <a:gd name="T14" fmla="*/ 27666 w 27666"/>
              <a:gd name="T15" fmla="*/ 19946 h 20466"/>
              <a:gd name="T16" fmla="*/ 27146 w 27666"/>
              <a:gd name="T17" fmla="*/ 20466 h 20466"/>
              <a:gd name="T18" fmla="*/ 520 w 27666"/>
              <a:gd name="T19" fmla="*/ 80 h 20466"/>
              <a:gd name="T20" fmla="*/ 80 w 27666"/>
              <a:gd name="T21" fmla="*/ 520 h 20466"/>
              <a:gd name="T22" fmla="*/ 80 w 27666"/>
              <a:gd name="T23" fmla="*/ 19946 h 20466"/>
              <a:gd name="T24" fmla="*/ 520 w 27666"/>
              <a:gd name="T25" fmla="*/ 20386 h 20466"/>
              <a:gd name="T26" fmla="*/ 27146 w 27666"/>
              <a:gd name="T27" fmla="*/ 20386 h 20466"/>
              <a:gd name="T28" fmla="*/ 27146 w 27666"/>
              <a:gd name="T29" fmla="*/ 20386 h 20466"/>
              <a:gd name="T30" fmla="*/ 27586 w 27666"/>
              <a:gd name="T31" fmla="*/ 19946 h 20466"/>
              <a:gd name="T32" fmla="*/ 27586 w 27666"/>
              <a:gd name="T33" fmla="*/ 520 h 20466"/>
              <a:gd name="T34" fmla="*/ 27146 w 27666"/>
              <a:gd name="T35" fmla="*/ 80 h 20466"/>
              <a:gd name="T36" fmla="*/ 520 w 27666"/>
              <a:gd name="T37" fmla="*/ 80 h 20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666" h="20466">
                <a:moveTo>
                  <a:pt x="27146" y="20466"/>
                </a:moveTo>
                <a:cubicBezTo>
                  <a:pt x="520" y="20466"/>
                  <a:pt x="520" y="20466"/>
                  <a:pt x="520" y="20466"/>
                </a:cubicBezTo>
                <a:cubicBezTo>
                  <a:pt x="6" y="20466"/>
                  <a:pt x="0" y="19951"/>
                  <a:pt x="0" y="19946"/>
                </a:cubicBezTo>
                <a:cubicBezTo>
                  <a:pt x="0" y="520"/>
                  <a:pt x="0" y="520"/>
                  <a:pt x="0" y="520"/>
                </a:cubicBezTo>
                <a:cubicBezTo>
                  <a:pt x="0" y="6"/>
                  <a:pt x="515" y="0"/>
                  <a:pt x="520" y="0"/>
                </a:cubicBezTo>
                <a:cubicBezTo>
                  <a:pt x="27146" y="0"/>
                  <a:pt x="27146" y="0"/>
                  <a:pt x="27146" y="0"/>
                </a:cubicBezTo>
                <a:cubicBezTo>
                  <a:pt x="27660" y="0"/>
                  <a:pt x="27666" y="515"/>
                  <a:pt x="27666" y="520"/>
                </a:cubicBezTo>
                <a:cubicBezTo>
                  <a:pt x="27666" y="19946"/>
                  <a:pt x="27666" y="19946"/>
                  <a:pt x="27666" y="19946"/>
                </a:cubicBezTo>
                <a:cubicBezTo>
                  <a:pt x="27666" y="20460"/>
                  <a:pt x="27151" y="20466"/>
                  <a:pt x="27146" y="20466"/>
                </a:cubicBezTo>
                <a:close/>
                <a:moveTo>
                  <a:pt x="520" y="80"/>
                </a:moveTo>
                <a:cubicBezTo>
                  <a:pt x="502" y="80"/>
                  <a:pt x="80" y="86"/>
                  <a:pt x="80" y="520"/>
                </a:cubicBezTo>
                <a:cubicBezTo>
                  <a:pt x="80" y="19946"/>
                  <a:pt x="80" y="19946"/>
                  <a:pt x="80" y="19946"/>
                </a:cubicBezTo>
                <a:cubicBezTo>
                  <a:pt x="80" y="19964"/>
                  <a:pt x="86" y="20386"/>
                  <a:pt x="520" y="20386"/>
                </a:cubicBezTo>
                <a:cubicBezTo>
                  <a:pt x="27146" y="20386"/>
                  <a:pt x="27146" y="20386"/>
                  <a:pt x="27146" y="20386"/>
                </a:cubicBezTo>
                <a:cubicBezTo>
                  <a:pt x="27146" y="20386"/>
                  <a:pt x="27146" y="20386"/>
                  <a:pt x="27146" y="20386"/>
                </a:cubicBezTo>
                <a:cubicBezTo>
                  <a:pt x="27164" y="20386"/>
                  <a:pt x="27586" y="20380"/>
                  <a:pt x="27586" y="19946"/>
                </a:cubicBezTo>
                <a:cubicBezTo>
                  <a:pt x="27586" y="520"/>
                  <a:pt x="27586" y="520"/>
                  <a:pt x="27586" y="520"/>
                </a:cubicBezTo>
                <a:cubicBezTo>
                  <a:pt x="27586" y="502"/>
                  <a:pt x="27580" y="80"/>
                  <a:pt x="27146" y="80"/>
                </a:cubicBezTo>
                <a:lnTo>
                  <a:pt x="520" y="80"/>
                </a:lnTo>
                <a:close/>
              </a:path>
            </a:pathLst>
          </a:custGeom>
          <a:solidFill>
            <a:srgbClr val="D1D3D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38604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el en 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0000" y="1600201"/>
            <a:ext cx="3960000" cy="396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960000" cy="396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BB487-22A7-4D2B-84B0-5ABA4B7D3B4E}" type="datetime1">
              <a:rPr lang="nl-NL" smtClean="0"/>
              <a:t>7-3-2019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27E58-F3D0-F14A-8A66-E2A20C5477AB}" type="slidenum">
              <a:rPr lang="en-US" smtClean="0"/>
              <a:pPr/>
              <a:t>‹nr.›</a:t>
            </a:fld>
            <a:endParaRPr lang="en-US"/>
          </a:p>
        </p:txBody>
      </p:sp>
      <p:cxnSp>
        <p:nvCxnSpPr>
          <p:cNvPr id="9" name="Straight Connector 8"/>
          <p:cNvCxnSpPr/>
          <p:nvPr userDrawn="1"/>
        </p:nvCxnSpPr>
        <p:spPr bwMode="gray">
          <a:xfrm>
            <a:off x="540000" y="5841525"/>
            <a:ext cx="8064000" cy="1588"/>
          </a:xfrm>
          <a:prstGeom prst="line">
            <a:avLst/>
          </a:prstGeom>
          <a:ln w="952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CC_BASIS_1A RGB.emf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gray">
          <a:xfrm>
            <a:off x="350714" y="5960530"/>
            <a:ext cx="167684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1418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el zond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08766-1FBE-4C3F-A96D-44995633AB03}" type="datetime1">
              <a:rPr lang="nl-NL" smtClean="0"/>
              <a:t>7-3-2019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27E58-F3D0-F14A-8A66-E2A20C5477AB}" type="slidenum">
              <a:rPr lang="en-US" smtClean="0"/>
              <a:pPr/>
              <a:t>‹nr.›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 bwMode="gray">
          <a:xfrm>
            <a:off x="540000" y="5841525"/>
            <a:ext cx="8064000" cy="1588"/>
          </a:xfrm>
          <a:prstGeom prst="line">
            <a:avLst/>
          </a:prstGeom>
          <a:ln w="952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CC_BASIS_1A RGB.emf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0714" y="5960530"/>
            <a:ext cx="167684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164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AEAD9-A7C1-4CF7-9115-CDCC20174425}" type="datetime1">
              <a:rPr lang="nl-NL" smtClean="0"/>
              <a:t>7-3-2019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27E58-F3D0-F14A-8A66-E2A20C5477AB}" type="slidenum">
              <a:rPr lang="en-US" smtClean="0"/>
              <a:pPr/>
              <a:t>‹nr.›</a:t>
            </a:fld>
            <a:endParaRPr lang="en-US"/>
          </a:p>
        </p:txBody>
      </p:sp>
      <p:cxnSp>
        <p:nvCxnSpPr>
          <p:cNvPr id="6" name="Straight Connector 5"/>
          <p:cNvCxnSpPr/>
          <p:nvPr userDrawn="1"/>
        </p:nvCxnSpPr>
        <p:spPr bwMode="gray">
          <a:xfrm>
            <a:off x="540000" y="5841525"/>
            <a:ext cx="8064000" cy="1588"/>
          </a:xfrm>
          <a:prstGeom prst="line">
            <a:avLst/>
          </a:prstGeom>
          <a:ln w="952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CC_BASIS_1A RGB.emf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gray">
          <a:xfrm>
            <a:off x="350714" y="5960530"/>
            <a:ext cx="167684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4975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Afbeelding 12" descr="Stralen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3778370"/>
          </a:xfrm>
          <a:prstGeom prst="rect">
            <a:avLst/>
          </a:prstGeom>
        </p:spPr>
      </p:pic>
      <p:sp>
        <p:nvSpPr>
          <p:cNvPr id="2053" name="Freeform 5"/>
          <p:cNvSpPr>
            <a:spLocks/>
          </p:cNvSpPr>
          <p:nvPr userDrawn="1"/>
        </p:nvSpPr>
        <p:spPr bwMode="white">
          <a:xfrm>
            <a:off x="0" y="3581400"/>
            <a:ext cx="9144000" cy="3276600"/>
          </a:xfrm>
          <a:custGeom>
            <a:avLst/>
            <a:gdLst/>
            <a:ahLst/>
            <a:cxnLst>
              <a:cxn ang="0">
                <a:pos x="816" y="7"/>
              </a:cxn>
              <a:cxn ang="0">
                <a:pos x="527" y="0"/>
              </a:cxn>
              <a:cxn ang="0">
                <a:pos x="94" y="5"/>
              </a:cxn>
              <a:cxn ang="0">
                <a:pos x="0" y="0"/>
              </a:cxn>
              <a:cxn ang="0">
                <a:pos x="0" y="342"/>
              </a:cxn>
              <a:cxn ang="0">
                <a:pos x="960" y="342"/>
              </a:cxn>
              <a:cxn ang="0">
                <a:pos x="960" y="7"/>
              </a:cxn>
              <a:cxn ang="0">
                <a:pos x="816" y="7"/>
              </a:cxn>
            </a:cxnLst>
            <a:rect l="0" t="0" r="r" b="b"/>
            <a:pathLst>
              <a:path w="960" h="342">
                <a:moveTo>
                  <a:pt x="816" y="7"/>
                </a:moveTo>
                <a:cubicBezTo>
                  <a:pt x="797" y="10"/>
                  <a:pt x="527" y="0"/>
                  <a:pt x="527" y="0"/>
                </a:cubicBezTo>
                <a:cubicBezTo>
                  <a:pt x="527" y="0"/>
                  <a:pt x="123" y="5"/>
                  <a:pt x="94" y="5"/>
                </a:cubicBezTo>
                <a:cubicBezTo>
                  <a:pt x="66" y="5"/>
                  <a:pt x="0" y="0"/>
                  <a:pt x="0" y="0"/>
                </a:cubicBezTo>
                <a:cubicBezTo>
                  <a:pt x="0" y="342"/>
                  <a:pt x="0" y="342"/>
                  <a:pt x="0" y="342"/>
                </a:cubicBezTo>
                <a:cubicBezTo>
                  <a:pt x="960" y="342"/>
                  <a:pt x="960" y="342"/>
                  <a:pt x="960" y="342"/>
                </a:cubicBezTo>
                <a:cubicBezTo>
                  <a:pt x="960" y="7"/>
                  <a:pt x="960" y="7"/>
                  <a:pt x="960" y="7"/>
                </a:cubicBezTo>
                <a:cubicBezTo>
                  <a:pt x="960" y="7"/>
                  <a:pt x="835" y="3"/>
                  <a:pt x="816" y="7"/>
                </a:cubicBez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0000" y="3778370"/>
            <a:ext cx="7704000" cy="900000"/>
          </a:xfrm>
        </p:spPr>
        <p:txBody>
          <a:bodyPr wrap="none" lIns="0" tIns="0" rIns="0" bIns="0" anchor="b" anchorCtr="0">
            <a:noAutofit/>
          </a:bodyPr>
          <a:lstStyle>
            <a:lvl1pPr algn="l">
              <a:lnSpc>
                <a:spcPts val="3600"/>
              </a:lnSpc>
              <a:defRPr sz="3300" b="1" cap="all" spc="100" baseline="0">
                <a:solidFill>
                  <a:schemeClr val="accent1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20000" y="4689712"/>
            <a:ext cx="7704000" cy="432000"/>
          </a:xfrm>
        </p:spPr>
        <p:txBody>
          <a:bodyPr wrap="none" lIns="0" tIns="0" rIns="0" bIns="0">
            <a:noAutofit/>
          </a:bodyPr>
          <a:lstStyle>
            <a:lvl1pPr marL="0" marR="0" indent="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266700" algn="l"/>
              </a:tabLst>
              <a:defRPr sz="280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NL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84544-B9A8-40F8-948D-2DC988AE2E9B}" type="datetime1">
              <a:rPr lang="nl-NL" smtClean="0"/>
              <a:t>7-3-2019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27E58-F3D0-F14A-8A66-E2A20C5477AB}" type="slidenum">
              <a:rPr lang="en-US" smtClean="0"/>
              <a:pPr/>
              <a:t>‹nr.›</a:t>
            </a:fld>
            <a:endParaRPr lang="en-US" dirty="0"/>
          </a:p>
        </p:txBody>
      </p:sp>
      <p:cxnSp>
        <p:nvCxnSpPr>
          <p:cNvPr id="27" name="Straight Connector 26"/>
          <p:cNvCxnSpPr/>
          <p:nvPr userDrawn="1"/>
        </p:nvCxnSpPr>
        <p:spPr bwMode="gray">
          <a:xfrm>
            <a:off x="540000" y="5841525"/>
            <a:ext cx="8064000" cy="1588"/>
          </a:xfrm>
          <a:prstGeom prst="line">
            <a:avLst/>
          </a:prstGeom>
          <a:ln w="952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51" name="AutoShape 3"/>
          <p:cNvSpPr>
            <a:spLocks noChangeAspect="1" noChangeArrowheads="1" noTextEdit="1"/>
          </p:cNvSpPr>
          <p:nvPr userDrawn="1"/>
        </p:nvSpPr>
        <p:spPr bwMode="auto">
          <a:xfrm>
            <a:off x="0" y="3603625"/>
            <a:ext cx="9180513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17" name="Freeform 5"/>
          <p:cNvSpPr>
            <a:spLocks noEditPoints="1"/>
          </p:cNvSpPr>
          <p:nvPr userDrawn="1"/>
        </p:nvSpPr>
        <p:spPr bwMode="gray">
          <a:xfrm>
            <a:off x="179388" y="179388"/>
            <a:ext cx="8785225" cy="6499225"/>
          </a:xfrm>
          <a:custGeom>
            <a:avLst/>
            <a:gdLst>
              <a:gd name="T0" fmla="*/ 27146 w 27666"/>
              <a:gd name="T1" fmla="*/ 20466 h 20466"/>
              <a:gd name="T2" fmla="*/ 520 w 27666"/>
              <a:gd name="T3" fmla="*/ 20466 h 20466"/>
              <a:gd name="T4" fmla="*/ 0 w 27666"/>
              <a:gd name="T5" fmla="*/ 19946 h 20466"/>
              <a:gd name="T6" fmla="*/ 0 w 27666"/>
              <a:gd name="T7" fmla="*/ 520 h 20466"/>
              <a:gd name="T8" fmla="*/ 520 w 27666"/>
              <a:gd name="T9" fmla="*/ 0 h 20466"/>
              <a:gd name="T10" fmla="*/ 27146 w 27666"/>
              <a:gd name="T11" fmla="*/ 0 h 20466"/>
              <a:gd name="T12" fmla="*/ 27666 w 27666"/>
              <a:gd name="T13" fmla="*/ 520 h 20466"/>
              <a:gd name="T14" fmla="*/ 27666 w 27666"/>
              <a:gd name="T15" fmla="*/ 19946 h 20466"/>
              <a:gd name="T16" fmla="*/ 27146 w 27666"/>
              <a:gd name="T17" fmla="*/ 20466 h 20466"/>
              <a:gd name="T18" fmla="*/ 520 w 27666"/>
              <a:gd name="T19" fmla="*/ 80 h 20466"/>
              <a:gd name="T20" fmla="*/ 80 w 27666"/>
              <a:gd name="T21" fmla="*/ 520 h 20466"/>
              <a:gd name="T22" fmla="*/ 80 w 27666"/>
              <a:gd name="T23" fmla="*/ 19946 h 20466"/>
              <a:gd name="T24" fmla="*/ 520 w 27666"/>
              <a:gd name="T25" fmla="*/ 20386 h 20466"/>
              <a:gd name="T26" fmla="*/ 27146 w 27666"/>
              <a:gd name="T27" fmla="*/ 20386 h 20466"/>
              <a:gd name="T28" fmla="*/ 27146 w 27666"/>
              <a:gd name="T29" fmla="*/ 20386 h 20466"/>
              <a:gd name="T30" fmla="*/ 27586 w 27666"/>
              <a:gd name="T31" fmla="*/ 19946 h 20466"/>
              <a:gd name="T32" fmla="*/ 27586 w 27666"/>
              <a:gd name="T33" fmla="*/ 520 h 20466"/>
              <a:gd name="T34" fmla="*/ 27146 w 27666"/>
              <a:gd name="T35" fmla="*/ 80 h 20466"/>
              <a:gd name="T36" fmla="*/ 520 w 27666"/>
              <a:gd name="T37" fmla="*/ 80 h 20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666" h="20466">
                <a:moveTo>
                  <a:pt x="27146" y="20466"/>
                </a:moveTo>
                <a:cubicBezTo>
                  <a:pt x="520" y="20466"/>
                  <a:pt x="520" y="20466"/>
                  <a:pt x="520" y="20466"/>
                </a:cubicBezTo>
                <a:cubicBezTo>
                  <a:pt x="6" y="20466"/>
                  <a:pt x="0" y="19951"/>
                  <a:pt x="0" y="19946"/>
                </a:cubicBezTo>
                <a:cubicBezTo>
                  <a:pt x="0" y="520"/>
                  <a:pt x="0" y="520"/>
                  <a:pt x="0" y="520"/>
                </a:cubicBezTo>
                <a:cubicBezTo>
                  <a:pt x="0" y="6"/>
                  <a:pt x="515" y="0"/>
                  <a:pt x="520" y="0"/>
                </a:cubicBezTo>
                <a:cubicBezTo>
                  <a:pt x="27146" y="0"/>
                  <a:pt x="27146" y="0"/>
                  <a:pt x="27146" y="0"/>
                </a:cubicBezTo>
                <a:cubicBezTo>
                  <a:pt x="27660" y="0"/>
                  <a:pt x="27666" y="515"/>
                  <a:pt x="27666" y="520"/>
                </a:cubicBezTo>
                <a:cubicBezTo>
                  <a:pt x="27666" y="19946"/>
                  <a:pt x="27666" y="19946"/>
                  <a:pt x="27666" y="19946"/>
                </a:cubicBezTo>
                <a:cubicBezTo>
                  <a:pt x="27666" y="20460"/>
                  <a:pt x="27151" y="20466"/>
                  <a:pt x="27146" y="20466"/>
                </a:cubicBezTo>
                <a:close/>
                <a:moveTo>
                  <a:pt x="520" y="80"/>
                </a:moveTo>
                <a:cubicBezTo>
                  <a:pt x="502" y="80"/>
                  <a:pt x="80" y="86"/>
                  <a:pt x="80" y="520"/>
                </a:cubicBezTo>
                <a:cubicBezTo>
                  <a:pt x="80" y="19946"/>
                  <a:pt x="80" y="19946"/>
                  <a:pt x="80" y="19946"/>
                </a:cubicBezTo>
                <a:cubicBezTo>
                  <a:pt x="80" y="19964"/>
                  <a:pt x="86" y="20386"/>
                  <a:pt x="520" y="20386"/>
                </a:cubicBezTo>
                <a:cubicBezTo>
                  <a:pt x="27146" y="20386"/>
                  <a:pt x="27146" y="20386"/>
                  <a:pt x="27146" y="20386"/>
                </a:cubicBezTo>
                <a:cubicBezTo>
                  <a:pt x="27146" y="20386"/>
                  <a:pt x="27146" y="20386"/>
                  <a:pt x="27146" y="20386"/>
                </a:cubicBezTo>
                <a:cubicBezTo>
                  <a:pt x="27164" y="20386"/>
                  <a:pt x="27586" y="20380"/>
                  <a:pt x="27586" y="19946"/>
                </a:cubicBezTo>
                <a:cubicBezTo>
                  <a:pt x="27586" y="520"/>
                  <a:pt x="27586" y="520"/>
                  <a:pt x="27586" y="520"/>
                </a:cubicBezTo>
                <a:cubicBezTo>
                  <a:pt x="27586" y="502"/>
                  <a:pt x="27580" y="80"/>
                  <a:pt x="27146" y="80"/>
                </a:cubicBezTo>
                <a:lnTo>
                  <a:pt x="520" y="80"/>
                </a:lnTo>
                <a:close/>
              </a:path>
            </a:pathLst>
          </a:custGeom>
          <a:solidFill>
            <a:srgbClr val="D1D3D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pic>
        <p:nvPicPr>
          <p:cNvPr id="18" name="Picture 11" descr="CC_BASIS_1A RGB.emf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gray">
          <a:xfrm>
            <a:off x="350714" y="5960530"/>
            <a:ext cx="1676843" cy="540000"/>
          </a:xfrm>
          <a:prstGeom prst="rect">
            <a:avLst/>
          </a:prstGeom>
        </p:spPr>
      </p:pic>
      <p:sp>
        <p:nvSpPr>
          <p:cNvPr id="19" name="Tijdelijke aanduiding voor tekst 9"/>
          <p:cNvSpPr>
            <a:spLocks noGrp="1"/>
          </p:cNvSpPr>
          <p:nvPr>
            <p:ph type="body" sz="quarter" idx="14" hasCustomPrompt="1"/>
          </p:nvPr>
        </p:nvSpPr>
        <p:spPr>
          <a:xfrm>
            <a:off x="720000" y="5140800"/>
            <a:ext cx="7704000" cy="432000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nl-NL" dirty="0" smtClean="0"/>
              <a:t>Spreker</a:t>
            </a:r>
          </a:p>
        </p:txBody>
      </p:sp>
    </p:spTree>
    <p:extLst>
      <p:ext uri="{BB962C8B-B14F-4D97-AF65-F5344CB8AC3E}">
        <p14:creationId xmlns:p14="http://schemas.microsoft.com/office/powerpoint/2010/main" val="40183424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Beeld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3778370"/>
          </a:xfrm>
          <a:prstGeom prst="rect">
            <a:avLst/>
          </a:prstGeom>
        </p:spPr>
      </p:pic>
      <p:sp>
        <p:nvSpPr>
          <p:cNvPr id="2053" name="Freeform 5"/>
          <p:cNvSpPr>
            <a:spLocks/>
          </p:cNvSpPr>
          <p:nvPr userDrawn="1"/>
        </p:nvSpPr>
        <p:spPr bwMode="white">
          <a:xfrm>
            <a:off x="0" y="3581400"/>
            <a:ext cx="9144000" cy="3276600"/>
          </a:xfrm>
          <a:custGeom>
            <a:avLst/>
            <a:gdLst/>
            <a:ahLst/>
            <a:cxnLst>
              <a:cxn ang="0">
                <a:pos x="816" y="7"/>
              </a:cxn>
              <a:cxn ang="0">
                <a:pos x="527" y="0"/>
              </a:cxn>
              <a:cxn ang="0">
                <a:pos x="94" y="5"/>
              </a:cxn>
              <a:cxn ang="0">
                <a:pos x="0" y="0"/>
              </a:cxn>
              <a:cxn ang="0">
                <a:pos x="0" y="342"/>
              </a:cxn>
              <a:cxn ang="0">
                <a:pos x="960" y="342"/>
              </a:cxn>
              <a:cxn ang="0">
                <a:pos x="960" y="7"/>
              </a:cxn>
              <a:cxn ang="0">
                <a:pos x="816" y="7"/>
              </a:cxn>
            </a:cxnLst>
            <a:rect l="0" t="0" r="r" b="b"/>
            <a:pathLst>
              <a:path w="960" h="342">
                <a:moveTo>
                  <a:pt x="816" y="7"/>
                </a:moveTo>
                <a:cubicBezTo>
                  <a:pt x="797" y="10"/>
                  <a:pt x="527" y="0"/>
                  <a:pt x="527" y="0"/>
                </a:cubicBezTo>
                <a:cubicBezTo>
                  <a:pt x="527" y="0"/>
                  <a:pt x="123" y="5"/>
                  <a:pt x="94" y="5"/>
                </a:cubicBezTo>
                <a:cubicBezTo>
                  <a:pt x="66" y="5"/>
                  <a:pt x="0" y="0"/>
                  <a:pt x="0" y="0"/>
                </a:cubicBezTo>
                <a:cubicBezTo>
                  <a:pt x="0" y="342"/>
                  <a:pt x="0" y="342"/>
                  <a:pt x="0" y="342"/>
                </a:cubicBezTo>
                <a:cubicBezTo>
                  <a:pt x="960" y="342"/>
                  <a:pt x="960" y="342"/>
                  <a:pt x="960" y="342"/>
                </a:cubicBezTo>
                <a:cubicBezTo>
                  <a:pt x="960" y="7"/>
                  <a:pt x="960" y="7"/>
                  <a:pt x="960" y="7"/>
                </a:cubicBezTo>
                <a:cubicBezTo>
                  <a:pt x="960" y="7"/>
                  <a:pt x="835" y="3"/>
                  <a:pt x="816" y="7"/>
                </a:cubicBez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0000" y="3778370"/>
            <a:ext cx="7704000" cy="900000"/>
          </a:xfrm>
        </p:spPr>
        <p:txBody>
          <a:bodyPr wrap="none" lIns="0" tIns="0" rIns="0" bIns="0" anchor="b" anchorCtr="0">
            <a:noAutofit/>
          </a:bodyPr>
          <a:lstStyle>
            <a:lvl1pPr algn="l">
              <a:lnSpc>
                <a:spcPts val="3600"/>
              </a:lnSpc>
              <a:defRPr sz="3300" b="1" cap="all" spc="100" baseline="0">
                <a:solidFill>
                  <a:schemeClr val="accent1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20000" y="4689712"/>
            <a:ext cx="7704000" cy="432000"/>
          </a:xfrm>
        </p:spPr>
        <p:txBody>
          <a:bodyPr wrap="none" lIns="0" tIns="0" rIns="0" bIns="0">
            <a:noAutofit/>
          </a:bodyPr>
          <a:lstStyle>
            <a:lvl1pPr marL="0" marR="0" indent="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266700" algn="l"/>
              </a:tabLst>
              <a:defRPr sz="280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NL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DF2F8-AB56-4E56-BE95-E17350FED53E}" type="datetime1">
              <a:rPr lang="nl-NL" smtClean="0"/>
              <a:t>7-3-2019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27E58-F3D0-F14A-8A66-E2A20C5477AB}" type="slidenum">
              <a:rPr lang="en-US" smtClean="0"/>
              <a:pPr/>
              <a:t>‹nr.›</a:t>
            </a:fld>
            <a:endParaRPr lang="en-US" dirty="0"/>
          </a:p>
        </p:txBody>
      </p:sp>
      <p:cxnSp>
        <p:nvCxnSpPr>
          <p:cNvPr id="27" name="Straight Connector 26"/>
          <p:cNvCxnSpPr/>
          <p:nvPr userDrawn="1"/>
        </p:nvCxnSpPr>
        <p:spPr bwMode="gray">
          <a:xfrm>
            <a:off x="540000" y="5841525"/>
            <a:ext cx="8064000" cy="1588"/>
          </a:xfrm>
          <a:prstGeom prst="line">
            <a:avLst/>
          </a:prstGeom>
          <a:ln w="952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51" name="AutoShape 3"/>
          <p:cNvSpPr>
            <a:spLocks noChangeAspect="1" noChangeArrowheads="1" noTextEdit="1"/>
          </p:cNvSpPr>
          <p:nvPr userDrawn="1"/>
        </p:nvSpPr>
        <p:spPr bwMode="auto">
          <a:xfrm>
            <a:off x="0" y="3603625"/>
            <a:ext cx="9180513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17" name="Freeform 5"/>
          <p:cNvSpPr>
            <a:spLocks noEditPoints="1"/>
          </p:cNvSpPr>
          <p:nvPr userDrawn="1"/>
        </p:nvSpPr>
        <p:spPr bwMode="gray">
          <a:xfrm>
            <a:off x="179388" y="179388"/>
            <a:ext cx="8785225" cy="6499225"/>
          </a:xfrm>
          <a:custGeom>
            <a:avLst/>
            <a:gdLst>
              <a:gd name="T0" fmla="*/ 27146 w 27666"/>
              <a:gd name="T1" fmla="*/ 20466 h 20466"/>
              <a:gd name="T2" fmla="*/ 520 w 27666"/>
              <a:gd name="T3" fmla="*/ 20466 h 20466"/>
              <a:gd name="T4" fmla="*/ 0 w 27666"/>
              <a:gd name="T5" fmla="*/ 19946 h 20466"/>
              <a:gd name="T6" fmla="*/ 0 w 27666"/>
              <a:gd name="T7" fmla="*/ 520 h 20466"/>
              <a:gd name="T8" fmla="*/ 520 w 27666"/>
              <a:gd name="T9" fmla="*/ 0 h 20466"/>
              <a:gd name="T10" fmla="*/ 27146 w 27666"/>
              <a:gd name="T11" fmla="*/ 0 h 20466"/>
              <a:gd name="T12" fmla="*/ 27666 w 27666"/>
              <a:gd name="T13" fmla="*/ 520 h 20466"/>
              <a:gd name="T14" fmla="*/ 27666 w 27666"/>
              <a:gd name="T15" fmla="*/ 19946 h 20466"/>
              <a:gd name="T16" fmla="*/ 27146 w 27666"/>
              <a:gd name="T17" fmla="*/ 20466 h 20466"/>
              <a:gd name="T18" fmla="*/ 520 w 27666"/>
              <a:gd name="T19" fmla="*/ 80 h 20466"/>
              <a:gd name="T20" fmla="*/ 80 w 27666"/>
              <a:gd name="T21" fmla="*/ 520 h 20466"/>
              <a:gd name="T22" fmla="*/ 80 w 27666"/>
              <a:gd name="T23" fmla="*/ 19946 h 20466"/>
              <a:gd name="T24" fmla="*/ 520 w 27666"/>
              <a:gd name="T25" fmla="*/ 20386 h 20466"/>
              <a:gd name="T26" fmla="*/ 27146 w 27666"/>
              <a:gd name="T27" fmla="*/ 20386 h 20466"/>
              <a:gd name="T28" fmla="*/ 27146 w 27666"/>
              <a:gd name="T29" fmla="*/ 20386 h 20466"/>
              <a:gd name="T30" fmla="*/ 27586 w 27666"/>
              <a:gd name="T31" fmla="*/ 19946 h 20466"/>
              <a:gd name="T32" fmla="*/ 27586 w 27666"/>
              <a:gd name="T33" fmla="*/ 520 h 20466"/>
              <a:gd name="T34" fmla="*/ 27146 w 27666"/>
              <a:gd name="T35" fmla="*/ 80 h 20466"/>
              <a:gd name="T36" fmla="*/ 520 w 27666"/>
              <a:gd name="T37" fmla="*/ 80 h 20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666" h="20466">
                <a:moveTo>
                  <a:pt x="27146" y="20466"/>
                </a:moveTo>
                <a:cubicBezTo>
                  <a:pt x="520" y="20466"/>
                  <a:pt x="520" y="20466"/>
                  <a:pt x="520" y="20466"/>
                </a:cubicBezTo>
                <a:cubicBezTo>
                  <a:pt x="6" y="20466"/>
                  <a:pt x="0" y="19951"/>
                  <a:pt x="0" y="19946"/>
                </a:cubicBezTo>
                <a:cubicBezTo>
                  <a:pt x="0" y="520"/>
                  <a:pt x="0" y="520"/>
                  <a:pt x="0" y="520"/>
                </a:cubicBezTo>
                <a:cubicBezTo>
                  <a:pt x="0" y="6"/>
                  <a:pt x="515" y="0"/>
                  <a:pt x="520" y="0"/>
                </a:cubicBezTo>
                <a:cubicBezTo>
                  <a:pt x="27146" y="0"/>
                  <a:pt x="27146" y="0"/>
                  <a:pt x="27146" y="0"/>
                </a:cubicBezTo>
                <a:cubicBezTo>
                  <a:pt x="27660" y="0"/>
                  <a:pt x="27666" y="515"/>
                  <a:pt x="27666" y="520"/>
                </a:cubicBezTo>
                <a:cubicBezTo>
                  <a:pt x="27666" y="19946"/>
                  <a:pt x="27666" y="19946"/>
                  <a:pt x="27666" y="19946"/>
                </a:cubicBezTo>
                <a:cubicBezTo>
                  <a:pt x="27666" y="20460"/>
                  <a:pt x="27151" y="20466"/>
                  <a:pt x="27146" y="20466"/>
                </a:cubicBezTo>
                <a:close/>
                <a:moveTo>
                  <a:pt x="520" y="80"/>
                </a:moveTo>
                <a:cubicBezTo>
                  <a:pt x="502" y="80"/>
                  <a:pt x="80" y="86"/>
                  <a:pt x="80" y="520"/>
                </a:cubicBezTo>
                <a:cubicBezTo>
                  <a:pt x="80" y="19946"/>
                  <a:pt x="80" y="19946"/>
                  <a:pt x="80" y="19946"/>
                </a:cubicBezTo>
                <a:cubicBezTo>
                  <a:pt x="80" y="19964"/>
                  <a:pt x="86" y="20386"/>
                  <a:pt x="520" y="20386"/>
                </a:cubicBezTo>
                <a:cubicBezTo>
                  <a:pt x="27146" y="20386"/>
                  <a:pt x="27146" y="20386"/>
                  <a:pt x="27146" y="20386"/>
                </a:cubicBezTo>
                <a:cubicBezTo>
                  <a:pt x="27146" y="20386"/>
                  <a:pt x="27146" y="20386"/>
                  <a:pt x="27146" y="20386"/>
                </a:cubicBezTo>
                <a:cubicBezTo>
                  <a:pt x="27164" y="20386"/>
                  <a:pt x="27586" y="20380"/>
                  <a:pt x="27586" y="19946"/>
                </a:cubicBezTo>
                <a:cubicBezTo>
                  <a:pt x="27586" y="520"/>
                  <a:pt x="27586" y="520"/>
                  <a:pt x="27586" y="520"/>
                </a:cubicBezTo>
                <a:cubicBezTo>
                  <a:pt x="27586" y="502"/>
                  <a:pt x="27580" y="80"/>
                  <a:pt x="27146" y="80"/>
                </a:cubicBezTo>
                <a:lnTo>
                  <a:pt x="520" y="80"/>
                </a:lnTo>
                <a:close/>
              </a:path>
            </a:pathLst>
          </a:custGeom>
          <a:solidFill>
            <a:srgbClr val="D1D3D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pic>
        <p:nvPicPr>
          <p:cNvPr id="18" name="Picture 11" descr="CC_BASIS_1A RGB.emf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gray">
          <a:xfrm>
            <a:off x="350714" y="5960530"/>
            <a:ext cx="1676843" cy="540000"/>
          </a:xfrm>
          <a:prstGeom prst="rect">
            <a:avLst/>
          </a:prstGeom>
        </p:spPr>
      </p:pic>
      <p:sp>
        <p:nvSpPr>
          <p:cNvPr id="19" name="Tijdelijke aanduiding voor tekst 9"/>
          <p:cNvSpPr>
            <a:spLocks noGrp="1"/>
          </p:cNvSpPr>
          <p:nvPr>
            <p:ph type="body" sz="quarter" idx="14" hasCustomPrompt="1"/>
          </p:nvPr>
        </p:nvSpPr>
        <p:spPr>
          <a:xfrm>
            <a:off x="720000" y="5140800"/>
            <a:ext cx="7704000" cy="432000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nl-NL" dirty="0" smtClean="0"/>
              <a:t>Spreker</a:t>
            </a:r>
          </a:p>
        </p:txBody>
      </p:sp>
    </p:spTree>
    <p:extLst>
      <p:ext uri="{BB962C8B-B14F-4D97-AF65-F5344CB8AC3E}">
        <p14:creationId xmlns:p14="http://schemas.microsoft.com/office/powerpoint/2010/main" val="36400032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Beeld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3778370"/>
          </a:xfrm>
          <a:prstGeom prst="rect">
            <a:avLst/>
          </a:prstGeom>
        </p:spPr>
      </p:pic>
      <p:sp>
        <p:nvSpPr>
          <p:cNvPr id="2053" name="Freeform 5"/>
          <p:cNvSpPr>
            <a:spLocks/>
          </p:cNvSpPr>
          <p:nvPr userDrawn="1"/>
        </p:nvSpPr>
        <p:spPr bwMode="white">
          <a:xfrm>
            <a:off x="0" y="3581400"/>
            <a:ext cx="9144000" cy="3276600"/>
          </a:xfrm>
          <a:custGeom>
            <a:avLst/>
            <a:gdLst/>
            <a:ahLst/>
            <a:cxnLst>
              <a:cxn ang="0">
                <a:pos x="816" y="7"/>
              </a:cxn>
              <a:cxn ang="0">
                <a:pos x="527" y="0"/>
              </a:cxn>
              <a:cxn ang="0">
                <a:pos x="94" y="5"/>
              </a:cxn>
              <a:cxn ang="0">
                <a:pos x="0" y="0"/>
              </a:cxn>
              <a:cxn ang="0">
                <a:pos x="0" y="342"/>
              </a:cxn>
              <a:cxn ang="0">
                <a:pos x="960" y="342"/>
              </a:cxn>
              <a:cxn ang="0">
                <a:pos x="960" y="7"/>
              </a:cxn>
              <a:cxn ang="0">
                <a:pos x="816" y="7"/>
              </a:cxn>
            </a:cxnLst>
            <a:rect l="0" t="0" r="r" b="b"/>
            <a:pathLst>
              <a:path w="960" h="342">
                <a:moveTo>
                  <a:pt x="816" y="7"/>
                </a:moveTo>
                <a:cubicBezTo>
                  <a:pt x="797" y="10"/>
                  <a:pt x="527" y="0"/>
                  <a:pt x="527" y="0"/>
                </a:cubicBezTo>
                <a:cubicBezTo>
                  <a:pt x="527" y="0"/>
                  <a:pt x="123" y="5"/>
                  <a:pt x="94" y="5"/>
                </a:cubicBezTo>
                <a:cubicBezTo>
                  <a:pt x="66" y="5"/>
                  <a:pt x="0" y="0"/>
                  <a:pt x="0" y="0"/>
                </a:cubicBezTo>
                <a:cubicBezTo>
                  <a:pt x="0" y="342"/>
                  <a:pt x="0" y="342"/>
                  <a:pt x="0" y="342"/>
                </a:cubicBezTo>
                <a:cubicBezTo>
                  <a:pt x="960" y="342"/>
                  <a:pt x="960" y="342"/>
                  <a:pt x="960" y="342"/>
                </a:cubicBezTo>
                <a:cubicBezTo>
                  <a:pt x="960" y="7"/>
                  <a:pt x="960" y="7"/>
                  <a:pt x="960" y="7"/>
                </a:cubicBezTo>
                <a:cubicBezTo>
                  <a:pt x="960" y="7"/>
                  <a:pt x="835" y="3"/>
                  <a:pt x="816" y="7"/>
                </a:cubicBez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0000" y="3778370"/>
            <a:ext cx="7704000" cy="900000"/>
          </a:xfrm>
        </p:spPr>
        <p:txBody>
          <a:bodyPr wrap="none" lIns="0" tIns="0" rIns="0" bIns="0" anchor="b" anchorCtr="0">
            <a:noAutofit/>
          </a:bodyPr>
          <a:lstStyle>
            <a:lvl1pPr algn="l">
              <a:lnSpc>
                <a:spcPts val="3600"/>
              </a:lnSpc>
              <a:defRPr sz="3300" b="1" cap="all" spc="100" baseline="0">
                <a:solidFill>
                  <a:schemeClr val="accent1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20000" y="4689712"/>
            <a:ext cx="7704000" cy="432000"/>
          </a:xfrm>
        </p:spPr>
        <p:txBody>
          <a:bodyPr wrap="none" lIns="0" tIns="0" rIns="0" bIns="0">
            <a:noAutofit/>
          </a:bodyPr>
          <a:lstStyle>
            <a:lvl1pPr marL="0" marR="0" indent="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266700" algn="l"/>
              </a:tabLst>
              <a:defRPr sz="280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NL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91C53-476D-4C66-9797-7B2D8E869E77}" type="datetime1">
              <a:rPr lang="nl-NL" smtClean="0"/>
              <a:t>7-3-2019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27E58-F3D0-F14A-8A66-E2A20C5477AB}" type="slidenum">
              <a:rPr lang="en-US" smtClean="0"/>
              <a:pPr/>
              <a:t>‹nr.›</a:t>
            </a:fld>
            <a:endParaRPr lang="en-US" dirty="0"/>
          </a:p>
        </p:txBody>
      </p:sp>
      <p:cxnSp>
        <p:nvCxnSpPr>
          <p:cNvPr id="27" name="Straight Connector 26"/>
          <p:cNvCxnSpPr/>
          <p:nvPr userDrawn="1"/>
        </p:nvCxnSpPr>
        <p:spPr bwMode="gray">
          <a:xfrm>
            <a:off x="540000" y="5841525"/>
            <a:ext cx="8064000" cy="1588"/>
          </a:xfrm>
          <a:prstGeom prst="line">
            <a:avLst/>
          </a:prstGeom>
          <a:ln w="952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51" name="AutoShape 3"/>
          <p:cNvSpPr>
            <a:spLocks noChangeAspect="1" noChangeArrowheads="1" noTextEdit="1"/>
          </p:cNvSpPr>
          <p:nvPr userDrawn="1"/>
        </p:nvSpPr>
        <p:spPr bwMode="auto">
          <a:xfrm>
            <a:off x="0" y="3603625"/>
            <a:ext cx="9180513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17" name="Freeform 5"/>
          <p:cNvSpPr>
            <a:spLocks noEditPoints="1"/>
          </p:cNvSpPr>
          <p:nvPr userDrawn="1"/>
        </p:nvSpPr>
        <p:spPr bwMode="gray">
          <a:xfrm>
            <a:off x="179388" y="179388"/>
            <a:ext cx="8785225" cy="6499225"/>
          </a:xfrm>
          <a:custGeom>
            <a:avLst/>
            <a:gdLst>
              <a:gd name="T0" fmla="*/ 27146 w 27666"/>
              <a:gd name="T1" fmla="*/ 20466 h 20466"/>
              <a:gd name="T2" fmla="*/ 520 w 27666"/>
              <a:gd name="T3" fmla="*/ 20466 h 20466"/>
              <a:gd name="T4" fmla="*/ 0 w 27666"/>
              <a:gd name="T5" fmla="*/ 19946 h 20466"/>
              <a:gd name="T6" fmla="*/ 0 w 27666"/>
              <a:gd name="T7" fmla="*/ 520 h 20466"/>
              <a:gd name="T8" fmla="*/ 520 w 27666"/>
              <a:gd name="T9" fmla="*/ 0 h 20466"/>
              <a:gd name="T10" fmla="*/ 27146 w 27666"/>
              <a:gd name="T11" fmla="*/ 0 h 20466"/>
              <a:gd name="T12" fmla="*/ 27666 w 27666"/>
              <a:gd name="T13" fmla="*/ 520 h 20466"/>
              <a:gd name="T14" fmla="*/ 27666 w 27666"/>
              <a:gd name="T15" fmla="*/ 19946 h 20466"/>
              <a:gd name="T16" fmla="*/ 27146 w 27666"/>
              <a:gd name="T17" fmla="*/ 20466 h 20466"/>
              <a:gd name="T18" fmla="*/ 520 w 27666"/>
              <a:gd name="T19" fmla="*/ 80 h 20466"/>
              <a:gd name="T20" fmla="*/ 80 w 27666"/>
              <a:gd name="T21" fmla="*/ 520 h 20466"/>
              <a:gd name="T22" fmla="*/ 80 w 27666"/>
              <a:gd name="T23" fmla="*/ 19946 h 20466"/>
              <a:gd name="T24" fmla="*/ 520 w 27666"/>
              <a:gd name="T25" fmla="*/ 20386 h 20466"/>
              <a:gd name="T26" fmla="*/ 27146 w 27666"/>
              <a:gd name="T27" fmla="*/ 20386 h 20466"/>
              <a:gd name="T28" fmla="*/ 27146 w 27666"/>
              <a:gd name="T29" fmla="*/ 20386 h 20466"/>
              <a:gd name="T30" fmla="*/ 27586 w 27666"/>
              <a:gd name="T31" fmla="*/ 19946 h 20466"/>
              <a:gd name="T32" fmla="*/ 27586 w 27666"/>
              <a:gd name="T33" fmla="*/ 520 h 20466"/>
              <a:gd name="T34" fmla="*/ 27146 w 27666"/>
              <a:gd name="T35" fmla="*/ 80 h 20466"/>
              <a:gd name="T36" fmla="*/ 520 w 27666"/>
              <a:gd name="T37" fmla="*/ 80 h 20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666" h="20466">
                <a:moveTo>
                  <a:pt x="27146" y="20466"/>
                </a:moveTo>
                <a:cubicBezTo>
                  <a:pt x="520" y="20466"/>
                  <a:pt x="520" y="20466"/>
                  <a:pt x="520" y="20466"/>
                </a:cubicBezTo>
                <a:cubicBezTo>
                  <a:pt x="6" y="20466"/>
                  <a:pt x="0" y="19951"/>
                  <a:pt x="0" y="19946"/>
                </a:cubicBezTo>
                <a:cubicBezTo>
                  <a:pt x="0" y="520"/>
                  <a:pt x="0" y="520"/>
                  <a:pt x="0" y="520"/>
                </a:cubicBezTo>
                <a:cubicBezTo>
                  <a:pt x="0" y="6"/>
                  <a:pt x="515" y="0"/>
                  <a:pt x="520" y="0"/>
                </a:cubicBezTo>
                <a:cubicBezTo>
                  <a:pt x="27146" y="0"/>
                  <a:pt x="27146" y="0"/>
                  <a:pt x="27146" y="0"/>
                </a:cubicBezTo>
                <a:cubicBezTo>
                  <a:pt x="27660" y="0"/>
                  <a:pt x="27666" y="515"/>
                  <a:pt x="27666" y="520"/>
                </a:cubicBezTo>
                <a:cubicBezTo>
                  <a:pt x="27666" y="19946"/>
                  <a:pt x="27666" y="19946"/>
                  <a:pt x="27666" y="19946"/>
                </a:cubicBezTo>
                <a:cubicBezTo>
                  <a:pt x="27666" y="20460"/>
                  <a:pt x="27151" y="20466"/>
                  <a:pt x="27146" y="20466"/>
                </a:cubicBezTo>
                <a:close/>
                <a:moveTo>
                  <a:pt x="520" y="80"/>
                </a:moveTo>
                <a:cubicBezTo>
                  <a:pt x="502" y="80"/>
                  <a:pt x="80" y="86"/>
                  <a:pt x="80" y="520"/>
                </a:cubicBezTo>
                <a:cubicBezTo>
                  <a:pt x="80" y="19946"/>
                  <a:pt x="80" y="19946"/>
                  <a:pt x="80" y="19946"/>
                </a:cubicBezTo>
                <a:cubicBezTo>
                  <a:pt x="80" y="19964"/>
                  <a:pt x="86" y="20386"/>
                  <a:pt x="520" y="20386"/>
                </a:cubicBezTo>
                <a:cubicBezTo>
                  <a:pt x="27146" y="20386"/>
                  <a:pt x="27146" y="20386"/>
                  <a:pt x="27146" y="20386"/>
                </a:cubicBezTo>
                <a:cubicBezTo>
                  <a:pt x="27146" y="20386"/>
                  <a:pt x="27146" y="20386"/>
                  <a:pt x="27146" y="20386"/>
                </a:cubicBezTo>
                <a:cubicBezTo>
                  <a:pt x="27164" y="20386"/>
                  <a:pt x="27586" y="20380"/>
                  <a:pt x="27586" y="19946"/>
                </a:cubicBezTo>
                <a:cubicBezTo>
                  <a:pt x="27586" y="520"/>
                  <a:pt x="27586" y="520"/>
                  <a:pt x="27586" y="520"/>
                </a:cubicBezTo>
                <a:cubicBezTo>
                  <a:pt x="27586" y="502"/>
                  <a:pt x="27580" y="80"/>
                  <a:pt x="27146" y="80"/>
                </a:cubicBezTo>
                <a:lnTo>
                  <a:pt x="520" y="80"/>
                </a:lnTo>
                <a:close/>
              </a:path>
            </a:pathLst>
          </a:custGeom>
          <a:solidFill>
            <a:srgbClr val="D1D3D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pic>
        <p:nvPicPr>
          <p:cNvPr id="18" name="Picture 11" descr="CC_BASIS_1A RGB.emf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gray">
          <a:xfrm>
            <a:off x="350714" y="5960530"/>
            <a:ext cx="1676843" cy="540000"/>
          </a:xfrm>
          <a:prstGeom prst="rect">
            <a:avLst/>
          </a:prstGeom>
        </p:spPr>
      </p:pic>
      <p:sp>
        <p:nvSpPr>
          <p:cNvPr id="19" name="Tijdelijke aanduiding voor tekst 9"/>
          <p:cNvSpPr>
            <a:spLocks noGrp="1"/>
          </p:cNvSpPr>
          <p:nvPr>
            <p:ph type="body" sz="quarter" idx="14" hasCustomPrompt="1"/>
          </p:nvPr>
        </p:nvSpPr>
        <p:spPr>
          <a:xfrm>
            <a:off x="720000" y="5140800"/>
            <a:ext cx="7704000" cy="432000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nl-NL" dirty="0" smtClean="0"/>
              <a:t>Spreker</a:t>
            </a:r>
          </a:p>
        </p:txBody>
      </p:sp>
    </p:spTree>
    <p:extLst>
      <p:ext uri="{BB962C8B-B14F-4D97-AF65-F5344CB8AC3E}">
        <p14:creationId xmlns:p14="http://schemas.microsoft.com/office/powerpoint/2010/main" val="36400032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Beeld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526" y="0"/>
            <a:ext cx="9144000" cy="3778370"/>
          </a:xfrm>
          <a:prstGeom prst="rect">
            <a:avLst/>
          </a:prstGeom>
        </p:spPr>
      </p:pic>
      <p:sp>
        <p:nvSpPr>
          <p:cNvPr id="2053" name="Freeform 5"/>
          <p:cNvSpPr>
            <a:spLocks/>
          </p:cNvSpPr>
          <p:nvPr userDrawn="1"/>
        </p:nvSpPr>
        <p:spPr bwMode="white">
          <a:xfrm>
            <a:off x="0" y="3581400"/>
            <a:ext cx="9144000" cy="3276600"/>
          </a:xfrm>
          <a:custGeom>
            <a:avLst/>
            <a:gdLst/>
            <a:ahLst/>
            <a:cxnLst>
              <a:cxn ang="0">
                <a:pos x="816" y="7"/>
              </a:cxn>
              <a:cxn ang="0">
                <a:pos x="527" y="0"/>
              </a:cxn>
              <a:cxn ang="0">
                <a:pos x="94" y="5"/>
              </a:cxn>
              <a:cxn ang="0">
                <a:pos x="0" y="0"/>
              </a:cxn>
              <a:cxn ang="0">
                <a:pos x="0" y="342"/>
              </a:cxn>
              <a:cxn ang="0">
                <a:pos x="960" y="342"/>
              </a:cxn>
              <a:cxn ang="0">
                <a:pos x="960" y="7"/>
              </a:cxn>
              <a:cxn ang="0">
                <a:pos x="816" y="7"/>
              </a:cxn>
            </a:cxnLst>
            <a:rect l="0" t="0" r="r" b="b"/>
            <a:pathLst>
              <a:path w="960" h="342">
                <a:moveTo>
                  <a:pt x="816" y="7"/>
                </a:moveTo>
                <a:cubicBezTo>
                  <a:pt x="797" y="10"/>
                  <a:pt x="527" y="0"/>
                  <a:pt x="527" y="0"/>
                </a:cubicBezTo>
                <a:cubicBezTo>
                  <a:pt x="527" y="0"/>
                  <a:pt x="123" y="5"/>
                  <a:pt x="94" y="5"/>
                </a:cubicBezTo>
                <a:cubicBezTo>
                  <a:pt x="66" y="5"/>
                  <a:pt x="0" y="0"/>
                  <a:pt x="0" y="0"/>
                </a:cubicBezTo>
                <a:cubicBezTo>
                  <a:pt x="0" y="342"/>
                  <a:pt x="0" y="342"/>
                  <a:pt x="0" y="342"/>
                </a:cubicBezTo>
                <a:cubicBezTo>
                  <a:pt x="960" y="342"/>
                  <a:pt x="960" y="342"/>
                  <a:pt x="960" y="342"/>
                </a:cubicBezTo>
                <a:cubicBezTo>
                  <a:pt x="960" y="7"/>
                  <a:pt x="960" y="7"/>
                  <a:pt x="960" y="7"/>
                </a:cubicBezTo>
                <a:cubicBezTo>
                  <a:pt x="960" y="7"/>
                  <a:pt x="835" y="3"/>
                  <a:pt x="816" y="7"/>
                </a:cubicBez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0000" y="3778370"/>
            <a:ext cx="7704000" cy="900000"/>
          </a:xfrm>
        </p:spPr>
        <p:txBody>
          <a:bodyPr wrap="none" lIns="0" tIns="0" rIns="0" bIns="0" anchor="b" anchorCtr="0">
            <a:noAutofit/>
          </a:bodyPr>
          <a:lstStyle>
            <a:lvl1pPr algn="l">
              <a:lnSpc>
                <a:spcPts val="3600"/>
              </a:lnSpc>
              <a:defRPr sz="3300" b="1" cap="all" spc="100" baseline="0">
                <a:solidFill>
                  <a:schemeClr val="accent1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20000" y="4689712"/>
            <a:ext cx="7704000" cy="432000"/>
          </a:xfrm>
        </p:spPr>
        <p:txBody>
          <a:bodyPr wrap="none" lIns="0" tIns="0" rIns="0" bIns="0">
            <a:noAutofit/>
          </a:bodyPr>
          <a:lstStyle>
            <a:lvl1pPr marL="0" marR="0" indent="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266700" algn="l"/>
              </a:tabLst>
              <a:defRPr sz="280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NL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EDE64-6BB9-48C3-8960-2DDE1D02EA02}" type="datetime1">
              <a:rPr lang="nl-NL" smtClean="0"/>
              <a:t>7-3-2019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27E58-F3D0-F14A-8A66-E2A20C5477AB}" type="slidenum">
              <a:rPr lang="en-US" smtClean="0"/>
              <a:pPr/>
              <a:t>‹nr.›</a:t>
            </a:fld>
            <a:endParaRPr lang="en-US" dirty="0"/>
          </a:p>
        </p:txBody>
      </p:sp>
      <p:cxnSp>
        <p:nvCxnSpPr>
          <p:cNvPr id="27" name="Straight Connector 26"/>
          <p:cNvCxnSpPr/>
          <p:nvPr userDrawn="1"/>
        </p:nvCxnSpPr>
        <p:spPr bwMode="gray">
          <a:xfrm>
            <a:off x="540000" y="5841525"/>
            <a:ext cx="8064000" cy="1588"/>
          </a:xfrm>
          <a:prstGeom prst="line">
            <a:avLst/>
          </a:prstGeom>
          <a:ln w="952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51" name="AutoShape 3"/>
          <p:cNvSpPr>
            <a:spLocks noChangeAspect="1" noChangeArrowheads="1" noTextEdit="1"/>
          </p:cNvSpPr>
          <p:nvPr userDrawn="1"/>
        </p:nvSpPr>
        <p:spPr bwMode="auto">
          <a:xfrm>
            <a:off x="0" y="3603625"/>
            <a:ext cx="9180513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17" name="Freeform 5"/>
          <p:cNvSpPr>
            <a:spLocks noEditPoints="1"/>
          </p:cNvSpPr>
          <p:nvPr userDrawn="1"/>
        </p:nvSpPr>
        <p:spPr bwMode="gray">
          <a:xfrm>
            <a:off x="179388" y="179388"/>
            <a:ext cx="8785225" cy="6499225"/>
          </a:xfrm>
          <a:custGeom>
            <a:avLst/>
            <a:gdLst>
              <a:gd name="T0" fmla="*/ 27146 w 27666"/>
              <a:gd name="T1" fmla="*/ 20466 h 20466"/>
              <a:gd name="T2" fmla="*/ 520 w 27666"/>
              <a:gd name="T3" fmla="*/ 20466 h 20466"/>
              <a:gd name="T4" fmla="*/ 0 w 27666"/>
              <a:gd name="T5" fmla="*/ 19946 h 20466"/>
              <a:gd name="T6" fmla="*/ 0 w 27666"/>
              <a:gd name="T7" fmla="*/ 520 h 20466"/>
              <a:gd name="T8" fmla="*/ 520 w 27666"/>
              <a:gd name="T9" fmla="*/ 0 h 20466"/>
              <a:gd name="T10" fmla="*/ 27146 w 27666"/>
              <a:gd name="T11" fmla="*/ 0 h 20466"/>
              <a:gd name="T12" fmla="*/ 27666 w 27666"/>
              <a:gd name="T13" fmla="*/ 520 h 20466"/>
              <a:gd name="T14" fmla="*/ 27666 w 27666"/>
              <a:gd name="T15" fmla="*/ 19946 h 20466"/>
              <a:gd name="T16" fmla="*/ 27146 w 27666"/>
              <a:gd name="T17" fmla="*/ 20466 h 20466"/>
              <a:gd name="T18" fmla="*/ 520 w 27666"/>
              <a:gd name="T19" fmla="*/ 80 h 20466"/>
              <a:gd name="T20" fmla="*/ 80 w 27666"/>
              <a:gd name="T21" fmla="*/ 520 h 20466"/>
              <a:gd name="T22" fmla="*/ 80 w 27666"/>
              <a:gd name="T23" fmla="*/ 19946 h 20466"/>
              <a:gd name="T24" fmla="*/ 520 w 27666"/>
              <a:gd name="T25" fmla="*/ 20386 h 20466"/>
              <a:gd name="T26" fmla="*/ 27146 w 27666"/>
              <a:gd name="T27" fmla="*/ 20386 h 20466"/>
              <a:gd name="T28" fmla="*/ 27146 w 27666"/>
              <a:gd name="T29" fmla="*/ 20386 h 20466"/>
              <a:gd name="T30" fmla="*/ 27586 w 27666"/>
              <a:gd name="T31" fmla="*/ 19946 h 20466"/>
              <a:gd name="T32" fmla="*/ 27586 w 27666"/>
              <a:gd name="T33" fmla="*/ 520 h 20466"/>
              <a:gd name="T34" fmla="*/ 27146 w 27666"/>
              <a:gd name="T35" fmla="*/ 80 h 20466"/>
              <a:gd name="T36" fmla="*/ 520 w 27666"/>
              <a:gd name="T37" fmla="*/ 80 h 20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666" h="20466">
                <a:moveTo>
                  <a:pt x="27146" y="20466"/>
                </a:moveTo>
                <a:cubicBezTo>
                  <a:pt x="520" y="20466"/>
                  <a:pt x="520" y="20466"/>
                  <a:pt x="520" y="20466"/>
                </a:cubicBezTo>
                <a:cubicBezTo>
                  <a:pt x="6" y="20466"/>
                  <a:pt x="0" y="19951"/>
                  <a:pt x="0" y="19946"/>
                </a:cubicBezTo>
                <a:cubicBezTo>
                  <a:pt x="0" y="520"/>
                  <a:pt x="0" y="520"/>
                  <a:pt x="0" y="520"/>
                </a:cubicBezTo>
                <a:cubicBezTo>
                  <a:pt x="0" y="6"/>
                  <a:pt x="515" y="0"/>
                  <a:pt x="520" y="0"/>
                </a:cubicBezTo>
                <a:cubicBezTo>
                  <a:pt x="27146" y="0"/>
                  <a:pt x="27146" y="0"/>
                  <a:pt x="27146" y="0"/>
                </a:cubicBezTo>
                <a:cubicBezTo>
                  <a:pt x="27660" y="0"/>
                  <a:pt x="27666" y="515"/>
                  <a:pt x="27666" y="520"/>
                </a:cubicBezTo>
                <a:cubicBezTo>
                  <a:pt x="27666" y="19946"/>
                  <a:pt x="27666" y="19946"/>
                  <a:pt x="27666" y="19946"/>
                </a:cubicBezTo>
                <a:cubicBezTo>
                  <a:pt x="27666" y="20460"/>
                  <a:pt x="27151" y="20466"/>
                  <a:pt x="27146" y="20466"/>
                </a:cubicBezTo>
                <a:close/>
                <a:moveTo>
                  <a:pt x="520" y="80"/>
                </a:moveTo>
                <a:cubicBezTo>
                  <a:pt x="502" y="80"/>
                  <a:pt x="80" y="86"/>
                  <a:pt x="80" y="520"/>
                </a:cubicBezTo>
                <a:cubicBezTo>
                  <a:pt x="80" y="19946"/>
                  <a:pt x="80" y="19946"/>
                  <a:pt x="80" y="19946"/>
                </a:cubicBezTo>
                <a:cubicBezTo>
                  <a:pt x="80" y="19964"/>
                  <a:pt x="86" y="20386"/>
                  <a:pt x="520" y="20386"/>
                </a:cubicBezTo>
                <a:cubicBezTo>
                  <a:pt x="27146" y="20386"/>
                  <a:pt x="27146" y="20386"/>
                  <a:pt x="27146" y="20386"/>
                </a:cubicBezTo>
                <a:cubicBezTo>
                  <a:pt x="27146" y="20386"/>
                  <a:pt x="27146" y="20386"/>
                  <a:pt x="27146" y="20386"/>
                </a:cubicBezTo>
                <a:cubicBezTo>
                  <a:pt x="27164" y="20386"/>
                  <a:pt x="27586" y="20380"/>
                  <a:pt x="27586" y="19946"/>
                </a:cubicBezTo>
                <a:cubicBezTo>
                  <a:pt x="27586" y="520"/>
                  <a:pt x="27586" y="520"/>
                  <a:pt x="27586" y="520"/>
                </a:cubicBezTo>
                <a:cubicBezTo>
                  <a:pt x="27586" y="502"/>
                  <a:pt x="27580" y="80"/>
                  <a:pt x="27146" y="80"/>
                </a:cubicBezTo>
                <a:lnTo>
                  <a:pt x="520" y="80"/>
                </a:lnTo>
                <a:close/>
              </a:path>
            </a:pathLst>
          </a:custGeom>
          <a:solidFill>
            <a:srgbClr val="D1D3D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pic>
        <p:nvPicPr>
          <p:cNvPr id="18" name="Picture 11" descr="CC_BASIS_1A RGB.emf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gray">
          <a:xfrm>
            <a:off x="350714" y="5960530"/>
            <a:ext cx="1676843" cy="540000"/>
          </a:xfrm>
          <a:prstGeom prst="rect">
            <a:avLst/>
          </a:prstGeom>
        </p:spPr>
      </p:pic>
      <p:sp>
        <p:nvSpPr>
          <p:cNvPr id="19" name="Tijdelijke aanduiding voor tekst 9"/>
          <p:cNvSpPr>
            <a:spLocks noGrp="1"/>
          </p:cNvSpPr>
          <p:nvPr>
            <p:ph type="body" sz="quarter" idx="14" hasCustomPrompt="1"/>
          </p:nvPr>
        </p:nvSpPr>
        <p:spPr>
          <a:xfrm>
            <a:off x="720000" y="5140800"/>
            <a:ext cx="7704000" cy="432000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nl-NL" dirty="0" smtClean="0"/>
              <a:t>Spreker</a:t>
            </a:r>
          </a:p>
        </p:txBody>
      </p:sp>
    </p:spTree>
    <p:extLst>
      <p:ext uri="{BB962C8B-B14F-4D97-AF65-F5344CB8AC3E}">
        <p14:creationId xmlns:p14="http://schemas.microsoft.com/office/powerpoint/2010/main" val="36400032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Beeld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3778370"/>
          </a:xfrm>
          <a:prstGeom prst="rect">
            <a:avLst/>
          </a:prstGeom>
        </p:spPr>
      </p:pic>
      <p:sp>
        <p:nvSpPr>
          <p:cNvPr id="2053" name="Freeform 5"/>
          <p:cNvSpPr>
            <a:spLocks/>
          </p:cNvSpPr>
          <p:nvPr userDrawn="1"/>
        </p:nvSpPr>
        <p:spPr bwMode="white">
          <a:xfrm>
            <a:off x="0" y="3581400"/>
            <a:ext cx="9144000" cy="3276600"/>
          </a:xfrm>
          <a:custGeom>
            <a:avLst/>
            <a:gdLst/>
            <a:ahLst/>
            <a:cxnLst>
              <a:cxn ang="0">
                <a:pos x="816" y="7"/>
              </a:cxn>
              <a:cxn ang="0">
                <a:pos x="527" y="0"/>
              </a:cxn>
              <a:cxn ang="0">
                <a:pos x="94" y="5"/>
              </a:cxn>
              <a:cxn ang="0">
                <a:pos x="0" y="0"/>
              </a:cxn>
              <a:cxn ang="0">
                <a:pos x="0" y="342"/>
              </a:cxn>
              <a:cxn ang="0">
                <a:pos x="960" y="342"/>
              </a:cxn>
              <a:cxn ang="0">
                <a:pos x="960" y="7"/>
              </a:cxn>
              <a:cxn ang="0">
                <a:pos x="816" y="7"/>
              </a:cxn>
            </a:cxnLst>
            <a:rect l="0" t="0" r="r" b="b"/>
            <a:pathLst>
              <a:path w="960" h="342">
                <a:moveTo>
                  <a:pt x="816" y="7"/>
                </a:moveTo>
                <a:cubicBezTo>
                  <a:pt x="797" y="10"/>
                  <a:pt x="527" y="0"/>
                  <a:pt x="527" y="0"/>
                </a:cubicBezTo>
                <a:cubicBezTo>
                  <a:pt x="527" y="0"/>
                  <a:pt x="123" y="5"/>
                  <a:pt x="94" y="5"/>
                </a:cubicBezTo>
                <a:cubicBezTo>
                  <a:pt x="66" y="5"/>
                  <a:pt x="0" y="0"/>
                  <a:pt x="0" y="0"/>
                </a:cubicBezTo>
                <a:cubicBezTo>
                  <a:pt x="0" y="342"/>
                  <a:pt x="0" y="342"/>
                  <a:pt x="0" y="342"/>
                </a:cubicBezTo>
                <a:cubicBezTo>
                  <a:pt x="960" y="342"/>
                  <a:pt x="960" y="342"/>
                  <a:pt x="960" y="342"/>
                </a:cubicBezTo>
                <a:cubicBezTo>
                  <a:pt x="960" y="7"/>
                  <a:pt x="960" y="7"/>
                  <a:pt x="960" y="7"/>
                </a:cubicBezTo>
                <a:cubicBezTo>
                  <a:pt x="960" y="7"/>
                  <a:pt x="835" y="3"/>
                  <a:pt x="816" y="7"/>
                </a:cubicBez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0000" y="3778370"/>
            <a:ext cx="7704000" cy="900000"/>
          </a:xfrm>
        </p:spPr>
        <p:txBody>
          <a:bodyPr wrap="none" lIns="0" tIns="0" rIns="0" bIns="0" anchor="b" anchorCtr="0">
            <a:noAutofit/>
          </a:bodyPr>
          <a:lstStyle>
            <a:lvl1pPr algn="l">
              <a:lnSpc>
                <a:spcPts val="3600"/>
              </a:lnSpc>
              <a:defRPr sz="3300" b="1" cap="all" spc="100" baseline="0">
                <a:solidFill>
                  <a:schemeClr val="accent1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20000" y="4689712"/>
            <a:ext cx="7704000" cy="432000"/>
          </a:xfrm>
        </p:spPr>
        <p:txBody>
          <a:bodyPr wrap="none" lIns="0" tIns="0" rIns="0" bIns="0">
            <a:noAutofit/>
          </a:bodyPr>
          <a:lstStyle>
            <a:lvl1pPr marL="0" marR="0" indent="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266700" algn="l"/>
              </a:tabLst>
              <a:defRPr sz="280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NL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20637-D301-413A-A360-2733B739C4F6}" type="datetime1">
              <a:rPr lang="nl-NL" smtClean="0"/>
              <a:t>7-3-2019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27E58-F3D0-F14A-8A66-E2A20C5477AB}" type="slidenum">
              <a:rPr lang="en-US" smtClean="0"/>
              <a:pPr/>
              <a:t>‹nr.›</a:t>
            </a:fld>
            <a:endParaRPr lang="en-US" dirty="0"/>
          </a:p>
        </p:txBody>
      </p:sp>
      <p:cxnSp>
        <p:nvCxnSpPr>
          <p:cNvPr id="27" name="Straight Connector 26"/>
          <p:cNvCxnSpPr/>
          <p:nvPr userDrawn="1"/>
        </p:nvCxnSpPr>
        <p:spPr bwMode="gray">
          <a:xfrm>
            <a:off x="540000" y="5841525"/>
            <a:ext cx="8064000" cy="1588"/>
          </a:xfrm>
          <a:prstGeom prst="line">
            <a:avLst/>
          </a:prstGeom>
          <a:ln w="952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51" name="AutoShape 3"/>
          <p:cNvSpPr>
            <a:spLocks noChangeAspect="1" noChangeArrowheads="1" noTextEdit="1"/>
          </p:cNvSpPr>
          <p:nvPr userDrawn="1"/>
        </p:nvSpPr>
        <p:spPr bwMode="auto">
          <a:xfrm>
            <a:off x="0" y="3603625"/>
            <a:ext cx="9180513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17" name="Freeform 5"/>
          <p:cNvSpPr>
            <a:spLocks noEditPoints="1"/>
          </p:cNvSpPr>
          <p:nvPr userDrawn="1"/>
        </p:nvSpPr>
        <p:spPr bwMode="gray">
          <a:xfrm>
            <a:off x="179388" y="179388"/>
            <a:ext cx="8785225" cy="6499225"/>
          </a:xfrm>
          <a:custGeom>
            <a:avLst/>
            <a:gdLst>
              <a:gd name="T0" fmla="*/ 27146 w 27666"/>
              <a:gd name="T1" fmla="*/ 20466 h 20466"/>
              <a:gd name="T2" fmla="*/ 520 w 27666"/>
              <a:gd name="T3" fmla="*/ 20466 h 20466"/>
              <a:gd name="T4" fmla="*/ 0 w 27666"/>
              <a:gd name="T5" fmla="*/ 19946 h 20466"/>
              <a:gd name="T6" fmla="*/ 0 w 27666"/>
              <a:gd name="T7" fmla="*/ 520 h 20466"/>
              <a:gd name="T8" fmla="*/ 520 w 27666"/>
              <a:gd name="T9" fmla="*/ 0 h 20466"/>
              <a:gd name="T10" fmla="*/ 27146 w 27666"/>
              <a:gd name="T11" fmla="*/ 0 h 20466"/>
              <a:gd name="T12" fmla="*/ 27666 w 27666"/>
              <a:gd name="T13" fmla="*/ 520 h 20466"/>
              <a:gd name="T14" fmla="*/ 27666 w 27666"/>
              <a:gd name="T15" fmla="*/ 19946 h 20466"/>
              <a:gd name="T16" fmla="*/ 27146 w 27666"/>
              <a:gd name="T17" fmla="*/ 20466 h 20466"/>
              <a:gd name="T18" fmla="*/ 520 w 27666"/>
              <a:gd name="T19" fmla="*/ 80 h 20466"/>
              <a:gd name="T20" fmla="*/ 80 w 27666"/>
              <a:gd name="T21" fmla="*/ 520 h 20466"/>
              <a:gd name="T22" fmla="*/ 80 w 27666"/>
              <a:gd name="T23" fmla="*/ 19946 h 20466"/>
              <a:gd name="T24" fmla="*/ 520 w 27666"/>
              <a:gd name="T25" fmla="*/ 20386 h 20466"/>
              <a:gd name="T26" fmla="*/ 27146 w 27666"/>
              <a:gd name="T27" fmla="*/ 20386 h 20466"/>
              <a:gd name="T28" fmla="*/ 27146 w 27666"/>
              <a:gd name="T29" fmla="*/ 20386 h 20466"/>
              <a:gd name="T30" fmla="*/ 27586 w 27666"/>
              <a:gd name="T31" fmla="*/ 19946 h 20466"/>
              <a:gd name="T32" fmla="*/ 27586 w 27666"/>
              <a:gd name="T33" fmla="*/ 520 h 20466"/>
              <a:gd name="T34" fmla="*/ 27146 w 27666"/>
              <a:gd name="T35" fmla="*/ 80 h 20466"/>
              <a:gd name="T36" fmla="*/ 520 w 27666"/>
              <a:gd name="T37" fmla="*/ 80 h 20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666" h="20466">
                <a:moveTo>
                  <a:pt x="27146" y="20466"/>
                </a:moveTo>
                <a:cubicBezTo>
                  <a:pt x="520" y="20466"/>
                  <a:pt x="520" y="20466"/>
                  <a:pt x="520" y="20466"/>
                </a:cubicBezTo>
                <a:cubicBezTo>
                  <a:pt x="6" y="20466"/>
                  <a:pt x="0" y="19951"/>
                  <a:pt x="0" y="19946"/>
                </a:cubicBezTo>
                <a:cubicBezTo>
                  <a:pt x="0" y="520"/>
                  <a:pt x="0" y="520"/>
                  <a:pt x="0" y="520"/>
                </a:cubicBezTo>
                <a:cubicBezTo>
                  <a:pt x="0" y="6"/>
                  <a:pt x="515" y="0"/>
                  <a:pt x="520" y="0"/>
                </a:cubicBezTo>
                <a:cubicBezTo>
                  <a:pt x="27146" y="0"/>
                  <a:pt x="27146" y="0"/>
                  <a:pt x="27146" y="0"/>
                </a:cubicBezTo>
                <a:cubicBezTo>
                  <a:pt x="27660" y="0"/>
                  <a:pt x="27666" y="515"/>
                  <a:pt x="27666" y="520"/>
                </a:cubicBezTo>
                <a:cubicBezTo>
                  <a:pt x="27666" y="19946"/>
                  <a:pt x="27666" y="19946"/>
                  <a:pt x="27666" y="19946"/>
                </a:cubicBezTo>
                <a:cubicBezTo>
                  <a:pt x="27666" y="20460"/>
                  <a:pt x="27151" y="20466"/>
                  <a:pt x="27146" y="20466"/>
                </a:cubicBezTo>
                <a:close/>
                <a:moveTo>
                  <a:pt x="520" y="80"/>
                </a:moveTo>
                <a:cubicBezTo>
                  <a:pt x="502" y="80"/>
                  <a:pt x="80" y="86"/>
                  <a:pt x="80" y="520"/>
                </a:cubicBezTo>
                <a:cubicBezTo>
                  <a:pt x="80" y="19946"/>
                  <a:pt x="80" y="19946"/>
                  <a:pt x="80" y="19946"/>
                </a:cubicBezTo>
                <a:cubicBezTo>
                  <a:pt x="80" y="19964"/>
                  <a:pt x="86" y="20386"/>
                  <a:pt x="520" y="20386"/>
                </a:cubicBezTo>
                <a:cubicBezTo>
                  <a:pt x="27146" y="20386"/>
                  <a:pt x="27146" y="20386"/>
                  <a:pt x="27146" y="20386"/>
                </a:cubicBezTo>
                <a:cubicBezTo>
                  <a:pt x="27146" y="20386"/>
                  <a:pt x="27146" y="20386"/>
                  <a:pt x="27146" y="20386"/>
                </a:cubicBezTo>
                <a:cubicBezTo>
                  <a:pt x="27164" y="20386"/>
                  <a:pt x="27586" y="20380"/>
                  <a:pt x="27586" y="19946"/>
                </a:cubicBezTo>
                <a:cubicBezTo>
                  <a:pt x="27586" y="520"/>
                  <a:pt x="27586" y="520"/>
                  <a:pt x="27586" y="520"/>
                </a:cubicBezTo>
                <a:cubicBezTo>
                  <a:pt x="27586" y="502"/>
                  <a:pt x="27580" y="80"/>
                  <a:pt x="27146" y="80"/>
                </a:cubicBezTo>
                <a:lnTo>
                  <a:pt x="520" y="80"/>
                </a:lnTo>
                <a:close/>
              </a:path>
            </a:pathLst>
          </a:custGeom>
          <a:solidFill>
            <a:srgbClr val="D1D3D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pic>
        <p:nvPicPr>
          <p:cNvPr id="18" name="Picture 11" descr="CC_BASIS_1A RGB.emf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gray">
          <a:xfrm>
            <a:off x="350714" y="5960530"/>
            <a:ext cx="1676843" cy="540000"/>
          </a:xfrm>
          <a:prstGeom prst="rect">
            <a:avLst/>
          </a:prstGeom>
        </p:spPr>
      </p:pic>
      <p:sp>
        <p:nvSpPr>
          <p:cNvPr id="19" name="Tijdelijke aanduiding voor tekst 9"/>
          <p:cNvSpPr>
            <a:spLocks noGrp="1"/>
          </p:cNvSpPr>
          <p:nvPr>
            <p:ph type="body" sz="quarter" idx="14" hasCustomPrompt="1"/>
          </p:nvPr>
        </p:nvSpPr>
        <p:spPr>
          <a:xfrm>
            <a:off x="720000" y="5140800"/>
            <a:ext cx="7704000" cy="432000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nl-NL" dirty="0" smtClean="0"/>
              <a:t>Spreker</a:t>
            </a:r>
          </a:p>
        </p:txBody>
      </p:sp>
    </p:spTree>
    <p:extLst>
      <p:ext uri="{BB962C8B-B14F-4D97-AF65-F5344CB8AC3E}">
        <p14:creationId xmlns:p14="http://schemas.microsoft.com/office/powerpoint/2010/main" val="36400032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zonder 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20000" y="540000"/>
            <a:ext cx="7704000" cy="720000"/>
          </a:xfrm>
        </p:spPr>
        <p:txBody>
          <a:bodyPr wrap="none" lIns="0" tIns="0" rIns="0" bIns="0" anchor="b" anchorCtr="0">
            <a:noAutofit/>
          </a:bodyPr>
          <a:lstStyle>
            <a:lvl1pPr algn="l">
              <a:lnSpc>
                <a:spcPts val="3600"/>
              </a:lnSpc>
              <a:defRPr sz="3300" b="1" cap="all" spc="100" baseline="0">
                <a:solidFill>
                  <a:schemeClr val="accent1"/>
                </a:solidFill>
              </a:defRPr>
            </a:lvl1pPr>
          </a:lstStyle>
          <a:p>
            <a:r>
              <a:rPr lang="nl-NL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20000" y="1269712"/>
            <a:ext cx="7704000" cy="720000"/>
          </a:xfrm>
        </p:spPr>
        <p:txBody>
          <a:bodyPr wrap="none" lIns="0" tIns="0" rIns="0" bIns="0">
            <a:noAutofit/>
          </a:bodyPr>
          <a:lstStyle>
            <a:lvl1pPr marL="0" marR="0" indent="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266700" algn="l"/>
              </a:tabLst>
              <a:defRPr sz="280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Click </a:t>
            </a:r>
            <a:r>
              <a:rPr lang="nl-NL" dirty="0" err="1" smtClean="0"/>
              <a:t>to</a:t>
            </a:r>
            <a:r>
              <a:rPr lang="nl-NL" dirty="0" smtClean="0"/>
              <a:t>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65AA3-3E2C-4D8E-944A-D63815077E68}" type="datetime1">
              <a:rPr lang="nl-NL" smtClean="0"/>
              <a:t>7-3-2019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27E58-F3D0-F14A-8A66-E2A20C5477AB}" type="slidenum">
              <a:rPr lang="en-US" smtClean="0"/>
              <a:pPr/>
              <a:t>‹nr.›</a:t>
            </a:fld>
            <a:endParaRPr lang="en-US" dirty="0"/>
          </a:p>
        </p:txBody>
      </p:sp>
      <p:cxnSp>
        <p:nvCxnSpPr>
          <p:cNvPr id="27" name="Straight Connector 26"/>
          <p:cNvCxnSpPr/>
          <p:nvPr userDrawn="1"/>
        </p:nvCxnSpPr>
        <p:spPr bwMode="gray">
          <a:xfrm>
            <a:off x="540000" y="5841525"/>
            <a:ext cx="8064000" cy="1588"/>
          </a:xfrm>
          <a:prstGeom prst="line">
            <a:avLst/>
          </a:prstGeom>
          <a:ln w="952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Picture 11" descr="CC_BASIS_1A RGB.emf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auto">
          <a:xfrm>
            <a:off x="350714" y="5960530"/>
            <a:ext cx="1676843" cy="540000"/>
          </a:xfrm>
          <a:prstGeom prst="rect">
            <a:avLst/>
          </a:prstGeom>
        </p:spPr>
      </p:pic>
      <p:sp>
        <p:nvSpPr>
          <p:cNvPr id="10" name="Tijdelijke aanduiding voor tekst 9"/>
          <p:cNvSpPr>
            <a:spLocks noGrp="1"/>
          </p:cNvSpPr>
          <p:nvPr>
            <p:ph type="body" sz="quarter" idx="14" hasCustomPrompt="1"/>
          </p:nvPr>
        </p:nvSpPr>
        <p:spPr>
          <a:xfrm>
            <a:off x="720000" y="1980000"/>
            <a:ext cx="7704000" cy="432000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nl-NL" dirty="0" smtClean="0"/>
              <a:t>Spreker</a:t>
            </a:r>
          </a:p>
        </p:txBody>
      </p:sp>
    </p:spTree>
    <p:extLst>
      <p:ext uri="{BB962C8B-B14F-4D97-AF65-F5344CB8AC3E}">
        <p14:creationId xmlns:p14="http://schemas.microsoft.com/office/powerpoint/2010/main" val="40183424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F1DAA-EF59-4090-90E7-6F2A76286AE4}" type="datetime1">
              <a:rPr lang="nl-NL" smtClean="0"/>
              <a:t>7-3-2019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27E58-F3D0-F14A-8A66-E2A20C5477AB}" type="slidenum">
              <a:rPr lang="en-US" smtClean="0"/>
              <a:pPr/>
              <a:t>‹nr.›</a:t>
            </a:fld>
            <a:endParaRPr lang="en-US"/>
          </a:p>
        </p:txBody>
      </p:sp>
      <p:cxnSp>
        <p:nvCxnSpPr>
          <p:cNvPr id="9" name="Straight Connector 8"/>
          <p:cNvCxnSpPr/>
          <p:nvPr userDrawn="1"/>
        </p:nvCxnSpPr>
        <p:spPr bwMode="gray">
          <a:xfrm>
            <a:off x="540000" y="5841525"/>
            <a:ext cx="8064000" cy="1588"/>
          </a:xfrm>
          <a:prstGeom prst="line">
            <a:avLst/>
          </a:prstGeom>
          <a:ln w="952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CC_BASIS_1A RGB.emf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gray">
          <a:xfrm>
            <a:off x="350714" y="5960530"/>
            <a:ext cx="167684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604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_Inhoud_Rood vl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/>
          <p:cNvSpPr/>
          <p:nvPr userDrawn="1"/>
        </p:nvSpPr>
        <p:spPr bwMode="black"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Freeform 5"/>
          <p:cNvSpPr>
            <a:spLocks/>
          </p:cNvSpPr>
          <p:nvPr userDrawn="1"/>
        </p:nvSpPr>
        <p:spPr bwMode="white">
          <a:xfrm>
            <a:off x="0" y="5457825"/>
            <a:ext cx="9144000" cy="1400175"/>
          </a:xfrm>
          <a:custGeom>
            <a:avLst/>
            <a:gdLst/>
            <a:ahLst/>
            <a:cxnLst>
              <a:cxn ang="0">
                <a:pos x="816" y="7"/>
              </a:cxn>
              <a:cxn ang="0">
                <a:pos x="527" y="0"/>
              </a:cxn>
              <a:cxn ang="0">
                <a:pos x="94" y="5"/>
              </a:cxn>
              <a:cxn ang="0">
                <a:pos x="0" y="0"/>
              </a:cxn>
              <a:cxn ang="0">
                <a:pos x="0" y="146"/>
              </a:cxn>
              <a:cxn ang="0">
                <a:pos x="960" y="146"/>
              </a:cxn>
              <a:cxn ang="0">
                <a:pos x="960" y="7"/>
              </a:cxn>
              <a:cxn ang="0">
                <a:pos x="816" y="7"/>
              </a:cxn>
            </a:cxnLst>
            <a:rect l="0" t="0" r="r" b="b"/>
            <a:pathLst>
              <a:path w="960" h="146">
                <a:moveTo>
                  <a:pt x="816" y="7"/>
                </a:moveTo>
                <a:cubicBezTo>
                  <a:pt x="797" y="10"/>
                  <a:pt x="527" y="0"/>
                  <a:pt x="527" y="0"/>
                </a:cubicBezTo>
                <a:cubicBezTo>
                  <a:pt x="527" y="0"/>
                  <a:pt x="123" y="5"/>
                  <a:pt x="94" y="5"/>
                </a:cubicBezTo>
                <a:cubicBezTo>
                  <a:pt x="66" y="5"/>
                  <a:pt x="0" y="0"/>
                  <a:pt x="0" y="0"/>
                </a:cubicBezTo>
                <a:cubicBezTo>
                  <a:pt x="0" y="146"/>
                  <a:pt x="0" y="146"/>
                  <a:pt x="0" y="146"/>
                </a:cubicBezTo>
                <a:cubicBezTo>
                  <a:pt x="960" y="146"/>
                  <a:pt x="960" y="146"/>
                  <a:pt x="960" y="146"/>
                </a:cubicBezTo>
                <a:cubicBezTo>
                  <a:pt x="960" y="7"/>
                  <a:pt x="960" y="7"/>
                  <a:pt x="960" y="7"/>
                </a:cubicBezTo>
                <a:cubicBezTo>
                  <a:pt x="960" y="7"/>
                  <a:pt x="835" y="3"/>
                  <a:pt x="816" y="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 dirty="0" smtClean="0"/>
              <a:t>Ruimte voor een titel of “quote”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28999-89D9-4936-BCED-68F813E13715}" type="datetime1">
              <a:rPr lang="nl-NL" smtClean="0"/>
              <a:t>7-3-2019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27E58-F3D0-F14A-8A66-E2A20C5477AB}" type="slidenum">
              <a:rPr lang="en-US" smtClean="0"/>
              <a:pPr/>
              <a:t>‹nr.›</a:t>
            </a:fld>
            <a:endParaRPr lang="en-US"/>
          </a:p>
        </p:txBody>
      </p:sp>
      <p:cxnSp>
        <p:nvCxnSpPr>
          <p:cNvPr id="9" name="Straight Connector 8"/>
          <p:cNvCxnSpPr/>
          <p:nvPr userDrawn="1"/>
        </p:nvCxnSpPr>
        <p:spPr bwMode="gray">
          <a:xfrm>
            <a:off x="540000" y="5841525"/>
            <a:ext cx="8064000" cy="1588"/>
          </a:xfrm>
          <a:prstGeom prst="line">
            <a:avLst/>
          </a:prstGeom>
          <a:ln w="952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CC_BASIS_1A RGB.emf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0714" y="5960530"/>
            <a:ext cx="1676843" cy="540000"/>
          </a:xfrm>
          <a:prstGeom prst="rect">
            <a:avLst/>
          </a:prstGeom>
        </p:spPr>
      </p:pic>
      <p:sp>
        <p:nvSpPr>
          <p:cNvPr id="13" name="Freeform 5"/>
          <p:cNvSpPr>
            <a:spLocks noEditPoints="1"/>
          </p:cNvSpPr>
          <p:nvPr userDrawn="1"/>
        </p:nvSpPr>
        <p:spPr bwMode="gray">
          <a:xfrm>
            <a:off x="179388" y="179388"/>
            <a:ext cx="8785225" cy="6499225"/>
          </a:xfrm>
          <a:custGeom>
            <a:avLst/>
            <a:gdLst>
              <a:gd name="T0" fmla="*/ 27146 w 27666"/>
              <a:gd name="T1" fmla="*/ 20466 h 20466"/>
              <a:gd name="T2" fmla="*/ 520 w 27666"/>
              <a:gd name="T3" fmla="*/ 20466 h 20466"/>
              <a:gd name="T4" fmla="*/ 0 w 27666"/>
              <a:gd name="T5" fmla="*/ 19946 h 20466"/>
              <a:gd name="T6" fmla="*/ 0 w 27666"/>
              <a:gd name="T7" fmla="*/ 520 h 20466"/>
              <a:gd name="T8" fmla="*/ 520 w 27666"/>
              <a:gd name="T9" fmla="*/ 0 h 20466"/>
              <a:gd name="T10" fmla="*/ 27146 w 27666"/>
              <a:gd name="T11" fmla="*/ 0 h 20466"/>
              <a:gd name="T12" fmla="*/ 27666 w 27666"/>
              <a:gd name="T13" fmla="*/ 520 h 20466"/>
              <a:gd name="T14" fmla="*/ 27666 w 27666"/>
              <a:gd name="T15" fmla="*/ 19946 h 20466"/>
              <a:gd name="T16" fmla="*/ 27146 w 27666"/>
              <a:gd name="T17" fmla="*/ 20466 h 20466"/>
              <a:gd name="T18" fmla="*/ 520 w 27666"/>
              <a:gd name="T19" fmla="*/ 80 h 20466"/>
              <a:gd name="T20" fmla="*/ 80 w 27666"/>
              <a:gd name="T21" fmla="*/ 520 h 20466"/>
              <a:gd name="T22" fmla="*/ 80 w 27666"/>
              <a:gd name="T23" fmla="*/ 19946 h 20466"/>
              <a:gd name="T24" fmla="*/ 520 w 27666"/>
              <a:gd name="T25" fmla="*/ 20386 h 20466"/>
              <a:gd name="T26" fmla="*/ 27146 w 27666"/>
              <a:gd name="T27" fmla="*/ 20386 h 20466"/>
              <a:gd name="T28" fmla="*/ 27146 w 27666"/>
              <a:gd name="T29" fmla="*/ 20386 h 20466"/>
              <a:gd name="T30" fmla="*/ 27586 w 27666"/>
              <a:gd name="T31" fmla="*/ 19946 h 20466"/>
              <a:gd name="T32" fmla="*/ 27586 w 27666"/>
              <a:gd name="T33" fmla="*/ 520 h 20466"/>
              <a:gd name="T34" fmla="*/ 27146 w 27666"/>
              <a:gd name="T35" fmla="*/ 80 h 20466"/>
              <a:gd name="T36" fmla="*/ 520 w 27666"/>
              <a:gd name="T37" fmla="*/ 80 h 20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666" h="20466">
                <a:moveTo>
                  <a:pt x="27146" y="20466"/>
                </a:moveTo>
                <a:cubicBezTo>
                  <a:pt x="520" y="20466"/>
                  <a:pt x="520" y="20466"/>
                  <a:pt x="520" y="20466"/>
                </a:cubicBezTo>
                <a:cubicBezTo>
                  <a:pt x="6" y="20466"/>
                  <a:pt x="0" y="19951"/>
                  <a:pt x="0" y="19946"/>
                </a:cubicBezTo>
                <a:cubicBezTo>
                  <a:pt x="0" y="520"/>
                  <a:pt x="0" y="520"/>
                  <a:pt x="0" y="520"/>
                </a:cubicBezTo>
                <a:cubicBezTo>
                  <a:pt x="0" y="6"/>
                  <a:pt x="515" y="0"/>
                  <a:pt x="520" y="0"/>
                </a:cubicBezTo>
                <a:cubicBezTo>
                  <a:pt x="27146" y="0"/>
                  <a:pt x="27146" y="0"/>
                  <a:pt x="27146" y="0"/>
                </a:cubicBezTo>
                <a:cubicBezTo>
                  <a:pt x="27660" y="0"/>
                  <a:pt x="27666" y="515"/>
                  <a:pt x="27666" y="520"/>
                </a:cubicBezTo>
                <a:cubicBezTo>
                  <a:pt x="27666" y="19946"/>
                  <a:pt x="27666" y="19946"/>
                  <a:pt x="27666" y="19946"/>
                </a:cubicBezTo>
                <a:cubicBezTo>
                  <a:pt x="27666" y="20460"/>
                  <a:pt x="27151" y="20466"/>
                  <a:pt x="27146" y="20466"/>
                </a:cubicBezTo>
                <a:close/>
                <a:moveTo>
                  <a:pt x="520" y="80"/>
                </a:moveTo>
                <a:cubicBezTo>
                  <a:pt x="502" y="80"/>
                  <a:pt x="80" y="86"/>
                  <a:pt x="80" y="520"/>
                </a:cubicBezTo>
                <a:cubicBezTo>
                  <a:pt x="80" y="19946"/>
                  <a:pt x="80" y="19946"/>
                  <a:pt x="80" y="19946"/>
                </a:cubicBezTo>
                <a:cubicBezTo>
                  <a:pt x="80" y="19964"/>
                  <a:pt x="86" y="20386"/>
                  <a:pt x="520" y="20386"/>
                </a:cubicBezTo>
                <a:cubicBezTo>
                  <a:pt x="27146" y="20386"/>
                  <a:pt x="27146" y="20386"/>
                  <a:pt x="27146" y="20386"/>
                </a:cubicBezTo>
                <a:cubicBezTo>
                  <a:pt x="27146" y="20386"/>
                  <a:pt x="27146" y="20386"/>
                  <a:pt x="27146" y="20386"/>
                </a:cubicBezTo>
                <a:cubicBezTo>
                  <a:pt x="27164" y="20386"/>
                  <a:pt x="27586" y="20380"/>
                  <a:pt x="27586" y="19946"/>
                </a:cubicBezTo>
                <a:cubicBezTo>
                  <a:pt x="27586" y="520"/>
                  <a:pt x="27586" y="520"/>
                  <a:pt x="27586" y="520"/>
                </a:cubicBezTo>
                <a:cubicBezTo>
                  <a:pt x="27586" y="502"/>
                  <a:pt x="27580" y="80"/>
                  <a:pt x="27146" y="80"/>
                </a:cubicBezTo>
                <a:lnTo>
                  <a:pt x="520" y="80"/>
                </a:lnTo>
                <a:close/>
              </a:path>
            </a:pathLst>
          </a:custGeom>
          <a:solidFill>
            <a:srgbClr val="D1D3D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 bwMode="white">
          <a:xfrm>
            <a:off x="540000" y="1635374"/>
            <a:ext cx="8064000" cy="395343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8604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AutoShape 3"/>
          <p:cNvSpPr>
            <a:spLocks noChangeAspect="1" noChangeArrowheads="1" noTextEdit="1"/>
          </p:cNvSpPr>
          <p:nvPr userDrawn="1"/>
        </p:nvSpPr>
        <p:spPr bwMode="blackWhite">
          <a:xfrm>
            <a:off x="179388" y="179388"/>
            <a:ext cx="8785225" cy="649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0000" y="540000"/>
            <a:ext cx="8064000" cy="90000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000" y="1635374"/>
            <a:ext cx="8064000" cy="395343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59821" y="6257945"/>
            <a:ext cx="576000" cy="216000"/>
          </a:xfrm>
          <a:prstGeom prst="rect">
            <a:avLst/>
          </a:prstGeom>
        </p:spPr>
        <p:txBody>
          <a:bodyPr vert="horz" wrap="none" lIns="0" tIns="0" rIns="0" bIns="0" rtlCol="0" anchor="b" anchorCtr="0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00EB0A-2372-4DE4-A1CD-953AD9BFA6F8}" type="datetime1">
              <a:rPr lang="nl-NL" smtClean="0"/>
              <a:t>7-3-2019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62474" y="6257944"/>
            <a:ext cx="3006257" cy="216000"/>
          </a:xfrm>
          <a:prstGeom prst="rect">
            <a:avLst/>
          </a:prstGeom>
        </p:spPr>
        <p:txBody>
          <a:bodyPr vert="horz" wrap="none" lIns="0" tIns="0" rIns="0" bIns="0" rtlCol="0" anchor="b" anchorCtr="0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32498" y="6257945"/>
            <a:ext cx="252000" cy="216000"/>
          </a:xfrm>
          <a:prstGeom prst="rect">
            <a:avLst/>
          </a:prstGeom>
        </p:spPr>
        <p:txBody>
          <a:bodyPr vert="horz" wrap="none" lIns="0" tIns="0" rIns="0" bIns="0" rtlCol="0" anchor="b" anchorCtr="0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227E58-F3D0-F14A-8A66-E2A20C5477AB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3" name="Freeform 5"/>
          <p:cNvSpPr>
            <a:spLocks noEditPoints="1"/>
          </p:cNvSpPr>
          <p:nvPr userDrawn="1"/>
        </p:nvSpPr>
        <p:spPr bwMode="gray">
          <a:xfrm>
            <a:off x="179388" y="179388"/>
            <a:ext cx="8785225" cy="6499225"/>
          </a:xfrm>
          <a:custGeom>
            <a:avLst/>
            <a:gdLst>
              <a:gd name="T0" fmla="*/ 27146 w 27666"/>
              <a:gd name="T1" fmla="*/ 20466 h 20466"/>
              <a:gd name="T2" fmla="*/ 520 w 27666"/>
              <a:gd name="T3" fmla="*/ 20466 h 20466"/>
              <a:gd name="T4" fmla="*/ 0 w 27666"/>
              <a:gd name="T5" fmla="*/ 19946 h 20466"/>
              <a:gd name="T6" fmla="*/ 0 w 27666"/>
              <a:gd name="T7" fmla="*/ 520 h 20466"/>
              <a:gd name="T8" fmla="*/ 520 w 27666"/>
              <a:gd name="T9" fmla="*/ 0 h 20466"/>
              <a:gd name="T10" fmla="*/ 27146 w 27666"/>
              <a:gd name="T11" fmla="*/ 0 h 20466"/>
              <a:gd name="T12" fmla="*/ 27666 w 27666"/>
              <a:gd name="T13" fmla="*/ 520 h 20466"/>
              <a:gd name="T14" fmla="*/ 27666 w 27666"/>
              <a:gd name="T15" fmla="*/ 19946 h 20466"/>
              <a:gd name="T16" fmla="*/ 27146 w 27666"/>
              <a:gd name="T17" fmla="*/ 20466 h 20466"/>
              <a:gd name="T18" fmla="*/ 520 w 27666"/>
              <a:gd name="T19" fmla="*/ 80 h 20466"/>
              <a:gd name="T20" fmla="*/ 80 w 27666"/>
              <a:gd name="T21" fmla="*/ 520 h 20466"/>
              <a:gd name="T22" fmla="*/ 80 w 27666"/>
              <a:gd name="T23" fmla="*/ 19946 h 20466"/>
              <a:gd name="T24" fmla="*/ 520 w 27666"/>
              <a:gd name="T25" fmla="*/ 20386 h 20466"/>
              <a:gd name="T26" fmla="*/ 27146 w 27666"/>
              <a:gd name="T27" fmla="*/ 20386 h 20466"/>
              <a:gd name="T28" fmla="*/ 27146 w 27666"/>
              <a:gd name="T29" fmla="*/ 20386 h 20466"/>
              <a:gd name="T30" fmla="*/ 27586 w 27666"/>
              <a:gd name="T31" fmla="*/ 19946 h 20466"/>
              <a:gd name="T32" fmla="*/ 27586 w 27666"/>
              <a:gd name="T33" fmla="*/ 520 h 20466"/>
              <a:gd name="T34" fmla="*/ 27146 w 27666"/>
              <a:gd name="T35" fmla="*/ 80 h 20466"/>
              <a:gd name="T36" fmla="*/ 520 w 27666"/>
              <a:gd name="T37" fmla="*/ 80 h 20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666" h="20466">
                <a:moveTo>
                  <a:pt x="27146" y="20466"/>
                </a:moveTo>
                <a:cubicBezTo>
                  <a:pt x="520" y="20466"/>
                  <a:pt x="520" y="20466"/>
                  <a:pt x="520" y="20466"/>
                </a:cubicBezTo>
                <a:cubicBezTo>
                  <a:pt x="6" y="20466"/>
                  <a:pt x="0" y="19951"/>
                  <a:pt x="0" y="19946"/>
                </a:cubicBezTo>
                <a:cubicBezTo>
                  <a:pt x="0" y="520"/>
                  <a:pt x="0" y="520"/>
                  <a:pt x="0" y="520"/>
                </a:cubicBezTo>
                <a:cubicBezTo>
                  <a:pt x="0" y="6"/>
                  <a:pt x="515" y="0"/>
                  <a:pt x="520" y="0"/>
                </a:cubicBezTo>
                <a:cubicBezTo>
                  <a:pt x="27146" y="0"/>
                  <a:pt x="27146" y="0"/>
                  <a:pt x="27146" y="0"/>
                </a:cubicBezTo>
                <a:cubicBezTo>
                  <a:pt x="27660" y="0"/>
                  <a:pt x="27666" y="515"/>
                  <a:pt x="27666" y="520"/>
                </a:cubicBezTo>
                <a:cubicBezTo>
                  <a:pt x="27666" y="19946"/>
                  <a:pt x="27666" y="19946"/>
                  <a:pt x="27666" y="19946"/>
                </a:cubicBezTo>
                <a:cubicBezTo>
                  <a:pt x="27666" y="20460"/>
                  <a:pt x="27151" y="20466"/>
                  <a:pt x="27146" y="20466"/>
                </a:cubicBezTo>
                <a:close/>
                <a:moveTo>
                  <a:pt x="520" y="80"/>
                </a:moveTo>
                <a:cubicBezTo>
                  <a:pt x="502" y="80"/>
                  <a:pt x="80" y="86"/>
                  <a:pt x="80" y="520"/>
                </a:cubicBezTo>
                <a:cubicBezTo>
                  <a:pt x="80" y="19946"/>
                  <a:pt x="80" y="19946"/>
                  <a:pt x="80" y="19946"/>
                </a:cubicBezTo>
                <a:cubicBezTo>
                  <a:pt x="80" y="19964"/>
                  <a:pt x="86" y="20386"/>
                  <a:pt x="520" y="20386"/>
                </a:cubicBezTo>
                <a:cubicBezTo>
                  <a:pt x="27146" y="20386"/>
                  <a:pt x="27146" y="20386"/>
                  <a:pt x="27146" y="20386"/>
                </a:cubicBezTo>
                <a:cubicBezTo>
                  <a:pt x="27146" y="20386"/>
                  <a:pt x="27146" y="20386"/>
                  <a:pt x="27146" y="20386"/>
                </a:cubicBezTo>
                <a:cubicBezTo>
                  <a:pt x="27164" y="20386"/>
                  <a:pt x="27586" y="20380"/>
                  <a:pt x="27586" y="19946"/>
                </a:cubicBezTo>
                <a:cubicBezTo>
                  <a:pt x="27586" y="520"/>
                  <a:pt x="27586" y="520"/>
                  <a:pt x="27586" y="520"/>
                </a:cubicBezTo>
                <a:cubicBezTo>
                  <a:pt x="27586" y="502"/>
                  <a:pt x="27580" y="80"/>
                  <a:pt x="27146" y="80"/>
                </a:cubicBezTo>
                <a:lnTo>
                  <a:pt x="520" y="80"/>
                </a:lnTo>
                <a:close/>
              </a:path>
            </a:pathLst>
          </a:custGeom>
          <a:solidFill>
            <a:srgbClr val="D1D3D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6633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49" r:id="rId2"/>
    <p:sldLayoutId id="2147483665" r:id="rId3"/>
    <p:sldLayoutId id="2147483666" r:id="rId4"/>
    <p:sldLayoutId id="2147483667" r:id="rId5"/>
    <p:sldLayoutId id="2147483668" r:id="rId6"/>
    <p:sldLayoutId id="2147483661" r:id="rId7"/>
    <p:sldLayoutId id="2147483650" r:id="rId8"/>
    <p:sldLayoutId id="2147483662" r:id="rId9"/>
    <p:sldLayoutId id="2147483663" r:id="rId10"/>
    <p:sldLayoutId id="2147483664" r:id="rId11"/>
    <p:sldLayoutId id="2147483652" r:id="rId12"/>
    <p:sldLayoutId id="2147483654" r:id="rId13"/>
    <p:sldLayoutId id="2147483655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lnSpc>
          <a:spcPts val="3600"/>
        </a:lnSpc>
        <a:spcBef>
          <a:spcPct val="0"/>
        </a:spcBef>
        <a:buNone/>
        <a:defRPr sz="3300" b="1" kern="1200" cap="all" spc="10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457200" rtl="0" eaLnBrk="1" latinLnBrk="0" hangingPunct="1">
        <a:lnSpc>
          <a:spcPts val="3300"/>
        </a:lnSpc>
        <a:spcBef>
          <a:spcPct val="20000"/>
        </a:spcBef>
        <a:buFont typeface="Arial" pitchFamily="34" charset="0"/>
        <a:buChar char="•"/>
        <a:tabLst>
          <a:tab pos="266700" algn="l"/>
        </a:tabLst>
        <a:defRPr sz="30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419100" indent="-190500" algn="l" defTabSz="457200" rtl="0" eaLnBrk="1" latinLnBrk="0" hangingPunct="1">
        <a:lnSpc>
          <a:spcPts val="3000"/>
        </a:lnSpc>
        <a:spcBef>
          <a:spcPct val="20000"/>
        </a:spcBef>
        <a:buFont typeface="Arial" pitchFamily="34" charset="0"/>
        <a:buChar char="•"/>
        <a:defRPr sz="2800" kern="1200" baseline="0">
          <a:solidFill>
            <a:schemeClr val="accent2"/>
          </a:solidFill>
          <a:latin typeface="+mn-lt"/>
          <a:ea typeface="+mn-ea"/>
          <a:cs typeface="+mn-cs"/>
        </a:defRPr>
      </a:lvl2pPr>
      <a:lvl3pPr marL="647700" indent="-228600" algn="l" defTabSz="457200" rtl="0" eaLnBrk="1" latinLnBrk="0" hangingPunct="1">
        <a:lnSpc>
          <a:spcPts val="2800"/>
        </a:lnSpc>
        <a:spcBef>
          <a:spcPct val="20000"/>
        </a:spcBef>
        <a:buFont typeface="Arial" pitchFamily="34" charset="0"/>
        <a:buChar char="•"/>
        <a:defRPr sz="2400" kern="1200">
          <a:solidFill>
            <a:schemeClr val="accent2"/>
          </a:solidFill>
          <a:latin typeface="+mn-lt"/>
          <a:ea typeface="+mn-ea"/>
          <a:cs typeface="+mn-cs"/>
        </a:defRPr>
      </a:lvl3pPr>
      <a:lvl4pPr marL="809625" indent="-190500" algn="l" defTabSz="457200" rtl="0" eaLnBrk="1" latinLnBrk="0" hangingPunct="1">
        <a:lnSpc>
          <a:spcPts val="2400"/>
        </a:lnSpc>
        <a:spcBef>
          <a:spcPct val="20000"/>
        </a:spcBef>
        <a:buFont typeface="Arial" pitchFamily="34" charset="0"/>
        <a:buChar char="•"/>
        <a:defRPr sz="2100" kern="1200">
          <a:solidFill>
            <a:schemeClr val="accent2"/>
          </a:solidFill>
          <a:latin typeface="+mn-lt"/>
          <a:ea typeface="+mn-ea"/>
          <a:cs typeface="+mn-cs"/>
        </a:defRPr>
      </a:lvl4pPr>
      <a:lvl5pPr marL="990600" indent="-152400" algn="l" defTabSz="457200" rtl="0" eaLnBrk="1" latinLnBrk="0" hangingPunct="1">
        <a:lnSpc>
          <a:spcPts val="2100"/>
        </a:lnSpc>
        <a:spcBef>
          <a:spcPct val="20000"/>
        </a:spcBef>
        <a:buFont typeface="Arial" pitchFamily="34" charset="0"/>
        <a:buChar char="•"/>
        <a:defRPr sz="1800" kern="1200" baseline="0">
          <a:solidFill>
            <a:schemeClr val="accent2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2.jp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hyperlink" Target="https://vimeo.com/199634477/e33d0d46de" TargetMode="External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0.png"/><Relationship Id="rId5" Type="http://schemas.openxmlformats.org/officeDocument/2006/relationships/image" Target="../media/image13.jpeg"/><Relationship Id="rId4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0.png"/><Relationship Id="rId5" Type="http://schemas.openxmlformats.org/officeDocument/2006/relationships/image" Target="../media/image14.jpeg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15.JP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2828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32915" y="524691"/>
            <a:ext cx="609600" cy="609600"/>
          </a:xfrm>
          <a:prstGeom prst="rect">
            <a:avLst/>
          </a:prstGeom>
        </p:spPr>
      </p:pic>
      <p:pic>
        <p:nvPicPr>
          <p:cNvPr id="5" name="Afbeelding 4" descr="MMC Veldhoven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9200" y="298800"/>
            <a:ext cx="3602998" cy="5404497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>6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06434" y="1870166"/>
            <a:ext cx="609600" cy="609600"/>
          </a:xfrm>
          <a:prstGeom prst="rect">
            <a:avLst/>
          </a:prstGeom>
        </p:spPr>
      </p:pic>
      <p:sp>
        <p:nvSpPr>
          <p:cNvPr id="3" name="Tijdelijke aanduiding voor dia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>7</a:t>
            </a:r>
            <a:endParaRPr lang="en-US" dirty="0"/>
          </a:p>
        </p:txBody>
      </p:sp>
      <p:pic>
        <p:nvPicPr>
          <p:cNvPr id="5" name="Afbeelding 4">
            <a:hlinkClick r:id="rId6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739" y="1052885"/>
            <a:ext cx="8061134" cy="4511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19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40000" y="1326764"/>
            <a:ext cx="8064000" cy="3953439"/>
          </a:xfrm>
        </p:spPr>
        <p:txBody>
          <a:bodyPr/>
          <a:lstStyle/>
          <a:p>
            <a:pPr>
              <a:buNone/>
            </a:pPr>
            <a:endParaRPr lang="nl-NL" sz="2400" dirty="0" smtClean="0"/>
          </a:p>
          <a:p>
            <a:pPr>
              <a:buNone/>
            </a:pPr>
            <a:endParaRPr lang="nl-NL" sz="2400" dirty="0" smtClean="0"/>
          </a:p>
        </p:txBody>
      </p:sp>
      <p:pic>
        <p:nvPicPr>
          <p:cNvPr id="4098" name="Picture 2" descr="UMC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00" y="349391"/>
            <a:ext cx="8064000" cy="5372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s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79418" y="832682"/>
            <a:ext cx="609600" cy="609600"/>
          </a:xfrm>
          <a:prstGeom prst="rect">
            <a:avLst/>
          </a:prstGeom>
        </p:spPr>
      </p:pic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>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890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MMC Veldhoven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704" y="352696"/>
            <a:ext cx="8022794" cy="5345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s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75360" y="825137"/>
            <a:ext cx="609600" cy="609600"/>
          </a:xfrm>
          <a:prstGeom prst="rect">
            <a:avLst/>
          </a:prstGeom>
        </p:spPr>
      </p:pic>
      <p:sp>
        <p:nvSpPr>
          <p:cNvPr id="3" name="Tijdelijke aanduiding voor dia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>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9948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23112" y="5958841"/>
            <a:ext cx="609600" cy="609600"/>
          </a:xfrm>
          <a:prstGeom prst="rect">
            <a:avLst/>
          </a:prstGeom>
        </p:spPr>
      </p:pic>
      <p:pic>
        <p:nvPicPr>
          <p:cNvPr id="3" name="Afbeelding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031" y="329838"/>
            <a:ext cx="8006467" cy="5337644"/>
          </a:xfrm>
          <a:prstGeom prst="rect">
            <a:avLst/>
          </a:prstGeom>
        </p:spPr>
      </p:pic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>10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725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liniClowns">
  <a:themeElements>
    <a:clrScheme name="CliniClowns">
      <a:dk1>
        <a:sysClr val="windowText" lastClr="000000"/>
      </a:dk1>
      <a:lt1>
        <a:sysClr val="window" lastClr="FFFFFF"/>
      </a:lt1>
      <a:dk2>
        <a:srgbClr val="818A8F"/>
      </a:dk2>
      <a:lt2>
        <a:srgbClr val="FFFFFF"/>
      </a:lt2>
      <a:accent1>
        <a:srgbClr val="D71E1E"/>
      </a:accent1>
      <a:accent2>
        <a:srgbClr val="191E87"/>
      </a:accent2>
      <a:accent3>
        <a:srgbClr val="5EB6E4"/>
      </a:accent3>
      <a:accent4>
        <a:srgbClr val="00B2A9"/>
      </a:accent4>
      <a:accent5>
        <a:srgbClr val="7AB800"/>
      </a:accent5>
      <a:accent6>
        <a:srgbClr val="F8E04D"/>
      </a:accent6>
      <a:hlink>
        <a:srgbClr val="D71E1E"/>
      </a:hlink>
      <a:folHlink>
        <a:srgbClr val="191E8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CC_PowerPoint</Template>
  <TotalTime>1349</TotalTime>
  <Words>29</Words>
  <Application>Microsoft Office PowerPoint</Application>
  <PresentationFormat>Diavoorstelling (4:3)</PresentationFormat>
  <Paragraphs>12</Paragraphs>
  <Slides>7</Slides>
  <Notes>5</Notes>
  <HiddenSlides>0</HiddenSlides>
  <MMClips>5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7</vt:i4>
      </vt:variant>
    </vt:vector>
  </HeadingPairs>
  <TitlesOfParts>
    <vt:vector size="10" baseType="lpstr">
      <vt:lpstr>Arial</vt:lpstr>
      <vt:lpstr>Calibri</vt:lpstr>
      <vt:lpstr>CliniClowns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subject>Template voor een PowerPoint presentatie</dc:subject>
  <dc:creator>Esmee van de Laar</dc:creator>
  <dc:description>versie 1.1</dc:description>
  <cp:lastModifiedBy>Miranda Jongman</cp:lastModifiedBy>
  <cp:revision>172</cp:revision>
  <dcterms:created xsi:type="dcterms:W3CDTF">2015-07-21T07:39:12Z</dcterms:created>
  <dcterms:modified xsi:type="dcterms:W3CDTF">2019-03-07T15:30:57Z</dcterms:modified>
  <cp:category>Huisstijl</cp:category>
</cp:coreProperties>
</file>