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sldIdLst>
    <p:sldId id="578" r:id="rId5"/>
    <p:sldId id="595" r:id="rId6"/>
    <p:sldId id="582" r:id="rId7"/>
    <p:sldId id="570" r:id="rId8"/>
    <p:sldId id="550" r:id="rId9"/>
    <p:sldId id="258" r:id="rId10"/>
    <p:sldId id="585" r:id="rId11"/>
    <p:sldId id="586" r:id="rId12"/>
    <p:sldId id="581" r:id="rId13"/>
    <p:sldId id="557" r:id="rId14"/>
    <p:sldId id="558" r:id="rId15"/>
    <p:sldId id="559" r:id="rId16"/>
    <p:sldId id="560" r:id="rId17"/>
    <p:sldId id="594" r:id="rId18"/>
    <p:sldId id="589" r:id="rId19"/>
    <p:sldId id="587" r:id="rId20"/>
    <p:sldId id="588" r:id="rId21"/>
    <p:sldId id="563" r:id="rId22"/>
    <p:sldId id="593" r:id="rId23"/>
    <p:sldId id="596" r:id="rId24"/>
    <p:sldId id="599" r:id="rId25"/>
    <p:sldId id="592" r:id="rId26"/>
    <p:sldId id="597" r:id="rId27"/>
    <p:sldId id="598" r:id="rId28"/>
  </p:sldIdLst>
  <p:sldSz cx="9144000" cy="6858000" type="screen4x3"/>
  <p:notesSz cx="6797675" cy="9926638"/>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6CD909"/>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81" autoAdjust="0"/>
    <p:restoredTop sz="83417" autoAdjust="0"/>
  </p:normalViewPr>
  <p:slideViewPr>
    <p:cSldViewPr snapToGrid="0" showGuides="1">
      <p:cViewPr varScale="1">
        <p:scale>
          <a:sx n="69" d="100"/>
          <a:sy n="69" d="100"/>
        </p:scale>
        <p:origin x="2064" y="58"/>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nnis van Balkom" userId="665d3394-8957-4968-9935-e197a30e53a2" providerId="ADAL" clId="{67B6DB2A-CD81-462F-A0AC-6BE1D6BB2BF3}"/>
    <pc:docChg chg="custSel addSld delSld modSld sldOrd">
      <pc:chgData name="Dennis van Balkom" userId="665d3394-8957-4968-9935-e197a30e53a2" providerId="ADAL" clId="{67B6DB2A-CD81-462F-A0AC-6BE1D6BB2BF3}" dt="2024-03-14T07:41:47.391" v="157" actId="20577"/>
      <pc:docMkLst>
        <pc:docMk/>
      </pc:docMkLst>
      <pc:sldChg chg="modSp mod">
        <pc:chgData name="Dennis van Balkom" userId="665d3394-8957-4968-9935-e197a30e53a2" providerId="ADAL" clId="{67B6DB2A-CD81-462F-A0AC-6BE1D6BB2BF3}" dt="2024-03-07T07:43:28.868" v="142" actId="20577"/>
        <pc:sldMkLst>
          <pc:docMk/>
          <pc:sldMk cId="1900244631" sldId="258"/>
        </pc:sldMkLst>
        <pc:spChg chg="mod">
          <ac:chgData name="Dennis van Balkom" userId="665d3394-8957-4968-9935-e197a30e53a2" providerId="ADAL" clId="{67B6DB2A-CD81-462F-A0AC-6BE1D6BB2BF3}" dt="2024-03-07T07:43:28.868" v="142" actId="20577"/>
          <ac:spMkLst>
            <pc:docMk/>
            <pc:sldMk cId="1900244631" sldId="258"/>
            <ac:spMk id="9" creationId="{A3DA5589-9DE0-D74E-6B24-201F61306537}"/>
          </ac:spMkLst>
        </pc:spChg>
      </pc:sldChg>
      <pc:sldChg chg="modSp mod">
        <pc:chgData name="Dennis van Balkom" userId="665d3394-8957-4968-9935-e197a30e53a2" providerId="ADAL" clId="{67B6DB2A-CD81-462F-A0AC-6BE1D6BB2BF3}" dt="2024-03-07T07:23:17.802" v="85" actId="404"/>
        <pc:sldMkLst>
          <pc:docMk/>
          <pc:sldMk cId="591640088" sldId="550"/>
        </pc:sldMkLst>
        <pc:spChg chg="mod">
          <ac:chgData name="Dennis van Balkom" userId="665d3394-8957-4968-9935-e197a30e53a2" providerId="ADAL" clId="{67B6DB2A-CD81-462F-A0AC-6BE1D6BB2BF3}" dt="2024-03-07T07:23:17.802" v="85" actId="404"/>
          <ac:spMkLst>
            <pc:docMk/>
            <pc:sldMk cId="591640088" sldId="550"/>
            <ac:spMk id="3" creationId="{32D0AD2B-D5F7-4C8A-8F8F-5E264AA23E14}"/>
          </ac:spMkLst>
        </pc:spChg>
      </pc:sldChg>
      <pc:sldChg chg="modSp mod">
        <pc:chgData name="Dennis van Balkom" userId="665d3394-8957-4968-9935-e197a30e53a2" providerId="ADAL" clId="{67B6DB2A-CD81-462F-A0AC-6BE1D6BB2BF3}" dt="2024-02-28T14:11:11.021" v="5" actId="20577"/>
        <pc:sldMkLst>
          <pc:docMk/>
          <pc:sldMk cId="536539956" sldId="578"/>
        </pc:sldMkLst>
        <pc:spChg chg="mod">
          <ac:chgData name="Dennis van Balkom" userId="665d3394-8957-4968-9935-e197a30e53a2" providerId="ADAL" clId="{67B6DB2A-CD81-462F-A0AC-6BE1D6BB2BF3}" dt="2024-02-28T14:11:11.021" v="5" actId="20577"/>
          <ac:spMkLst>
            <pc:docMk/>
            <pc:sldMk cId="536539956" sldId="578"/>
            <ac:spMk id="35843" creationId="{00000000-0000-0000-0000-000000000000}"/>
          </ac:spMkLst>
        </pc:spChg>
      </pc:sldChg>
      <pc:sldChg chg="modSp mod">
        <pc:chgData name="Dennis van Balkom" userId="665d3394-8957-4968-9935-e197a30e53a2" providerId="ADAL" clId="{67B6DB2A-CD81-462F-A0AC-6BE1D6BB2BF3}" dt="2024-03-14T07:41:47.391" v="157" actId="20577"/>
        <pc:sldMkLst>
          <pc:docMk/>
          <pc:sldMk cId="1970358920" sldId="592"/>
        </pc:sldMkLst>
        <pc:spChg chg="mod">
          <ac:chgData name="Dennis van Balkom" userId="665d3394-8957-4968-9935-e197a30e53a2" providerId="ADAL" clId="{67B6DB2A-CD81-462F-A0AC-6BE1D6BB2BF3}" dt="2024-03-14T07:41:47.391" v="157" actId="20577"/>
          <ac:spMkLst>
            <pc:docMk/>
            <pc:sldMk cId="1970358920" sldId="592"/>
            <ac:spMk id="3" creationId="{BFCB9174-4957-5E8A-71CF-EEA3BDAFE156}"/>
          </ac:spMkLst>
        </pc:spChg>
      </pc:sldChg>
      <pc:sldChg chg="modSp mod ord">
        <pc:chgData name="Dennis van Balkom" userId="665d3394-8957-4968-9935-e197a30e53a2" providerId="ADAL" clId="{67B6DB2A-CD81-462F-A0AC-6BE1D6BB2BF3}" dt="2024-03-07T13:16:11.990" v="144"/>
        <pc:sldMkLst>
          <pc:docMk/>
          <pc:sldMk cId="1177379020" sldId="593"/>
        </pc:sldMkLst>
        <pc:spChg chg="mod">
          <ac:chgData name="Dennis van Balkom" userId="665d3394-8957-4968-9935-e197a30e53a2" providerId="ADAL" clId="{67B6DB2A-CD81-462F-A0AC-6BE1D6BB2BF3}" dt="2024-02-28T14:20:19.675" v="14" actId="20577"/>
          <ac:spMkLst>
            <pc:docMk/>
            <pc:sldMk cId="1177379020" sldId="593"/>
            <ac:spMk id="35843" creationId="{00000000-0000-0000-0000-000000000000}"/>
          </ac:spMkLst>
        </pc:spChg>
      </pc:sldChg>
      <pc:sldChg chg="ord">
        <pc:chgData name="Dennis van Balkom" userId="665d3394-8957-4968-9935-e197a30e53a2" providerId="ADAL" clId="{67B6DB2A-CD81-462F-A0AC-6BE1D6BB2BF3}" dt="2024-03-07T13:16:19.637" v="146"/>
        <pc:sldMkLst>
          <pc:docMk/>
          <pc:sldMk cId="3416390137" sldId="596"/>
        </pc:sldMkLst>
      </pc:sldChg>
      <pc:sldChg chg="modSp new mod ord">
        <pc:chgData name="Dennis van Balkom" userId="665d3394-8957-4968-9935-e197a30e53a2" providerId="ADAL" clId="{67B6DB2A-CD81-462F-A0AC-6BE1D6BB2BF3}" dt="2024-03-07T13:16:28.670" v="148"/>
        <pc:sldMkLst>
          <pc:docMk/>
          <pc:sldMk cId="480021683" sldId="598"/>
        </pc:sldMkLst>
        <pc:spChg chg="mod">
          <ac:chgData name="Dennis van Balkom" userId="665d3394-8957-4968-9935-e197a30e53a2" providerId="ADAL" clId="{67B6DB2A-CD81-462F-A0AC-6BE1D6BB2BF3}" dt="2024-03-04T09:28:26.536" v="36" actId="5793"/>
          <ac:spMkLst>
            <pc:docMk/>
            <pc:sldMk cId="480021683" sldId="598"/>
            <ac:spMk id="3" creationId="{DA1BFB36-8CFB-33EA-3EBC-681C2DB7F695}"/>
          </ac:spMkLst>
        </pc:spChg>
      </pc:sldChg>
      <pc:sldChg chg="addSp delSp modSp del mod">
        <pc:chgData name="Dennis van Balkom" userId="665d3394-8957-4968-9935-e197a30e53a2" providerId="ADAL" clId="{67B6DB2A-CD81-462F-A0AC-6BE1D6BB2BF3}" dt="2024-02-28T14:20:55.272" v="16" actId="2696"/>
        <pc:sldMkLst>
          <pc:docMk/>
          <pc:sldMk cId="1419471745" sldId="598"/>
        </pc:sldMkLst>
        <pc:spChg chg="add mod">
          <ac:chgData name="Dennis van Balkom" userId="665d3394-8957-4968-9935-e197a30e53a2" providerId="ADAL" clId="{67B6DB2A-CD81-462F-A0AC-6BE1D6BB2BF3}" dt="2024-02-28T14:20:25.078" v="15" actId="478"/>
          <ac:spMkLst>
            <pc:docMk/>
            <pc:sldMk cId="1419471745" sldId="598"/>
            <ac:spMk id="8" creationId="{B7053F11-21C1-AB4E-9AD7-4C0127E5D9A6}"/>
          </ac:spMkLst>
        </pc:spChg>
        <pc:picChg chg="del">
          <ac:chgData name="Dennis van Balkom" userId="665d3394-8957-4968-9935-e197a30e53a2" providerId="ADAL" clId="{67B6DB2A-CD81-462F-A0AC-6BE1D6BB2BF3}" dt="2024-02-28T14:20:25.078" v="15" actId="478"/>
          <ac:picMkLst>
            <pc:docMk/>
            <pc:sldMk cId="1419471745" sldId="598"/>
            <ac:picMk id="7" creationId="{449443C1-379C-4C5D-3DF1-C988AC4EEF6F}"/>
          </ac:picMkLst>
        </pc:picChg>
      </pc:sldChg>
      <pc:sldChg chg="modSp new mod">
        <pc:chgData name="Dennis van Balkom" userId="665d3394-8957-4968-9935-e197a30e53a2" providerId="ADAL" clId="{67B6DB2A-CD81-462F-A0AC-6BE1D6BB2BF3}" dt="2024-03-07T13:17:07.918" v="155" actId="122"/>
        <pc:sldMkLst>
          <pc:docMk/>
          <pc:sldMk cId="2662317335" sldId="599"/>
        </pc:sldMkLst>
        <pc:spChg chg="mod">
          <ac:chgData name="Dennis van Balkom" userId="665d3394-8957-4968-9935-e197a30e53a2" providerId="ADAL" clId="{67B6DB2A-CD81-462F-A0AC-6BE1D6BB2BF3}" dt="2024-03-07T13:17:07.918" v="155" actId="122"/>
          <ac:spMkLst>
            <pc:docMk/>
            <pc:sldMk cId="2662317335" sldId="599"/>
            <ac:spMk id="2" creationId="{0CDA110B-8644-1AF5-54C7-F8B340C7AF60}"/>
          </ac:spMkLst>
        </pc:spChg>
        <pc:spChg chg="mod">
          <ac:chgData name="Dennis van Balkom" userId="665d3394-8957-4968-9935-e197a30e53a2" providerId="ADAL" clId="{67B6DB2A-CD81-462F-A0AC-6BE1D6BB2BF3}" dt="2024-03-07T13:17:01.112" v="150"/>
          <ac:spMkLst>
            <pc:docMk/>
            <pc:sldMk cId="2662317335" sldId="599"/>
            <ac:spMk id="3" creationId="{BBD55734-B8EF-1C42-4929-A8AD7DB434A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Tijdelijke aanduiding voor datum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E08397CF-E02E-4903-A055-890F16227311}" type="datetimeFigureOut">
              <a:rPr lang="en-GB" smtClean="0"/>
              <a:t>14/03/2024</a:t>
            </a:fld>
            <a:endParaRPr lang="en-GB"/>
          </a:p>
        </p:txBody>
      </p:sp>
      <p:sp>
        <p:nvSpPr>
          <p:cNvPr id="4" name="Tijdelijke aanduiding voor dia-afbeelding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Tijdelijke aanduiding voor notiti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GB"/>
          </a:p>
        </p:txBody>
      </p:sp>
      <p:sp>
        <p:nvSpPr>
          <p:cNvPr id="6" name="Tijdelijke aanduiding voor voettekst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Tijdelijke aanduiding voor dianumm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5FB9AB66-6B1B-4D33-8EC2-D94AB424B261}" type="slidenum">
              <a:rPr lang="en-GB" smtClean="0"/>
              <a:t>‹nr.›</a:t>
            </a:fld>
            <a:endParaRPr lang="en-GB"/>
          </a:p>
        </p:txBody>
      </p:sp>
    </p:spTree>
    <p:extLst>
      <p:ext uri="{BB962C8B-B14F-4D97-AF65-F5344CB8AC3E}">
        <p14:creationId xmlns:p14="http://schemas.microsoft.com/office/powerpoint/2010/main" val="1168210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Technische resultaten hebben ook invloed op economische resultaten </a:t>
            </a:r>
          </a:p>
        </p:txBody>
      </p:sp>
      <p:sp>
        <p:nvSpPr>
          <p:cNvPr id="4" name="Tijdelijke aanduiding voor dianummer 3"/>
          <p:cNvSpPr>
            <a:spLocks noGrp="1"/>
          </p:cNvSpPr>
          <p:nvPr>
            <p:ph type="sldNum" sz="quarter" idx="5"/>
          </p:nvPr>
        </p:nvSpPr>
        <p:spPr/>
        <p:txBody>
          <a:bodyPr/>
          <a:lstStyle/>
          <a:p>
            <a:fld id="{CFD7E3BE-5F35-4082-89D2-E53E9F681D3E}" type="slidenum">
              <a:rPr lang="nl-NL" smtClean="0"/>
              <a:t>4</a:t>
            </a:fld>
            <a:endParaRPr lang="nl-NL"/>
          </a:p>
        </p:txBody>
      </p:sp>
    </p:spTree>
    <p:extLst>
      <p:ext uri="{BB962C8B-B14F-4D97-AF65-F5344CB8AC3E}">
        <p14:creationId xmlns:p14="http://schemas.microsoft.com/office/powerpoint/2010/main" val="528926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solidFill>
                  <a:srgbClr val="000000"/>
                </a:solidFill>
                <a:effectLst/>
                <a:latin typeface="Arial" panose="020B0604020202020204" pitchFamily="34" charset="0"/>
              </a:rPr>
              <a:t>Je technische resultaten zie je terug in je economische resultaten. Betere economische resultaten verhogen het inkomen en de ontwikkelingsmogelijkheden van het bedrijf. </a:t>
            </a:r>
            <a:endParaRPr lang="nl-NL" dirty="0"/>
          </a:p>
          <a:p>
            <a:endParaRPr lang="nl-NL" dirty="0"/>
          </a:p>
        </p:txBody>
      </p:sp>
      <p:sp>
        <p:nvSpPr>
          <p:cNvPr id="4" name="Tijdelijke aanduiding voor dianummer 3"/>
          <p:cNvSpPr>
            <a:spLocks noGrp="1"/>
          </p:cNvSpPr>
          <p:nvPr>
            <p:ph type="sldNum" sz="quarter" idx="5"/>
          </p:nvPr>
        </p:nvSpPr>
        <p:spPr/>
        <p:txBody>
          <a:bodyPr/>
          <a:lstStyle/>
          <a:p>
            <a:fld id="{5FB9AB66-6B1B-4D33-8EC2-D94AB424B261}" type="slidenum">
              <a:rPr lang="en-GB" smtClean="0"/>
              <a:t>10</a:t>
            </a:fld>
            <a:endParaRPr lang="en-GB"/>
          </a:p>
        </p:txBody>
      </p:sp>
    </p:spTree>
    <p:extLst>
      <p:ext uri="{BB962C8B-B14F-4D97-AF65-F5344CB8AC3E}">
        <p14:creationId xmlns:p14="http://schemas.microsoft.com/office/powerpoint/2010/main" val="211644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3F3E47"/>
                </a:solidFill>
                <a:effectLst/>
                <a:latin typeface="Montserrat" panose="020B0604020202020204" pitchFamily="2" charset="0"/>
              </a:rPr>
              <a:t>Een keurmerk is een hulpmiddel voor het maken van een duurzame of gezonde keuze in de supermarkt. Een keurmerk geeft bijvoorbeeld aan dat het product is gemaakt met extra aandacht voor milieu of dierenwelzijn. Als consument kom je honderden keurmerken, kwaliteitsstempels en labels tegen.</a:t>
            </a:r>
            <a:endParaRPr lang="nl-NL" dirty="0"/>
          </a:p>
        </p:txBody>
      </p:sp>
      <p:sp>
        <p:nvSpPr>
          <p:cNvPr id="4" name="Tijdelijke aanduiding voor dianummer 3"/>
          <p:cNvSpPr>
            <a:spLocks noGrp="1"/>
          </p:cNvSpPr>
          <p:nvPr>
            <p:ph type="sldNum" sz="quarter" idx="5"/>
          </p:nvPr>
        </p:nvSpPr>
        <p:spPr/>
        <p:txBody>
          <a:bodyPr/>
          <a:lstStyle/>
          <a:p>
            <a:fld id="{5FB9AB66-6B1B-4D33-8EC2-D94AB424B261}" type="slidenum">
              <a:rPr lang="en-GB" smtClean="0"/>
              <a:t>12</a:t>
            </a:fld>
            <a:endParaRPr lang="en-GB"/>
          </a:p>
        </p:txBody>
      </p:sp>
    </p:spTree>
    <p:extLst>
      <p:ext uri="{BB962C8B-B14F-4D97-AF65-F5344CB8AC3E}">
        <p14:creationId xmlns:p14="http://schemas.microsoft.com/office/powerpoint/2010/main" val="1248666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5FB9AB66-6B1B-4D33-8EC2-D94AB424B261}" type="slidenum">
              <a:rPr lang="en-GB" smtClean="0"/>
              <a:t>18</a:t>
            </a:fld>
            <a:endParaRPr lang="en-GB"/>
          </a:p>
        </p:txBody>
      </p:sp>
    </p:spTree>
    <p:extLst>
      <p:ext uri="{BB962C8B-B14F-4D97-AF65-F5344CB8AC3E}">
        <p14:creationId xmlns:p14="http://schemas.microsoft.com/office/powerpoint/2010/main" val="28409870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pic>
        <p:nvPicPr>
          <p:cNvPr id="7" name="Afbeelding 6" descr="Afbeelding met persoon, menigte&#10;&#10;Automatisch gegenereerde beschrijving">
            <a:extLst>
              <a:ext uri="{FF2B5EF4-FFF2-40B4-BE49-F238E27FC236}">
                <a16:creationId xmlns:a16="http://schemas.microsoft.com/office/drawing/2014/main" id="{D61A5846-9542-4568-9DFE-94882DCA624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278607" y="5004932"/>
            <a:ext cx="6507000" cy="481473"/>
          </a:xfrm>
        </p:spPr>
        <p:txBody>
          <a:bodyPr anchor="b">
            <a:spAutoFit/>
          </a:bodyPr>
          <a:lstStyle>
            <a:lvl1pPr algn="l">
              <a:lnSpc>
                <a:spcPct val="85000"/>
              </a:lnSpc>
              <a:defRPr sz="3375" spc="-68" baseline="0">
                <a:solidFill>
                  <a:schemeClr val="accent1"/>
                </a:solidFill>
              </a:defRPr>
            </a:lvl1pPr>
          </a:lstStyle>
          <a:p>
            <a:r>
              <a:rPr lang="nl-NL" noProof="0"/>
              <a:t>Klik om stijl te bewerken</a:t>
            </a:r>
          </a:p>
        </p:txBody>
      </p:sp>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278100" y="7020000"/>
            <a:ext cx="233958"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881062" y="6325170"/>
            <a:ext cx="3690938" cy="216000"/>
          </a:xfrm>
        </p:spPr>
        <p:txBody>
          <a:bodyPr/>
          <a:lstStyle>
            <a:lvl1pPr>
              <a:defRPr>
                <a:solidFill>
                  <a:schemeClr val="accent1"/>
                </a:solidFill>
              </a:defRPr>
            </a:lvl1pPr>
          </a:lstStyle>
          <a:p>
            <a:r>
              <a:rPr lang="nl-NL" noProof="0"/>
              <a:t>Onderwerp van de presentatie</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278608" y="6325170"/>
            <a:ext cx="602456" cy="216000"/>
          </a:xfrm>
        </p:spPr>
        <p:txBody>
          <a:bodyPr/>
          <a:lstStyle>
            <a:lvl1pPr>
              <a:defRPr>
                <a:solidFill>
                  <a:schemeClr val="accent1"/>
                </a:solidFill>
              </a:defRPr>
            </a:lvl1pPr>
          </a:lstStyle>
          <a:p>
            <a:fld id="{500BEC53-6C66-491A-8262-6C9644C07152}" type="datetime1">
              <a:rPr lang="nl-NL" noProof="0" smtClean="0"/>
              <a:t>14-3-2024</a:t>
            </a:fld>
            <a:endParaRPr lang="nl-NL" noProof="0"/>
          </a:p>
        </p:txBody>
      </p:sp>
      <p:grpSp>
        <p:nvGrpSpPr>
          <p:cNvPr id="8" name="Logo">
            <a:extLst>
              <a:ext uri="{FF2B5EF4-FFF2-40B4-BE49-F238E27FC236}">
                <a16:creationId xmlns:a16="http://schemas.microsoft.com/office/drawing/2014/main" id="{4453D30A-766F-4B73-9465-D7700EE84C99}"/>
              </a:ext>
            </a:extLst>
          </p:cNvPr>
          <p:cNvGrpSpPr>
            <a:grpSpLocks noChangeAspect="1"/>
          </p:cNvGrpSpPr>
          <p:nvPr userDrawn="1"/>
        </p:nvGrpSpPr>
        <p:grpSpPr>
          <a:xfrm>
            <a:off x="6792516" y="5896036"/>
            <a:ext cx="2062840" cy="571690"/>
            <a:chOff x="4033837" y="3000375"/>
            <a:chExt cx="2429593" cy="504996"/>
          </a:xfrm>
          <a:solidFill>
            <a:schemeClr val="accent1"/>
          </a:solidFill>
        </p:grpSpPr>
        <p:sp>
          <p:nvSpPr>
            <p:cNvPr id="9" name="Vrije vorm: vorm 8">
              <a:extLst>
                <a:ext uri="{FF2B5EF4-FFF2-40B4-BE49-F238E27FC236}">
                  <a16:creationId xmlns:a16="http://schemas.microsoft.com/office/drawing/2014/main" id="{436F56CC-3885-4BCC-A432-999DFDC6D00D}"/>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lIns="0" tIns="0" rIns="0" bIns="0" rtlCol="0" anchor="ctr"/>
            <a:lstStyle/>
            <a:p>
              <a:endParaRPr lang="nl-NL" sz="1013" noProof="0"/>
            </a:p>
          </p:txBody>
        </p:sp>
        <p:sp>
          <p:nvSpPr>
            <p:cNvPr id="11" name="Vrije vorm: vorm 10">
              <a:extLst>
                <a:ext uri="{FF2B5EF4-FFF2-40B4-BE49-F238E27FC236}">
                  <a16:creationId xmlns:a16="http://schemas.microsoft.com/office/drawing/2014/main" id="{B3BE0048-A137-4E71-A84E-BD4A3502F31B}"/>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lIns="0" tIns="0" rIns="0" bIns="0" rtlCol="0" anchor="ctr"/>
            <a:lstStyle/>
            <a:p>
              <a:endParaRPr lang="nl-NL" sz="1013" noProof="0"/>
            </a:p>
          </p:txBody>
        </p:sp>
        <p:sp>
          <p:nvSpPr>
            <p:cNvPr id="12" name="Vrije vorm: vorm 11">
              <a:extLst>
                <a:ext uri="{FF2B5EF4-FFF2-40B4-BE49-F238E27FC236}">
                  <a16:creationId xmlns:a16="http://schemas.microsoft.com/office/drawing/2014/main" id="{B441755C-CFDF-4A02-8626-E1436024DEE3}"/>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lIns="0" tIns="0" rIns="0" bIns="0" rtlCol="0" anchor="ctr"/>
            <a:lstStyle/>
            <a:p>
              <a:endParaRPr lang="nl-NL" sz="1013" noProof="0"/>
            </a:p>
          </p:txBody>
        </p:sp>
        <p:sp>
          <p:nvSpPr>
            <p:cNvPr id="13" name="Vrije vorm: vorm 12">
              <a:extLst>
                <a:ext uri="{FF2B5EF4-FFF2-40B4-BE49-F238E27FC236}">
                  <a16:creationId xmlns:a16="http://schemas.microsoft.com/office/drawing/2014/main" id="{96659DC1-3EF9-4EBA-8591-714C27862E7A}"/>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lIns="0" tIns="0" rIns="0" bIns="0" rtlCol="0" anchor="ctr"/>
            <a:lstStyle/>
            <a:p>
              <a:endParaRPr lang="nl-NL" sz="1013" noProof="0"/>
            </a:p>
          </p:txBody>
        </p:sp>
        <p:sp>
          <p:nvSpPr>
            <p:cNvPr id="14" name="Vrije vorm: vorm 13">
              <a:extLst>
                <a:ext uri="{FF2B5EF4-FFF2-40B4-BE49-F238E27FC236}">
                  <a16:creationId xmlns:a16="http://schemas.microsoft.com/office/drawing/2014/main" id="{D0BF3F3A-7F1F-4D0B-AC01-A9874DE5180D}"/>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lIns="0" tIns="0" rIns="0" bIns="0" rtlCol="0" anchor="ctr"/>
            <a:lstStyle/>
            <a:p>
              <a:endParaRPr lang="nl-NL" sz="1013" noProof="0"/>
            </a:p>
          </p:txBody>
        </p:sp>
        <p:sp>
          <p:nvSpPr>
            <p:cNvPr id="15" name="Vrije vorm: vorm 14">
              <a:extLst>
                <a:ext uri="{FF2B5EF4-FFF2-40B4-BE49-F238E27FC236}">
                  <a16:creationId xmlns:a16="http://schemas.microsoft.com/office/drawing/2014/main" id="{5F03D626-4673-4183-9AA6-4B8AE4CA1244}"/>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lIns="0" tIns="0" rIns="0" bIns="0" rtlCol="0" anchor="ctr"/>
            <a:lstStyle/>
            <a:p>
              <a:endParaRPr lang="nl-NL" sz="1013" noProof="0"/>
            </a:p>
          </p:txBody>
        </p:sp>
        <p:sp>
          <p:nvSpPr>
            <p:cNvPr id="16" name="Vrije vorm: vorm 15">
              <a:extLst>
                <a:ext uri="{FF2B5EF4-FFF2-40B4-BE49-F238E27FC236}">
                  <a16:creationId xmlns:a16="http://schemas.microsoft.com/office/drawing/2014/main" id="{AFAA3318-A295-4B7D-9844-674A26EA5CD4}"/>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lIns="0" tIns="0" rIns="0" bIns="0" rtlCol="0" anchor="ctr"/>
            <a:lstStyle/>
            <a:p>
              <a:endParaRPr lang="nl-NL" sz="1013" noProof="0"/>
            </a:p>
          </p:txBody>
        </p:sp>
      </p:grpSp>
    </p:spTree>
    <p:extLst>
      <p:ext uri="{BB962C8B-B14F-4D97-AF65-F5344CB8AC3E}">
        <p14:creationId xmlns:p14="http://schemas.microsoft.com/office/powerpoint/2010/main" val="21769818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Hoofdstuk met afbeelding Groen">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942979" y="4878640"/>
            <a:ext cx="7922419" cy="1250698"/>
          </a:xfrm>
        </p:spPr>
        <p:txBody>
          <a:bodyPr/>
          <a:lstStyle>
            <a:lvl1pPr>
              <a:lnSpc>
                <a:spcPct val="100000"/>
              </a:lnSpc>
              <a:defRPr spc="-23" baseline="0">
                <a:solidFill>
                  <a:schemeClr val="tx1"/>
                </a:solidFill>
              </a:defRPr>
            </a:lvl1p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30F00BBB-AA3D-402D-A179-A9C017A3453D}"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lvl1pPr>
              <a:defRPr>
                <a:solidFill>
                  <a:schemeClr val="tx1"/>
                </a:solidFill>
              </a:defRPr>
            </a:lvl1p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lvl1pPr>
              <a:defRPr>
                <a:solidFill>
                  <a:schemeClr val="tx1"/>
                </a:solidFill>
              </a:defRPr>
            </a:lvl1pPr>
          </a:lstStyle>
          <a:p>
            <a:fld id="{45B76B8B-DE07-48A4-9913-B57A52F2F853}" type="slidenum">
              <a:rPr lang="nl-NL" noProof="0" smtClean="0"/>
              <a:pPr/>
              <a:t>‹nr.›</a:t>
            </a:fld>
            <a:endParaRPr lang="nl-NL" noProof="0"/>
          </a:p>
        </p:txBody>
      </p:sp>
      <p:sp>
        <p:nvSpPr>
          <p:cNvPr id="11" name="Tijdelijke aanduiding voor afbeelding 24">
            <a:extLst>
              <a:ext uri="{FF2B5EF4-FFF2-40B4-BE49-F238E27FC236}">
                <a16:creationId xmlns:a16="http://schemas.microsoft.com/office/drawing/2014/main" id="{F8818275-0ECE-4EEA-85E4-E5F24E3D1DFC}"/>
              </a:ext>
            </a:extLst>
          </p:cNvPr>
          <p:cNvSpPr>
            <a:spLocks noGrp="1"/>
          </p:cNvSpPr>
          <p:nvPr>
            <p:ph type="pic" sz="quarter" idx="13"/>
          </p:nvPr>
        </p:nvSpPr>
        <p:spPr>
          <a:xfrm>
            <a:off x="5" y="0"/>
            <a:ext cx="9143999" cy="4620126"/>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12" name="Tijdelijke aanduiding voor tekst 11">
            <a:extLst>
              <a:ext uri="{FF2B5EF4-FFF2-40B4-BE49-F238E27FC236}">
                <a16:creationId xmlns:a16="http://schemas.microsoft.com/office/drawing/2014/main" id="{833F10DA-7BE3-44BC-AD73-417280AF888C}"/>
              </a:ext>
            </a:extLst>
          </p:cNvPr>
          <p:cNvSpPr>
            <a:spLocks noGrp="1"/>
          </p:cNvSpPr>
          <p:nvPr>
            <p:ph type="body" sz="quarter" idx="14" hasCustomPrompt="1"/>
          </p:nvPr>
        </p:nvSpPr>
        <p:spPr>
          <a:xfrm>
            <a:off x="278607" y="4878640"/>
            <a:ext cx="664368" cy="1250698"/>
          </a:xfrm>
        </p:spPr>
        <p:txBody>
          <a:bodyPr tIns="36000">
            <a:normAutofit/>
          </a:bodyPr>
          <a:lstStyle>
            <a:lvl1pPr marL="0" indent="0">
              <a:buNone/>
              <a:defRPr lang="nl-NL" sz="2250" b="1" kern="1200" spc="-23" baseline="0" dirty="0">
                <a:solidFill>
                  <a:schemeClr val="tx1"/>
                </a:solidFill>
                <a:latin typeface="+mj-lt"/>
                <a:ea typeface="+mj-ea"/>
                <a:cs typeface="+mj-cs"/>
              </a:defRPr>
            </a:lvl1pPr>
          </a:lstStyle>
          <a:p>
            <a:pPr lvl="0"/>
            <a:r>
              <a:rPr lang="nl-NL" noProof="0"/>
              <a:t>nr.</a:t>
            </a:r>
          </a:p>
        </p:txBody>
      </p:sp>
      <p:grpSp>
        <p:nvGrpSpPr>
          <p:cNvPr id="21" name="Logo">
            <a:extLst>
              <a:ext uri="{FF2B5EF4-FFF2-40B4-BE49-F238E27FC236}">
                <a16:creationId xmlns:a16="http://schemas.microsoft.com/office/drawing/2014/main" id="{DF413AD2-7FC6-4A2C-9ED4-EFF396CD56CB}"/>
              </a:ext>
            </a:extLst>
          </p:cNvPr>
          <p:cNvGrpSpPr>
            <a:grpSpLocks noChangeAspect="1"/>
          </p:cNvGrpSpPr>
          <p:nvPr userDrawn="1"/>
        </p:nvGrpSpPr>
        <p:grpSpPr>
          <a:xfrm>
            <a:off x="8249417" y="6308770"/>
            <a:ext cx="607500" cy="168361"/>
            <a:chOff x="4033837" y="3000375"/>
            <a:chExt cx="2429593" cy="504996"/>
          </a:xfrm>
          <a:solidFill>
            <a:schemeClr val="tx1"/>
          </a:solidFill>
        </p:grpSpPr>
        <p:sp>
          <p:nvSpPr>
            <p:cNvPr id="22" name="Vrije vorm: vorm 21">
              <a:extLst>
                <a:ext uri="{FF2B5EF4-FFF2-40B4-BE49-F238E27FC236}">
                  <a16:creationId xmlns:a16="http://schemas.microsoft.com/office/drawing/2014/main" id="{C35DBBAD-CFE2-468E-A5B8-9B5D64B28012}"/>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sz="1013" noProof="0"/>
            </a:p>
          </p:txBody>
        </p:sp>
        <p:sp>
          <p:nvSpPr>
            <p:cNvPr id="23" name="Vrije vorm: vorm 22">
              <a:extLst>
                <a:ext uri="{FF2B5EF4-FFF2-40B4-BE49-F238E27FC236}">
                  <a16:creationId xmlns:a16="http://schemas.microsoft.com/office/drawing/2014/main" id="{0DBC2CE3-1DE3-416B-BC17-4396260896B8}"/>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sz="1013" noProof="0"/>
            </a:p>
          </p:txBody>
        </p:sp>
        <p:sp>
          <p:nvSpPr>
            <p:cNvPr id="24" name="Vrije vorm: vorm 23">
              <a:extLst>
                <a:ext uri="{FF2B5EF4-FFF2-40B4-BE49-F238E27FC236}">
                  <a16:creationId xmlns:a16="http://schemas.microsoft.com/office/drawing/2014/main" id="{DD22A412-D436-4EFA-9833-FEEC06EBEE9F}"/>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sz="1013" noProof="0"/>
            </a:p>
          </p:txBody>
        </p:sp>
        <p:sp>
          <p:nvSpPr>
            <p:cNvPr id="25" name="Vrije vorm: vorm 24">
              <a:extLst>
                <a:ext uri="{FF2B5EF4-FFF2-40B4-BE49-F238E27FC236}">
                  <a16:creationId xmlns:a16="http://schemas.microsoft.com/office/drawing/2014/main" id="{37D3242E-9020-4400-99CC-726ED4D518E2}"/>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sz="1013" noProof="0"/>
            </a:p>
          </p:txBody>
        </p:sp>
        <p:sp>
          <p:nvSpPr>
            <p:cNvPr id="26" name="Vrije vorm: vorm 25">
              <a:extLst>
                <a:ext uri="{FF2B5EF4-FFF2-40B4-BE49-F238E27FC236}">
                  <a16:creationId xmlns:a16="http://schemas.microsoft.com/office/drawing/2014/main" id="{2D8AD5B1-D05B-4B65-92F2-FEE5323B0F3C}"/>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sz="1013" noProof="0"/>
            </a:p>
          </p:txBody>
        </p:sp>
        <p:sp>
          <p:nvSpPr>
            <p:cNvPr id="27" name="Vrije vorm: vorm 26">
              <a:extLst>
                <a:ext uri="{FF2B5EF4-FFF2-40B4-BE49-F238E27FC236}">
                  <a16:creationId xmlns:a16="http://schemas.microsoft.com/office/drawing/2014/main" id="{649EC10B-E95F-49E6-97BB-60C1AE632AC5}"/>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sz="1013" noProof="0"/>
            </a:p>
          </p:txBody>
        </p:sp>
        <p:sp>
          <p:nvSpPr>
            <p:cNvPr id="28" name="Vrije vorm: vorm 27">
              <a:extLst>
                <a:ext uri="{FF2B5EF4-FFF2-40B4-BE49-F238E27FC236}">
                  <a16:creationId xmlns:a16="http://schemas.microsoft.com/office/drawing/2014/main" id="{8B788238-6643-4924-9470-03C1327A6B17}"/>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sz="1013" noProof="0"/>
            </a:p>
          </p:txBody>
        </p:sp>
      </p:grpSp>
    </p:spTree>
    <p:extLst>
      <p:ext uri="{BB962C8B-B14F-4D97-AF65-F5344CB8AC3E}">
        <p14:creationId xmlns:p14="http://schemas.microsoft.com/office/powerpoint/2010/main" val="2755398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ccent dia groen">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278610" y="-1368000"/>
            <a:ext cx="7581023" cy="1160403"/>
          </a:xfrm>
        </p:spPr>
        <p:txBody>
          <a:bodyPr/>
          <a:lstStyle>
            <a:lvl1pPr>
              <a:defRPr>
                <a:solidFill>
                  <a:srgbClr val="E6E6E6"/>
                </a:solidFill>
              </a:defRPr>
            </a:lvl1pPr>
          </a:lstStyle>
          <a:p>
            <a:r>
              <a:rPr lang="nl-NL" noProof="0"/>
              <a:t>Klik om stijl te bewerken</a:t>
            </a:r>
          </a:p>
        </p:txBody>
      </p:sp>
      <p:pic>
        <p:nvPicPr>
          <p:cNvPr id="10" name="Vormentaal" descr="Afbeelding met tekst&#10;&#10;Automatisch gegenereerde beschrijving">
            <a:extLst>
              <a:ext uri="{FF2B5EF4-FFF2-40B4-BE49-F238E27FC236}">
                <a16:creationId xmlns:a16="http://schemas.microsoft.com/office/drawing/2014/main" id="{54F6A987-9670-44F2-9B36-4C0123CD9E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4D64DE01-3480-42CF-9B50-C0496424F63F}"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278611" y="296871"/>
            <a:ext cx="6379369" cy="5832475"/>
          </a:xfrm>
        </p:spPr>
        <p:txBody>
          <a:bodyPr numCol="1" spcCol="180000" anchor="ctr"/>
          <a:lstStyle>
            <a:lvl1pPr marL="243000" indent="-243000">
              <a:spcBef>
                <a:spcPts val="675"/>
              </a:spcBef>
              <a:defRPr sz="1688">
                <a:solidFill>
                  <a:schemeClr val="tx1"/>
                </a:solidFill>
              </a:defRPr>
            </a:lvl1pPr>
            <a:lvl2pPr marL="486000" indent="-243000">
              <a:spcBef>
                <a:spcPts val="675"/>
              </a:spcBef>
              <a:defRPr sz="1688">
                <a:solidFill>
                  <a:schemeClr val="tx1"/>
                </a:solidFill>
              </a:defRPr>
            </a:lvl2pPr>
            <a:lvl3pPr marL="729000" indent="-243000">
              <a:spcBef>
                <a:spcPts val="0"/>
              </a:spcBef>
              <a:defRPr sz="1688">
                <a:solidFill>
                  <a:schemeClr val="tx1"/>
                </a:solidFill>
              </a:defRPr>
            </a:lvl3pPr>
            <a:lvl4pPr>
              <a:spcBef>
                <a:spcPts val="675"/>
              </a:spcBef>
              <a:defRPr sz="1688">
                <a:solidFill>
                  <a:schemeClr val="tx1"/>
                </a:solidFill>
              </a:defRPr>
            </a:lvl4pPr>
            <a:lvl5pPr>
              <a:spcBef>
                <a:spcPts val="675"/>
              </a:spcBef>
              <a:defRPr sz="1688">
                <a:solidFill>
                  <a:schemeClr val="tx1"/>
                </a:solidFill>
              </a:defRPr>
            </a:lvl5pPr>
            <a:lvl6pPr>
              <a:spcBef>
                <a:spcPts val="675"/>
              </a:spcBef>
              <a:defRPr sz="1688">
                <a:solidFill>
                  <a:schemeClr val="tx1"/>
                </a:solidFill>
              </a:defRPr>
            </a:lvl6pPr>
            <a:lvl7pPr>
              <a:spcBef>
                <a:spcPts val="675"/>
              </a:spcBef>
              <a:defRPr sz="1688">
                <a:solidFill>
                  <a:schemeClr val="tx1"/>
                </a:solidFill>
              </a:defRPr>
            </a:lvl7pPr>
            <a:lvl8pPr>
              <a:spcBef>
                <a:spcPts val="675"/>
              </a:spcBef>
              <a:defRPr sz="1688">
                <a:solidFill>
                  <a:schemeClr val="tx1"/>
                </a:solidFill>
              </a:defRPr>
            </a:lvl8pPr>
            <a:lvl9pPr>
              <a:spcBef>
                <a:spcPts val="675"/>
              </a:spcBef>
              <a:defRPr sz="1688">
                <a:solidFill>
                  <a:schemeClr val="tx1"/>
                </a:solidFill>
              </a:defRPr>
            </a:lvl9pPr>
          </a:lstStyle>
          <a:p>
            <a:pPr lvl="0"/>
            <a:r>
              <a:rPr lang="nl-NL" noProof="0" dirty="0"/>
              <a:t>Klikken om de tekststijl van het model te bewerken</a:t>
            </a:r>
          </a:p>
          <a:p>
            <a:pPr lvl="1"/>
            <a:r>
              <a:rPr lang="nl-NL" noProof="0" dirty="0"/>
              <a:t>Tweede niveau</a:t>
            </a:r>
          </a:p>
          <a:p>
            <a:pPr lvl="2"/>
            <a:r>
              <a:rPr lang="nl-NL" noProof="0" dirty="0"/>
              <a:t>Derde niveau</a:t>
            </a:r>
          </a:p>
          <a:p>
            <a:pPr lvl="3"/>
            <a:r>
              <a:rPr lang="nl-NL" noProof="0" dirty="0"/>
              <a:t>Vierde niveau</a:t>
            </a:r>
          </a:p>
          <a:p>
            <a:pPr lvl="4"/>
            <a:r>
              <a:rPr lang="nl-NL" noProof="0" dirty="0"/>
              <a:t>Vijfde niveau</a:t>
            </a:r>
          </a:p>
        </p:txBody>
      </p:sp>
      <p:grpSp>
        <p:nvGrpSpPr>
          <p:cNvPr id="11" name="Logo">
            <a:extLst>
              <a:ext uri="{FF2B5EF4-FFF2-40B4-BE49-F238E27FC236}">
                <a16:creationId xmlns:a16="http://schemas.microsoft.com/office/drawing/2014/main" id="{5A67ED8A-1F77-4759-810A-AC88E8934E9C}"/>
              </a:ext>
            </a:extLst>
          </p:cNvPr>
          <p:cNvGrpSpPr>
            <a:grpSpLocks noChangeAspect="1"/>
          </p:cNvGrpSpPr>
          <p:nvPr userDrawn="1"/>
        </p:nvGrpSpPr>
        <p:grpSpPr>
          <a:xfrm>
            <a:off x="8249417" y="6308770"/>
            <a:ext cx="607500" cy="168361"/>
            <a:chOff x="4033837" y="3000375"/>
            <a:chExt cx="2429593" cy="504996"/>
          </a:xfrm>
          <a:solidFill>
            <a:schemeClr val="tx1"/>
          </a:solidFill>
        </p:grpSpPr>
        <p:sp>
          <p:nvSpPr>
            <p:cNvPr id="12" name="Vrije vorm: vorm 11">
              <a:extLst>
                <a:ext uri="{FF2B5EF4-FFF2-40B4-BE49-F238E27FC236}">
                  <a16:creationId xmlns:a16="http://schemas.microsoft.com/office/drawing/2014/main" id="{8FE7ED73-845F-466E-88CA-8FF5121DB4C4}"/>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sz="1013" noProof="0"/>
            </a:p>
          </p:txBody>
        </p:sp>
        <p:sp>
          <p:nvSpPr>
            <p:cNvPr id="13" name="Vrije vorm: vorm 12">
              <a:extLst>
                <a:ext uri="{FF2B5EF4-FFF2-40B4-BE49-F238E27FC236}">
                  <a16:creationId xmlns:a16="http://schemas.microsoft.com/office/drawing/2014/main" id="{7EFBE599-2450-43C2-B3B8-66B87E75C6DA}"/>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sz="1013" noProof="0"/>
            </a:p>
          </p:txBody>
        </p:sp>
        <p:sp>
          <p:nvSpPr>
            <p:cNvPr id="14" name="Vrije vorm: vorm 13">
              <a:extLst>
                <a:ext uri="{FF2B5EF4-FFF2-40B4-BE49-F238E27FC236}">
                  <a16:creationId xmlns:a16="http://schemas.microsoft.com/office/drawing/2014/main" id="{532CC8B6-CA02-4155-A71F-2783491CB730}"/>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sz="1013" noProof="0"/>
            </a:p>
          </p:txBody>
        </p:sp>
        <p:sp>
          <p:nvSpPr>
            <p:cNvPr id="15" name="Vrije vorm: vorm 14">
              <a:extLst>
                <a:ext uri="{FF2B5EF4-FFF2-40B4-BE49-F238E27FC236}">
                  <a16:creationId xmlns:a16="http://schemas.microsoft.com/office/drawing/2014/main" id="{B2DCE2F1-84DB-42AC-A0A6-15D6B58F93E7}"/>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sz="1013" noProof="0"/>
            </a:p>
          </p:txBody>
        </p:sp>
        <p:sp>
          <p:nvSpPr>
            <p:cNvPr id="16" name="Vrije vorm: vorm 15">
              <a:extLst>
                <a:ext uri="{FF2B5EF4-FFF2-40B4-BE49-F238E27FC236}">
                  <a16:creationId xmlns:a16="http://schemas.microsoft.com/office/drawing/2014/main" id="{C012A12D-CD90-401D-9811-125E09DDDB97}"/>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sz="1013" noProof="0"/>
            </a:p>
          </p:txBody>
        </p:sp>
        <p:sp>
          <p:nvSpPr>
            <p:cNvPr id="17" name="Vrije vorm: vorm 16">
              <a:extLst>
                <a:ext uri="{FF2B5EF4-FFF2-40B4-BE49-F238E27FC236}">
                  <a16:creationId xmlns:a16="http://schemas.microsoft.com/office/drawing/2014/main" id="{B6613E1E-1F23-466D-9B4B-F2ADDE8656AC}"/>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sz="1013" noProof="0"/>
            </a:p>
          </p:txBody>
        </p:sp>
        <p:sp>
          <p:nvSpPr>
            <p:cNvPr id="18" name="Vrije vorm: vorm 17">
              <a:extLst>
                <a:ext uri="{FF2B5EF4-FFF2-40B4-BE49-F238E27FC236}">
                  <a16:creationId xmlns:a16="http://schemas.microsoft.com/office/drawing/2014/main" id="{B6C9BD3F-17C3-4321-8B85-B2F1D3FD4A57}"/>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sz="1013" noProof="0"/>
            </a:p>
          </p:txBody>
        </p:sp>
      </p:grpSp>
    </p:spTree>
    <p:extLst>
      <p:ext uri="{BB962C8B-B14F-4D97-AF65-F5344CB8AC3E}">
        <p14:creationId xmlns:p14="http://schemas.microsoft.com/office/powerpoint/2010/main" val="39294387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Accent dia blauw">
    <p:bg>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278610" y="-1368000"/>
            <a:ext cx="7581023" cy="1160403"/>
          </a:xfrm>
        </p:spPr>
        <p:txBody>
          <a:bodyPr/>
          <a:lstStyle>
            <a:lvl1pPr>
              <a:defRPr>
                <a:solidFill>
                  <a:srgbClr val="E6E6E6"/>
                </a:solidFill>
              </a:defRPr>
            </a:lvl1p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C7589DF6-5FCC-4E20-A137-51BC7E33C7E6}"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278608" y="296871"/>
            <a:ext cx="8586788" cy="5832475"/>
          </a:xfrm>
        </p:spPr>
        <p:txBody>
          <a:bodyPr numCol="1" spcCol="180000" anchor="ctr"/>
          <a:lstStyle>
            <a:lvl1pPr marL="243000" indent="-243000">
              <a:spcBef>
                <a:spcPts val="675"/>
              </a:spcBef>
              <a:defRPr sz="1688">
                <a:solidFill>
                  <a:schemeClr val="accent1"/>
                </a:solidFill>
              </a:defRPr>
            </a:lvl1pPr>
            <a:lvl2pPr marL="486000" indent="-243000">
              <a:spcBef>
                <a:spcPts val="675"/>
              </a:spcBef>
              <a:defRPr sz="1688">
                <a:solidFill>
                  <a:schemeClr val="accent1"/>
                </a:solidFill>
              </a:defRPr>
            </a:lvl2pPr>
            <a:lvl3pPr marL="729000" indent="-243000">
              <a:spcBef>
                <a:spcPts val="0"/>
              </a:spcBef>
              <a:defRPr sz="1688">
                <a:solidFill>
                  <a:schemeClr val="accent1"/>
                </a:solidFill>
              </a:defRPr>
            </a:lvl3pPr>
            <a:lvl4pPr>
              <a:spcBef>
                <a:spcPts val="675"/>
              </a:spcBef>
              <a:defRPr sz="1688">
                <a:solidFill>
                  <a:schemeClr val="accent1"/>
                </a:solidFill>
              </a:defRPr>
            </a:lvl4pPr>
            <a:lvl5pPr>
              <a:spcBef>
                <a:spcPts val="675"/>
              </a:spcBef>
              <a:defRPr sz="1688">
                <a:solidFill>
                  <a:schemeClr val="accent1"/>
                </a:solidFill>
              </a:defRPr>
            </a:lvl5pPr>
            <a:lvl6pPr>
              <a:spcBef>
                <a:spcPts val="675"/>
              </a:spcBef>
              <a:defRPr sz="1688">
                <a:solidFill>
                  <a:schemeClr val="accent1"/>
                </a:solidFill>
              </a:defRPr>
            </a:lvl6pPr>
            <a:lvl7pPr>
              <a:spcBef>
                <a:spcPts val="675"/>
              </a:spcBef>
              <a:defRPr sz="1688">
                <a:solidFill>
                  <a:schemeClr val="accent1"/>
                </a:solidFill>
              </a:defRPr>
            </a:lvl7pPr>
            <a:lvl8pPr>
              <a:spcBef>
                <a:spcPts val="675"/>
              </a:spcBef>
              <a:defRPr sz="1688">
                <a:solidFill>
                  <a:schemeClr val="accent1"/>
                </a:solidFill>
              </a:defRPr>
            </a:lvl8pPr>
            <a:lvl9pPr>
              <a:spcBef>
                <a:spcPts val="675"/>
              </a:spcBef>
              <a:defRPr sz="1688">
                <a:solidFill>
                  <a:schemeClr val="accent1"/>
                </a:solidFill>
              </a:defRPr>
            </a:lvl9pPr>
          </a:lstStyle>
          <a:p>
            <a:pPr lvl="0"/>
            <a:r>
              <a:rPr lang="nl-NL" noProof="0" dirty="0"/>
              <a:t>Klikken om de tekststijl van het model te bewerken</a:t>
            </a:r>
          </a:p>
          <a:p>
            <a:pPr lvl="1"/>
            <a:r>
              <a:rPr lang="nl-NL" noProof="0" dirty="0"/>
              <a:t>Tweede niveau</a:t>
            </a:r>
          </a:p>
          <a:p>
            <a:pPr lvl="2"/>
            <a:r>
              <a:rPr lang="nl-NL" noProof="0" dirty="0"/>
              <a:t>Derde niveau</a:t>
            </a:r>
          </a:p>
          <a:p>
            <a:pPr lvl="3"/>
            <a:r>
              <a:rPr lang="nl-NL" noProof="0" dirty="0"/>
              <a:t>Vierde niveau</a:t>
            </a:r>
          </a:p>
          <a:p>
            <a:pPr lvl="4"/>
            <a:r>
              <a:rPr lang="nl-NL" noProof="0" dirty="0"/>
              <a:t>Vijfde niveau</a:t>
            </a:r>
          </a:p>
        </p:txBody>
      </p:sp>
      <p:grpSp>
        <p:nvGrpSpPr>
          <p:cNvPr id="9" name="Logo">
            <a:extLst>
              <a:ext uri="{FF2B5EF4-FFF2-40B4-BE49-F238E27FC236}">
                <a16:creationId xmlns:a16="http://schemas.microsoft.com/office/drawing/2014/main" id="{9B22A25C-190B-4ED6-B8BF-C55218FB3D57}"/>
              </a:ext>
            </a:extLst>
          </p:cNvPr>
          <p:cNvGrpSpPr>
            <a:grpSpLocks noChangeAspect="1"/>
          </p:cNvGrpSpPr>
          <p:nvPr userDrawn="1"/>
        </p:nvGrpSpPr>
        <p:grpSpPr>
          <a:xfrm>
            <a:off x="8249416" y="6308770"/>
            <a:ext cx="6075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A3FEF0A4-EC1B-425C-A78F-DA83B9CF7884}"/>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sz="1013" noProof="0" dirty="0"/>
            </a:p>
          </p:txBody>
        </p:sp>
        <p:sp>
          <p:nvSpPr>
            <p:cNvPr id="11" name="Vrije vorm: vorm 10">
              <a:extLst>
                <a:ext uri="{FF2B5EF4-FFF2-40B4-BE49-F238E27FC236}">
                  <a16:creationId xmlns:a16="http://schemas.microsoft.com/office/drawing/2014/main" id="{D9D5AAEF-7447-4BBC-805D-2129ED1DAAA1}"/>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sz="1013" noProof="0" dirty="0"/>
            </a:p>
          </p:txBody>
        </p:sp>
        <p:sp>
          <p:nvSpPr>
            <p:cNvPr id="12" name="Vrije vorm: vorm 11">
              <a:extLst>
                <a:ext uri="{FF2B5EF4-FFF2-40B4-BE49-F238E27FC236}">
                  <a16:creationId xmlns:a16="http://schemas.microsoft.com/office/drawing/2014/main" id="{D327784A-7303-4EEF-8BA5-8360E9D1F537}"/>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sz="1013" noProof="0" dirty="0"/>
            </a:p>
          </p:txBody>
        </p:sp>
        <p:sp>
          <p:nvSpPr>
            <p:cNvPr id="13" name="Vrije vorm: vorm 12">
              <a:extLst>
                <a:ext uri="{FF2B5EF4-FFF2-40B4-BE49-F238E27FC236}">
                  <a16:creationId xmlns:a16="http://schemas.microsoft.com/office/drawing/2014/main" id="{45C2DC8A-1B7A-4FDD-8F4B-A0AA89F71C7D}"/>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sz="1013" noProof="0" dirty="0"/>
            </a:p>
          </p:txBody>
        </p:sp>
        <p:sp>
          <p:nvSpPr>
            <p:cNvPr id="14" name="Vrije vorm: vorm 13">
              <a:extLst>
                <a:ext uri="{FF2B5EF4-FFF2-40B4-BE49-F238E27FC236}">
                  <a16:creationId xmlns:a16="http://schemas.microsoft.com/office/drawing/2014/main" id="{FF0EA9D2-F39B-4B39-9690-A5B30E3787F8}"/>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sz="1013" noProof="0" dirty="0"/>
            </a:p>
          </p:txBody>
        </p:sp>
        <p:sp>
          <p:nvSpPr>
            <p:cNvPr id="15" name="Vrije vorm: vorm 14">
              <a:extLst>
                <a:ext uri="{FF2B5EF4-FFF2-40B4-BE49-F238E27FC236}">
                  <a16:creationId xmlns:a16="http://schemas.microsoft.com/office/drawing/2014/main" id="{920D4351-8D5E-42EF-A387-B8400833BD40}"/>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sz="1013" noProof="0" dirty="0"/>
            </a:p>
          </p:txBody>
        </p:sp>
        <p:sp>
          <p:nvSpPr>
            <p:cNvPr id="16" name="Vrije vorm: vorm 15">
              <a:extLst>
                <a:ext uri="{FF2B5EF4-FFF2-40B4-BE49-F238E27FC236}">
                  <a16:creationId xmlns:a16="http://schemas.microsoft.com/office/drawing/2014/main" id="{D29B61A3-5E96-49CC-AB23-C9E1480B629C}"/>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sz="1013" noProof="0" dirty="0"/>
            </a:p>
          </p:txBody>
        </p:sp>
      </p:grpSp>
    </p:spTree>
    <p:extLst>
      <p:ext uri="{BB962C8B-B14F-4D97-AF65-F5344CB8AC3E}">
        <p14:creationId xmlns:p14="http://schemas.microsoft.com/office/powerpoint/2010/main" val="20174079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en tekst 2 kolommen">
    <p:spTree>
      <p:nvGrpSpPr>
        <p:cNvPr id="1" name=""/>
        <p:cNvGrpSpPr/>
        <p:nvPr/>
      </p:nvGrpSpPr>
      <p:grpSpPr>
        <a:xfrm>
          <a:off x="0" y="0"/>
          <a:ext cx="0" cy="0"/>
          <a:chOff x="0" y="0"/>
          <a:chExt cx="0" cy="0"/>
        </a:xfrm>
      </p:grpSpPr>
      <p:pic>
        <p:nvPicPr>
          <p:cNvPr id="9" name="Vormentaal">
            <a:extLst>
              <a:ext uri="{FF2B5EF4-FFF2-40B4-BE49-F238E27FC236}">
                <a16:creationId xmlns:a16="http://schemas.microsoft.com/office/drawing/2014/main" id="{BA3CFE1A-5F55-4AFF-9E62-B3A39DA8845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p:txBody>
          <a:body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A31A92CC-9A51-4DCB-9CE1-87C12736465F}"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278608" y="1709738"/>
            <a:ext cx="8586788" cy="4419599"/>
          </a:xfrm>
        </p:spPr>
        <p:txBody>
          <a:bodyPr numCol="2" spcCol="180000"/>
          <a:lstStyle/>
          <a:p>
            <a:pPr lvl="0"/>
            <a:r>
              <a:rPr lang="nl-NL" noProof="0" dirty="0"/>
              <a:t>Klikken om de tekststijl van het model te bewerken</a:t>
            </a:r>
          </a:p>
          <a:p>
            <a:pPr lvl="1"/>
            <a:r>
              <a:rPr lang="nl-NL" noProof="0" dirty="0"/>
              <a:t>Tweede niveau</a:t>
            </a:r>
          </a:p>
          <a:p>
            <a:pPr lvl="2"/>
            <a:r>
              <a:rPr lang="nl-NL" noProof="0" dirty="0"/>
              <a:t>Derde niveau</a:t>
            </a:r>
          </a:p>
          <a:p>
            <a:pPr lvl="3"/>
            <a:r>
              <a:rPr lang="nl-NL" noProof="0" dirty="0"/>
              <a:t>Vierde niveau</a:t>
            </a:r>
          </a:p>
          <a:p>
            <a:pPr lvl="4"/>
            <a:r>
              <a:rPr lang="nl-NL" noProof="0" dirty="0"/>
              <a:t>Vijfde niveau</a:t>
            </a:r>
          </a:p>
          <a:p>
            <a:pPr lvl="5"/>
            <a:r>
              <a:rPr lang="nl-NL" noProof="0" dirty="0"/>
              <a:t>Zesde niveau</a:t>
            </a:r>
          </a:p>
          <a:p>
            <a:pPr lvl="6"/>
            <a:r>
              <a:rPr lang="nl-NL" noProof="0" dirty="0"/>
              <a:t>Zevende niveau - Subtitel</a:t>
            </a:r>
          </a:p>
          <a:p>
            <a:pPr lvl="7"/>
            <a:r>
              <a:rPr lang="nl-NL" noProof="0" dirty="0"/>
              <a:t>Achtste niveau - Subtitel</a:t>
            </a:r>
          </a:p>
          <a:p>
            <a:pPr lvl="8"/>
            <a:r>
              <a:rPr lang="nl-NL" noProof="0" dirty="0"/>
              <a:t>Negende Niveau</a:t>
            </a:r>
          </a:p>
        </p:txBody>
      </p:sp>
    </p:spTree>
    <p:extLst>
      <p:ext uri="{BB962C8B-B14F-4D97-AF65-F5344CB8AC3E}">
        <p14:creationId xmlns:p14="http://schemas.microsoft.com/office/powerpoint/2010/main" val="20475747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278612" y="296863"/>
            <a:ext cx="4229099" cy="1160403"/>
          </a:xfrm>
        </p:spPr>
        <p:txBody>
          <a:bodyPr/>
          <a:lstStyle/>
          <a:p>
            <a:r>
              <a:rPr lang="nl-NL" noProof="0" dirty="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4EEB38DD-7B9B-4187-B15F-CA706FB7F2BF}"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278610" y="1709738"/>
            <a:ext cx="4233863" cy="4419599"/>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4631537" y="0"/>
            <a:ext cx="4512467" cy="6858000"/>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10" name="Logo">
            <a:extLst>
              <a:ext uri="{FF2B5EF4-FFF2-40B4-BE49-F238E27FC236}">
                <a16:creationId xmlns:a16="http://schemas.microsoft.com/office/drawing/2014/main" id="{42160A09-3D65-4023-B2D9-19CBE4033D7D}"/>
              </a:ext>
            </a:extLst>
          </p:cNvPr>
          <p:cNvSpPr>
            <a:spLocks noGrp="1"/>
          </p:cNvSpPr>
          <p:nvPr>
            <p:ph type="body" sz="quarter" idx="15"/>
          </p:nvPr>
        </p:nvSpPr>
        <p:spPr>
          <a:xfrm>
            <a:off x="8249416" y="6308770"/>
            <a:ext cx="607500" cy="168361"/>
          </a:xfrm>
          <a:blipFill dpi="0" rotWithShape="1">
            <a:blip r:embed="rId2" cstate="email">
              <a:extLst>
                <a:ext uri="{28A0092B-C50C-407E-A947-70E740481C1C}">
                  <a14:useLocalDpi xmlns:a14="http://schemas.microsoft.com/office/drawing/2010/main"/>
                </a:ext>
              </a:extLst>
            </a:blip>
            <a:srcRect/>
            <a:stretch>
              <a:fillRect/>
            </a:stretch>
          </a:blipFill>
        </p:spPr>
        <p:txBody>
          <a:bodyPr lIns="1728000" rIns="0">
            <a:normAutofit/>
          </a:bodyPr>
          <a:lstStyle>
            <a:lvl1pPr marL="0" indent="0">
              <a:buNone/>
              <a:defRPr sz="100">
                <a:solidFill>
                  <a:srgbClr val="E6E6E6"/>
                </a:solidFill>
              </a:defRPr>
            </a:lvl1pPr>
          </a:lstStyle>
          <a:p>
            <a:pPr lvl="0"/>
            <a:r>
              <a:rPr lang="nl-NL" noProof="0"/>
              <a:t>Klikken om de tekststijl van het model te bewerken</a:t>
            </a:r>
          </a:p>
        </p:txBody>
      </p:sp>
    </p:spTree>
    <p:extLst>
      <p:ext uri="{BB962C8B-B14F-4D97-AF65-F5344CB8AC3E}">
        <p14:creationId xmlns:p14="http://schemas.microsoft.com/office/powerpoint/2010/main" val="2687881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tekst en afbeelding link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4631537" y="296863"/>
            <a:ext cx="4229099" cy="1160403"/>
          </a:xfrm>
        </p:spPr>
        <p:txBody>
          <a:body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37BC7CD8-A649-4824-9F9C-F7DAF78B876D}"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4631537" y="1709738"/>
            <a:ext cx="4233863" cy="4419599"/>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4" y="0"/>
            <a:ext cx="4512467" cy="6858000"/>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Tree>
    <p:extLst>
      <p:ext uri="{BB962C8B-B14F-4D97-AF65-F5344CB8AC3E}">
        <p14:creationId xmlns:p14="http://schemas.microsoft.com/office/powerpoint/2010/main" val="39120261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en afbeelding rechts en ond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278611" y="296863"/>
            <a:ext cx="8578309" cy="1160403"/>
          </a:xfrm>
        </p:spPr>
        <p:txBody>
          <a:body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F56DC809-E006-4D4A-A571-B5578B43D022}"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278610" y="1709738"/>
            <a:ext cx="4233863" cy="4419599"/>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4623057" y="1700213"/>
            <a:ext cx="4242341" cy="3913188"/>
          </a:xfrm>
          <a:solidFill>
            <a:schemeClr val="accent3">
              <a:lumMod val="20000"/>
              <a:lumOff val="80000"/>
            </a:schemeClr>
          </a:solidFill>
        </p:spPr>
        <p:txBody>
          <a:bodyPr tIns="2412000"/>
          <a:lstStyle>
            <a:lvl1pPr marL="0" indent="0" algn="ctr">
              <a:buNone/>
              <a:defRPr>
                <a:solidFill>
                  <a:schemeClr val="tx1"/>
                </a:solidFill>
              </a:defRPr>
            </a:lvl1pPr>
          </a:lstStyle>
          <a:p>
            <a:r>
              <a:rPr lang="nl-NL" noProof="0"/>
              <a:t>Klik op het pictogram als u een afbeelding wilt toevoegen</a:t>
            </a:r>
          </a:p>
        </p:txBody>
      </p:sp>
      <p:sp>
        <p:nvSpPr>
          <p:cNvPr id="12" name="Tijdelijke aanduiding voor tekst 11">
            <a:extLst>
              <a:ext uri="{FF2B5EF4-FFF2-40B4-BE49-F238E27FC236}">
                <a16:creationId xmlns:a16="http://schemas.microsoft.com/office/drawing/2014/main" id="{B00956F0-DE2E-4D04-9254-7AF8F3B68E2C}"/>
              </a:ext>
            </a:extLst>
          </p:cNvPr>
          <p:cNvSpPr>
            <a:spLocks noGrp="1"/>
          </p:cNvSpPr>
          <p:nvPr>
            <p:ph type="body" sz="quarter" idx="16" hasCustomPrompt="1"/>
          </p:nvPr>
        </p:nvSpPr>
        <p:spPr>
          <a:xfrm>
            <a:off x="4631534" y="5722946"/>
            <a:ext cx="4233861" cy="406401"/>
          </a:xfrm>
        </p:spPr>
        <p:txBody>
          <a:bodyPr/>
          <a:lstStyle>
            <a:lvl1pPr marL="0" indent="0">
              <a:lnSpc>
                <a:spcPct val="80000"/>
              </a:lnSpc>
              <a:buNone/>
              <a:defRPr sz="900">
                <a:solidFill>
                  <a:schemeClr val="accent3"/>
                </a:solidFill>
              </a:defRPr>
            </a:lvl1pPr>
          </a:lstStyle>
          <a:p>
            <a:pPr lvl="0"/>
            <a:r>
              <a:rPr lang="nl-NL" noProof="0"/>
              <a:t>Legenda over max 2 regels</a:t>
            </a:r>
          </a:p>
        </p:txBody>
      </p:sp>
    </p:spTree>
    <p:extLst>
      <p:ext uri="{BB962C8B-B14F-4D97-AF65-F5344CB8AC3E}">
        <p14:creationId xmlns:p14="http://schemas.microsoft.com/office/powerpoint/2010/main" val="5770042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 en afbeelding links en onderschrift">
    <p:spTree>
      <p:nvGrpSpPr>
        <p:cNvPr id="1" name=""/>
        <p:cNvGrpSpPr/>
        <p:nvPr/>
      </p:nvGrpSpPr>
      <p:grpSpPr>
        <a:xfrm>
          <a:off x="0" y="0"/>
          <a:ext cx="0" cy="0"/>
          <a:chOff x="0" y="0"/>
          <a:chExt cx="0" cy="0"/>
        </a:xfrm>
      </p:grpSpPr>
      <p:pic>
        <p:nvPicPr>
          <p:cNvPr id="7" name="Vormentaal">
            <a:extLst>
              <a:ext uri="{FF2B5EF4-FFF2-40B4-BE49-F238E27FC236}">
                <a16:creationId xmlns:a16="http://schemas.microsoft.com/office/drawing/2014/main" id="{4BE8DD9C-7F4A-4F66-B4B4-1B60430E8CA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84B5DEA8-D406-4DE0-9C63-B6B0DEA56C5C}"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12" name="Tijdelijke aanduiding voor tekst 11">
            <a:extLst>
              <a:ext uri="{FF2B5EF4-FFF2-40B4-BE49-F238E27FC236}">
                <a16:creationId xmlns:a16="http://schemas.microsoft.com/office/drawing/2014/main" id="{B00956F0-DE2E-4D04-9254-7AF8F3B68E2C}"/>
              </a:ext>
            </a:extLst>
          </p:cNvPr>
          <p:cNvSpPr>
            <a:spLocks noGrp="1"/>
          </p:cNvSpPr>
          <p:nvPr>
            <p:ph type="body" sz="quarter" idx="16" hasCustomPrompt="1"/>
          </p:nvPr>
        </p:nvSpPr>
        <p:spPr>
          <a:xfrm>
            <a:off x="278606" y="5722946"/>
            <a:ext cx="4233861" cy="406401"/>
          </a:xfrm>
        </p:spPr>
        <p:txBody>
          <a:bodyPr/>
          <a:lstStyle>
            <a:lvl1pPr marL="0" indent="0">
              <a:lnSpc>
                <a:spcPct val="80000"/>
              </a:lnSpc>
              <a:buNone/>
              <a:defRPr sz="900">
                <a:solidFill>
                  <a:schemeClr val="accent3"/>
                </a:solidFill>
              </a:defRPr>
            </a:lvl1pPr>
          </a:lstStyle>
          <a:p>
            <a:pPr lvl="0"/>
            <a:r>
              <a:rPr lang="nl-NL" noProof="0"/>
              <a:t>Legenda over max 2 regels</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278610" y="1700213"/>
            <a:ext cx="4242341" cy="3913188"/>
          </a:xfrm>
          <a:solidFill>
            <a:schemeClr val="accent3">
              <a:lumMod val="20000"/>
              <a:lumOff val="80000"/>
            </a:schemeClr>
          </a:solidFill>
        </p:spPr>
        <p:txBody>
          <a:bodyPr tIns="2412000"/>
          <a:lstStyle>
            <a:lvl1pPr marL="0" indent="0" algn="ctr">
              <a:buNone/>
              <a:defRPr>
                <a:solidFill>
                  <a:schemeClr val="tx1"/>
                </a:solidFill>
              </a:defRPr>
            </a:lvl1pPr>
          </a:lstStyle>
          <a:p>
            <a:r>
              <a:rPr lang="nl-NL" noProof="0"/>
              <a:t>Klik op het pictogram als u een afbeelding wilt toevoegen</a:t>
            </a:r>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4631536" y="1700213"/>
            <a:ext cx="3617885" cy="4429125"/>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278611" y="296863"/>
            <a:ext cx="8578309" cy="1160403"/>
          </a:xfrm>
        </p:spPr>
        <p:txBody>
          <a:bodyPr/>
          <a:lstStyle/>
          <a:p>
            <a:r>
              <a:rPr lang="nl-NL" noProof="0"/>
              <a:t>Klik om stijl te bewerken</a:t>
            </a:r>
          </a:p>
        </p:txBody>
      </p:sp>
    </p:spTree>
    <p:extLst>
      <p:ext uri="{BB962C8B-B14F-4D97-AF65-F5344CB8AC3E}">
        <p14:creationId xmlns:p14="http://schemas.microsoft.com/office/powerpoint/2010/main" val="39059356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kst met 2 afbeeldingenen onderschrift">
    <p:spTree>
      <p:nvGrpSpPr>
        <p:cNvPr id="1" name=""/>
        <p:cNvGrpSpPr/>
        <p:nvPr/>
      </p:nvGrpSpPr>
      <p:grpSpPr>
        <a:xfrm>
          <a:off x="0" y="0"/>
          <a:ext cx="0" cy="0"/>
          <a:chOff x="0" y="0"/>
          <a:chExt cx="0" cy="0"/>
        </a:xfrm>
      </p:grpSpPr>
      <p:pic>
        <p:nvPicPr>
          <p:cNvPr id="7" name="Vormentaal">
            <a:extLst>
              <a:ext uri="{FF2B5EF4-FFF2-40B4-BE49-F238E27FC236}">
                <a16:creationId xmlns:a16="http://schemas.microsoft.com/office/drawing/2014/main" id="{4BE8DD9C-7F4A-4F66-B4B4-1B60430E8CA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5" y="0"/>
            <a:ext cx="9143999" cy="6858000"/>
          </a:xfrm>
          <a:prstGeom prst="rect">
            <a:avLst/>
          </a:prstGeom>
        </p:spPr>
      </p:pic>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6B60EDB9-8966-4269-B009-409D6A203F05}"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12" name="Tijdelijke aanduiding voor tekst 11">
            <a:extLst>
              <a:ext uri="{FF2B5EF4-FFF2-40B4-BE49-F238E27FC236}">
                <a16:creationId xmlns:a16="http://schemas.microsoft.com/office/drawing/2014/main" id="{B00956F0-DE2E-4D04-9254-7AF8F3B68E2C}"/>
              </a:ext>
            </a:extLst>
          </p:cNvPr>
          <p:cNvSpPr>
            <a:spLocks noGrp="1"/>
          </p:cNvSpPr>
          <p:nvPr>
            <p:ph type="body" sz="quarter" idx="16" hasCustomPrompt="1"/>
          </p:nvPr>
        </p:nvSpPr>
        <p:spPr>
          <a:xfrm>
            <a:off x="278606" y="5722946"/>
            <a:ext cx="5364276" cy="406401"/>
          </a:xfrm>
        </p:spPr>
        <p:txBody>
          <a:bodyPr/>
          <a:lstStyle>
            <a:lvl1pPr marL="0" indent="0">
              <a:lnSpc>
                <a:spcPct val="80000"/>
              </a:lnSpc>
              <a:buNone/>
              <a:defRPr sz="900">
                <a:solidFill>
                  <a:schemeClr val="accent3"/>
                </a:solidFill>
              </a:defRPr>
            </a:lvl1pPr>
          </a:lstStyle>
          <a:p>
            <a:pPr lvl="0"/>
            <a:r>
              <a:rPr lang="nl-NL" noProof="0"/>
              <a:t>Legenda over max 2 regels</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278611" y="1700213"/>
            <a:ext cx="2612573" cy="3913188"/>
          </a:xfrm>
          <a:solidFill>
            <a:schemeClr val="accent3">
              <a:lumMod val="20000"/>
              <a:lumOff val="80000"/>
            </a:schemeClr>
          </a:solidFill>
        </p:spPr>
        <p:txBody>
          <a:bodyPr tIns="2412000"/>
          <a:lstStyle>
            <a:lvl1pPr marL="0" indent="0" algn="ctr">
              <a:buNone/>
              <a:defRPr>
                <a:solidFill>
                  <a:schemeClr val="tx1"/>
                </a:solidFill>
              </a:defRPr>
            </a:lvl1pPr>
          </a:lstStyle>
          <a:p>
            <a:r>
              <a:rPr lang="nl-NL" noProof="0"/>
              <a:t>Klik op het pictogram als u een afbeelding wilt toevoegen</a:t>
            </a:r>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5715000" y="1700213"/>
            <a:ext cx="3150394" cy="4429125"/>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278611" y="296863"/>
            <a:ext cx="8578309" cy="1160403"/>
          </a:xfrm>
        </p:spPr>
        <p:txBody>
          <a:bodyPr/>
          <a:lstStyle/>
          <a:p>
            <a:r>
              <a:rPr lang="nl-NL" noProof="0"/>
              <a:t>Klik om stijl te bewerken</a:t>
            </a:r>
          </a:p>
        </p:txBody>
      </p:sp>
      <p:sp>
        <p:nvSpPr>
          <p:cNvPr id="11" name="Tijdelijke aanduiding voor afbeelding 24">
            <a:extLst>
              <a:ext uri="{FF2B5EF4-FFF2-40B4-BE49-F238E27FC236}">
                <a16:creationId xmlns:a16="http://schemas.microsoft.com/office/drawing/2014/main" id="{D8BB524D-FB97-48EA-9B22-1D40DF7B05C9}"/>
              </a:ext>
            </a:extLst>
          </p:cNvPr>
          <p:cNvSpPr>
            <a:spLocks noGrp="1"/>
          </p:cNvSpPr>
          <p:nvPr>
            <p:ph type="pic" sz="quarter" idx="17"/>
          </p:nvPr>
        </p:nvSpPr>
        <p:spPr>
          <a:xfrm>
            <a:off x="3030314" y="1711833"/>
            <a:ext cx="2612573" cy="3913188"/>
          </a:xfrm>
          <a:solidFill>
            <a:schemeClr val="accent3">
              <a:lumMod val="20000"/>
              <a:lumOff val="80000"/>
            </a:schemeClr>
          </a:solidFill>
        </p:spPr>
        <p:txBody>
          <a:bodyPr tIns="2412000"/>
          <a:lstStyle>
            <a:lvl1pPr marL="0" indent="0" algn="ctr">
              <a:buNone/>
              <a:defRPr>
                <a:solidFill>
                  <a:schemeClr val="tx1"/>
                </a:solidFill>
              </a:defRPr>
            </a:lvl1pPr>
          </a:lstStyle>
          <a:p>
            <a:r>
              <a:rPr lang="nl-NL" noProof="0"/>
              <a:t>Klik op het pictogram als u een afbeelding wilt toevoegen</a:t>
            </a:r>
          </a:p>
        </p:txBody>
      </p:sp>
    </p:spTree>
    <p:extLst>
      <p:ext uri="{BB962C8B-B14F-4D97-AF65-F5344CB8AC3E}">
        <p14:creationId xmlns:p14="http://schemas.microsoft.com/office/powerpoint/2010/main" val="10828073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ussendia 01">
    <p:bg>
      <p:bgPr>
        <a:solidFill>
          <a:schemeClr val="tx1"/>
        </a:solidFill>
        <a:effectLst/>
      </p:bgPr>
    </p:bg>
    <p:spTree>
      <p:nvGrpSpPr>
        <p:cNvPr id="1" name=""/>
        <p:cNvGrpSpPr/>
        <p:nvPr/>
      </p:nvGrpSpPr>
      <p:grpSpPr>
        <a:xfrm>
          <a:off x="0" y="0"/>
          <a:ext cx="0" cy="0"/>
          <a:chOff x="0" y="0"/>
          <a:chExt cx="0" cy="0"/>
        </a:xfrm>
      </p:grpSpPr>
      <p:pic>
        <p:nvPicPr>
          <p:cNvPr id="12" name="Vormentaal" descr="Afbeelding met kaart&#10;&#10;Automatisch gegenereerde beschrijving">
            <a:extLst>
              <a:ext uri="{FF2B5EF4-FFF2-40B4-BE49-F238E27FC236}">
                <a16:creationId xmlns:a16="http://schemas.microsoft.com/office/drawing/2014/main" id="{6D0FBC86-3139-4B27-8D51-331E464E0C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278100" y="7020000"/>
            <a:ext cx="233958"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881062" y="6325170"/>
            <a:ext cx="3690938" cy="216000"/>
          </a:xfrm>
        </p:spPr>
        <p:txBody>
          <a:bodyPr/>
          <a:lstStyle>
            <a:lvl1pPr>
              <a:defRPr>
                <a:solidFill>
                  <a:schemeClr val="accent1"/>
                </a:solidFill>
              </a:defRPr>
            </a:lvl1pPr>
          </a:lstStyle>
          <a:p>
            <a:r>
              <a:rPr lang="nl-NL" noProof="0"/>
              <a:t>Onderwerp van de presentatie</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278608" y="6325170"/>
            <a:ext cx="602456" cy="216000"/>
          </a:xfrm>
        </p:spPr>
        <p:txBody>
          <a:bodyPr/>
          <a:lstStyle>
            <a:lvl1pPr>
              <a:defRPr>
                <a:solidFill>
                  <a:schemeClr val="accent1"/>
                </a:solidFill>
              </a:defRPr>
            </a:lvl1pPr>
          </a:lstStyle>
          <a:p>
            <a:fld id="{F5111CDB-CE47-42D8-BA9F-C515F5D3223B}" type="datetime1">
              <a:rPr lang="nl-NL" noProof="0" smtClean="0"/>
              <a:t>14-3-2024</a:t>
            </a:fld>
            <a:endParaRPr lang="nl-NL" noProof="0"/>
          </a:p>
        </p:txBody>
      </p:sp>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278100" y="3958234"/>
            <a:ext cx="6507000" cy="2171113"/>
          </a:xfrm>
        </p:spPr>
        <p:txBody>
          <a:bodyPr anchor="b">
            <a:noAutofit/>
          </a:bodyPr>
          <a:lstStyle>
            <a:lvl1pPr algn="l">
              <a:lnSpc>
                <a:spcPct val="85000"/>
              </a:lnSpc>
              <a:defRPr sz="2869" spc="-85" baseline="0">
                <a:solidFill>
                  <a:schemeClr val="accent1"/>
                </a:solidFill>
              </a:defRPr>
            </a:lvl1pPr>
          </a:lstStyle>
          <a:p>
            <a:r>
              <a:rPr lang="nl-NL" noProof="0"/>
              <a:t>Klik om stijl te bewerken</a:t>
            </a:r>
          </a:p>
        </p:txBody>
      </p:sp>
      <p:grpSp>
        <p:nvGrpSpPr>
          <p:cNvPr id="8" name="Logo">
            <a:extLst>
              <a:ext uri="{FF2B5EF4-FFF2-40B4-BE49-F238E27FC236}">
                <a16:creationId xmlns:a16="http://schemas.microsoft.com/office/drawing/2014/main" id="{16CD576B-E897-48B0-9871-C2287A8890B3}"/>
              </a:ext>
            </a:extLst>
          </p:cNvPr>
          <p:cNvGrpSpPr>
            <a:grpSpLocks noChangeAspect="1"/>
          </p:cNvGrpSpPr>
          <p:nvPr userDrawn="1"/>
        </p:nvGrpSpPr>
        <p:grpSpPr>
          <a:xfrm>
            <a:off x="8249416" y="6308770"/>
            <a:ext cx="607500" cy="168361"/>
            <a:chOff x="4033837" y="3000375"/>
            <a:chExt cx="2429593" cy="504996"/>
          </a:xfrm>
          <a:solidFill>
            <a:schemeClr val="accent1"/>
          </a:solidFill>
        </p:grpSpPr>
        <p:sp>
          <p:nvSpPr>
            <p:cNvPr id="9" name="Vrije vorm: vorm 8">
              <a:extLst>
                <a:ext uri="{FF2B5EF4-FFF2-40B4-BE49-F238E27FC236}">
                  <a16:creationId xmlns:a16="http://schemas.microsoft.com/office/drawing/2014/main" id="{5B8DA7BB-2108-4AFD-9102-7DC9FFD16BBF}"/>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sz="1013" noProof="0" dirty="0"/>
            </a:p>
          </p:txBody>
        </p:sp>
        <p:sp>
          <p:nvSpPr>
            <p:cNvPr id="10" name="Vrije vorm: vorm 9">
              <a:extLst>
                <a:ext uri="{FF2B5EF4-FFF2-40B4-BE49-F238E27FC236}">
                  <a16:creationId xmlns:a16="http://schemas.microsoft.com/office/drawing/2014/main" id="{E8C04E09-04E3-4C01-8AA7-B2D4A35B8067}"/>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sz="1013" noProof="0" dirty="0"/>
            </a:p>
          </p:txBody>
        </p:sp>
        <p:sp>
          <p:nvSpPr>
            <p:cNvPr id="13" name="Vrije vorm: vorm 12">
              <a:extLst>
                <a:ext uri="{FF2B5EF4-FFF2-40B4-BE49-F238E27FC236}">
                  <a16:creationId xmlns:a16="http://schemas.microsoft.com/office/drawing/2014/main" id="{13D0FDDE-9B11-4A56-839A-9AFA0CB281CA}"/>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sz="1013" noProof="0" dirty="0"/>
            </a:p>
          </p:txBody>
        </p:sp>
        <p:sp>
          <p:nvSpPr>
            <p:cNvPr id="14" name="Vrije vorm: vorm 13">
              <a:extLst>
                <a:ext uri="{FF2B5EF4-FFF2-40B4-BE49-F238E27FC236}">
                  <a16:creationId xmlns:a16="http://schemas.microsoft.com/office/drawing/2014/main" id="{59BCBE34-961B-423B-A57F-D1312758DE6B}"/>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sz="1013" noProof="0" dirty="0"/>
            </a:p>
          </p:txBody>
        </p:sp>
        <p:sp>
          <p:nvSpPr>
            <p:cNvPr id="15" name="Vrije vorm: vorm 14">
              <a:extLst>
                <a:ext uri="{FF2B5EF4-FFF2-40B4-BE49-F238E27FC236}">
                  <a16:creationId xmlns:a16="http://schemas.microsoft.com/office/drawing/2014/main" id="{21236955-7D40-41B5-8916-1664B1CCFDCB}"/>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sz="1013" noProof="0" dirty="0"/>
            </a:p>
          </p:txBody>
        </p:sp>
        <p:sp>
          <p:nvSpPr>
            <p:cNvPr id="16" name="Vrije vorm: vorm 15">
              <a:extLst>
                <a:ext uri="{FF2B5EF4-FFF2-40B4-BE49-F238E27FC236}">
                  <a16:creationId xmlns:a16="http://schemas.microsoft.com/office/drawing/2014/main" id="{73588406-8542-4E2B-BA4D-DC2F5330FDBC}"/>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sz="1013" noProof="0" dirty="0"/>
            </a:p>
          </p:txBody>
        </p:sp>
        <p:sp>
          <p:nvSpPr>
            <p:cNvPr id="17" name="Vrije vorm: vorm 16">
              <a:extLst>
                <a:ext uri="{FF2B5EF4-FFF2-40B4-BE49-F238E27FC236}">
                  <a16:creationId xmlns:a16="http://schemas.microsoft.com/office/drawing/2014/main" id="{46522910-EB60-4FB9-A5B5-C7D73ECFA322}"/>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sz="1013" noProof="0" dirty="0"/>
            </a:p>
          </p:txBody>
        </p:sp>
      </p:grpSp>
    </p:spTree>
    <p:extLst>
      <p:ext uri="{BB962C8B-B14F-4D97-AF65-F5344CB8AC3E}">
        <p14:creationId xmlns:p14="http://schemas.microsoft.com/office/powerpoint/2010/main" val="843265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pic>
        <p:nvPicPr>
          <p:cNvPr id="7" name="Vormentaal">
            <a:extLst>
              <a:ext uri="{FF2B5EF4-FFF2-40B4-BE49-F238E27FC236}">
                <a16:creationId xmlns:a16="http://schemas.microsoft.com/office/drawing/2014/main" id="{B94A498D-C906-4812-959B-BBA6D4E948A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p:txBody>
          <a:bodyPr/>
          <a:lstStyle/>
          <a:p>
            <a:r>
              <a:rPr lang="nl-NL" noProof="0"/>
              <a:t>Klik om stijl te bewerken</a:t>
            </a:r>
          </a:p>
        </p:txBody>
      </p:sp>
      <p:sp>
        <p:nvSpPr>
          <p:cNvPr id="3" name="Tijdelijke aanduiding voor inhoud 2">
            <a:extLst>
              <a:ext uri="{FF2B5EF4-FFF2-40B4-BE49-F238E27FC236}">
                <a16:creationId xmlns:a16="http://schemas.microsoft.com/office/drawing/2014/main" id="{27862A1F-6B62-4D5A-9714-1CC911E403AE}"/>
              </a:ext>
            </a:extLst>
          </p:cNvPr>
          <p:cNvSpPr>
            <a:spLocks noGrp="1"/>
          </p:cNvSpPr>
          <p:nvPr>
            <p:ph idx="1"/>
          </p:nvPr>
        </p:nvSpPr>
        <p:spPr>
          <a:xfrm>
            <a:off x="278608" y="1709738"/>
            <a:ext cx="8586788" cy="4419599"/>
          </a:xfrm>
        </p:spPr>
        <p:txBody>
          <a:bodyPr/>
          <a:lstStyle/>
          <a:p>
            <a:pPr lvl="0"/>
            <a:r>
              <a:rPr lang="nl-NL" noProof="0" dirty="0"/>
              <a:t>Klikken om de tekststijl van het model te bewerken</a:t>
            </a:r>
          </a:p>
          <a:p>
            <a:pPr lvl="1"/>
            <a:r>
              <a:rPr lang="nl-NL" noProof="0" dirty="0"/>
              <a:t>Tweede niveau</a:t>
            </a:r>
          </a:p>
          <a:p>
            <a:pPr lvl="2"/>
            <a:r>
              <a:rPr lang="nl-NL" noProof="0" dirty="0"/>
              <a:t>Derde niveau</a:t>
            </a:r>
          </a:p>
          <a:p>
            <a:pPr lvl="3"/>
            <a:r>
              <a:rPr lang="nl-NL" noProof="0" dirty="0"/>
              <a:t>Vierde niveau</a:t>
            </a:r>
          </a:p>
          <a:p>
            <a:pPr lvl="4"/>
            <a:r>
              <a:rPr lang="nl-NL" noProof="0" dirty="0"/>
              <a:t>Vijfde niveau</a:t>
            </a:r>
          </a:p>
          <a:p>
            <a:pPr lvl="5"/>
            <a:r>
              <a:rPr lang="nl-NL" noProof="0" dirty="0"/>
              <a:t>Zesde niveau</a:t>
            </a:r>
          </a:p>
          <a:p>
            <a:pPr lvl="6"/>
            <a:r>
              <a:rPr lang="nl-NL" noProof="0" dirty="0"/>
              <a:t>Zevende niveau - Subtitel</a:t>
            </a:r>
          </a:p>
          <a:p>
            <a:pPr lvl="7"/>
            <a:r>
              <a:rPr lang="nl-NL" noProof="0" dirty="0"/>
              <a:t>Achtste niveau - Subtitel</a:t>
            </a:r>
          </a:p>
          <a:p>
            <a:pPr lvl="8"/>
            <a:r>
              <a:rPr lang="nl-NL" noProof="0" dirty="0"/>
              <a:t>Negende Niveau</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1F360904-632D-4428-B762-9ED2B3079DE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Tree>
    <p:extLst>
      <p:ext uri="{BB962C8B-B14F-4D97-AF65-F5344CB8AC3E}">
        <p14:creationId xmlns:p14="http://schemas.microsoft.com/office/powerpoint/2010/main" val="27690476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ussendia 02">
    <p:bg>
      <p:bgPr>
        <a:solidFill>
          <a:schemeClr val="tx1"/>
        </a:solidFill>
        <a:effectLst/>
      </p:bgPr>
    </p:bg>
    <p:spTree>
      <p:nvGrpSpPr>
        <p:cNvPr id="1" name=""/>
        <p:cNvGrpSpPr/>
        <p:nvPr/>
      </p:nvGrpSpPr>
      <p:grpSpPr>
        <a:xfrm>
          <a:off x="0" y="0"/>
          <a:ext cx="0" cy="0"/>
          <a:chOff x="0" y="0"/>
          <a:chExt cx="0" cy="0"/>
        </a:xfrm>
      </p:grpSpPr>
      <p:pic>
        <p:nvPicPr>
          <p:cNvPr id="12" name="Vormentaal">
            <a:extLst>
              <a:ext uri="{FF2B5EF4-FFF2-40B4-BE49-F238E27FC236}">
                <a16:creationId xmlns:a16="http://schemas.microsoft.com/office/drawing/2014/main" id="{6D0FBC86-3139-4B27-8D51-331E464E0CF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5" y="0"/>
            <a:ext cx="9143999" cy="6858000"/>
          </a:xfrm>
          <a:prstGeom prst="rect">
            <a:avLst/>
          </a:prstGeom>
        </p:spPr>
      </p:pic>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278100" y="7020000"/>
            <a:ext cx="233958"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881062" y="6325170"/>
            <a:ext cx="3690938" cy="216000"/>
          </a:xfrm>
        </p:spPr>
        <p:txBody>
          <a:bodyPr/>
          <a:lstStyle>
            <a:lvl1pPr>
              <a:defRPr>
                <a:solidFill>
                  <a:schemeClr val="accent1"/>
                </a:solidFill>
              </a:defRPr>
            </a:lvl1pPr>
          </a:lstStyle>
          <a:p>
            <a:r>
              <a:rPr lang="nl-NL" noProof="0"/>
              <a:t>Onderwerp van de presentatie</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278608" y="6325170"/>
            <a:ext cx="602456" cy="216000"/>
          </a:xfrm>
        </p:spPr>
        <p:txBody>
          <a:bodyPr/>
          <a:lstStyle>
            <a:lvl1pPr>
              <a:defRPr>
                <a:solidFill>
                  <a:schemeClr val="accent1"/>
                </a:solidFill>
              </a:defRPr>
            </a:lvl1pPr>
          </a:lstStyle>
          <a:p>
            <a:fld id="{F5D67444-35CA-4F30-A69C-8F275EF502B8}" type="datetime1">
              <a:rPr lang="nl-NL" noProof="0" smtClean="0"/>
              <a:t>14-3-2024</a:t>
            </a:fld>
            <a:endParaRPr lang="nl-NL" noProof="0"/>
          </a:p>
        </p:txBody>
      </p:sp>
      <p:sp>
        <p:nvSpPr>
          <p:cNvPr id="8" name="Ondertitel 2">
            <a:extLst>
              <a:ext uri="{FF2B5EF4-FFF2-40B4-BE49-F238E27FC236}">
                <a16:creationId xmlns:a16="http://schemas.microsoft.com/office/drawing/2014/main" id="{3C1A9647-39CF-48DD-9463-3076926B4593}"/>
              </a:ext>
            </a:extLst>
          </p:cNvPr>
          <p:cNvSpPr>
            <a:spLocks noGrp="1"/>
          </p:cNvSpPr>
          <p:nvPr>
            <p:ph type="subTitle" idx="1"/>
          </p:nvPr>
        </p:nvSpPr>
        <p:spPr>
          <a:xfrm>
            <a:off x="280989" y="2610364"/>
            <a:ext cx="4233862" cy="3518983"/>
          </a:xfrm>
        </p:spPr>
        <p:txBody>
          <a:bodyPr>
            <a:normAutofit/>
          </a:bodyPr>
          <a:lstStyle>
            <a:lvl1pPr marL="0" indent="0" algn="l">
              <a:buNone/>
              <a:defRPr sz="1688">
                <a:solidFill>
                  <a:schemeClr val="accent3"/>
                </a:solidFill>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nl-NL" noProof="0"/>
              <a:t>Klikken om de ondertitelstijl van het model te bewerken</a:t>
            </a:r>
          </a:p>
        </p:txBody>
      </p:sp>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278607" y="296862"/>
            <a:ext cx="5398294" cy="2088000"/>
          </a:xfrm>
        </p:spPr>
        <p:txBody>
          <a:bodyPr wrap="square" anchor="t" anchorCtr="0">
            <a:noAutofit/>
          </a:bodyPr>
          <a:lstStyle>
            <a:lvl1pPr algn="l">
              <a:lnSpc>
                <a:spcPct val="85000"/>
              </a:lnSpc>
              <a:defRPr sz="2869" spc="-85" baseline="0">
                <a:solidFill>
                  <a:schemeClr val="accent1"/>
                </a:solidFill>
              </a:defRPr>
            </a:lvl1pPr>
          </a:lstStyle>
          <a:p>
            <a:r>
              <a:rPr lang="nl-NL" noProof="0"/>
              <a:t>Klik om stijl te bewerken</a:t>
            </a:r>
          </a:p>
        </p:txBody>
      </p:sp>
      <p:grpSp>
        <p:nvGrpSpPr>
          <p:cNvPr id="9" name="Logo">
            <a:extLst>
              <a:ext uri="{FF2B5EF4-FFF2-40B4-BE49-F238E27FC236}">
                <a16:creationId xmlns:a16="http://schemas.microsoft.com/office/drawing/2014/main" id="{4E91454C-1553-4226-A18E-25F69480BDCF}"/>
              </a:ext>
            </a:extLst>
          </p:cNvPr>
          <p:cNvGrpSpPr>
            <a:grpSpLocks noChangeAspect="1"/>
          </p:cNvGrpSpPr>
          <p:nvPr userDrawn="1"/>
        </p:nvGrpSpPr>
        <p:grpSpPr>
          <a:xfrm>
            <a:off x="8249416" y="6308770"/>
            <a:ext cx="6075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B26949AC-436E-4C19-94E9-76BBD7A64292}"/>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sz="1013" noProof="0" dirty="0"/>
            </a:p>
          </p:txBody>
        </p:sp>
        <p:sp>
          <p:nvSpPr>
            <p:cNvPr id="13" name="Vrije vorm: vorm 12">
              <a:extLst>
                <a:ext uri="{FF2B5EF4-FFF2-40B4-BE49-F238E27FC236}">
                  <a16:creationId xmlns:a16="http://schemas.microsoft.com/office/drawing/2014/main" id="{58EE68E4-D104-4232-99AA-C330583CD846}"/>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sz="1013" noProof="0" dirty="0"/>
            </a:p>
          </p:txBody>
        </p:sp>
        <p:sp>
          <p:nvSpPr>
            <p:cNvPr id="14" name="Vrije vorm: vorm 13">
              <a:extLst>
                <a:ext uri="{FF2B5EF4-FFF2-40B4-BE49-F238E27FC236}">
                  <a16:creationId xmlns:a16="http://schemas.microsoft.com/office/drawing/2014/main" id="{DEBF829A-4EAA-4730-BCBC-AC5AEB4A48E7}"/>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sz="1013" noProof="0" dirty="0"/>
            </a:p>
          </p:txBody>
        </p:sp>
        <p:sp>
          <p:nvSpPr>
            <p:cNvPr id="15" name="Vrije vorm: vorm 14">
              <a:extLst>
                <a:ext uri="{FF2B5EF4-FFF2-40B4-BE49-F238E27FC236}">
                  <a16:creationId xmlns:a16="http://schemas.microsoft.com/office/drawing/2014/main" id="{F90529B0-CDE6-4EEA-B9BA-EF302169B8DC}"/>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sz="1013" noProof="0" dirty="0"/>
            </a:p>
          </p:txBody>
        </p:sp>
        <p:sp>
          <p:nvSpPr>
            <p:cNvPr id="16" name="Vrije vorm: vorm 15">
              <a:extLst>
                <a:ext uri="{FF2B5EF4-FFF2-40B4-BE49-F238E27FC236}">
                  <a16:creationId xmlns:a16="http://schemas.microsoft.com/office/drawing/2014/main" id="{08040EA0-554D-42EC-92EB-7BEB618A7A6D}"/>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sz="1013" noProof="0" dirty="0"/>
            </a:p>
          </p:txBody>
        </p:sp>
        <p:sp>
          <p:nvSpPr>
            <p:cNvPr id="17" name="Vrije vorm: vorm 16">
              <a:extLst>
                <a:ext uri="{FF2B5EF4-FFF2-40B4-BE49-F238E27FC236}">
                  <a16:creationId xmlns:a16="http://schemas.microsoft.com/office/drawing/2014/main" id="{419A56E6-7AE0-4AE2-B24B-8521D266EF5D}"/>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sz="1013" noProof="0" dirty="0"/>
            </a:p>
          </p:txBody>
        </p:sp>
        <p:sp>
          <p:nvSpPr>
            <p:cNvPr id="18" name="Vrije vorm: vorm 17">
              <a:extLst>
                <a:ext uri="{FF2B5EF4-FFF2-40B4-BE49-F238E27FC236}">
                  <a16:creationId xmlns:a16="http://schemas.microsoft.com/office/drawing/2014/main" id="{456857BC-28DF-4422-BDB9-EE4469428407}"/>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sz="1013" noProof="0" dirty="0"/>
            </a:p>
          </p:txBody>
        </p:sp>
      </p:grpSp>
    </p:spTree>
    <p:extLst>
      <p:ext uri="{BB962C8B-B14F-4D97-AF65-F5344CB8AC3E}">
        <p14:creationId xmlns:p14="http://schemas.microsoft.com/office/powerpoint/2010/main" val="3991423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ussendia 03">
    <p:bg>
      <p:bgPr>
        <a:solidFill>
          <a:schemeClr val="tx1"/>
        </a:solidFill>
        <a:effectLst/>
      </p:bgPr>
    </p:bg>
    <p:spTree>
      <p:nvGrpSpPr>
        <p:cNvPr id="1" name=""/>
        <p:cNvGrpSpPr/>
        <p:nvPr/>
      </p:nvGrpSpPr>
      <p:grpSpPr>
        <a:xfrm>
          <a:off x="0" y="0"/>
          <a:ext cx="0" cy="0"/>
          <a:chOff x="0" y="0"/>
          <a:chExt cx="0" cy="0"/>
        </a:xfrm>
      </p:grpSpPr>
      <p:pic>
        <p:nvPicPr>
          <p:cNvPr id="12" name="Vormentaal">
            <a:extLst>
              <a:ext uri="{FF2B5EF4-FFF2-40B4-BE49-F238E27FC236}">
                <a16:creationId xmlns:a16="http://schemas.microsoft.com/office/drawing/2014/main" id="{6D0FBC86-3139-4B27-8D51-331E464E0CF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5" y="4"/>
            <a:ext cx="9143999" cy="6857999"/>
          </a:xfrm>
          <a:prstGeom prst="rect">
            <a:avLst/>
          </a:prstGeom>
        </p:spPr>
      </p:pic>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278100" y="7020000"/>
            <a:ext cx="233958"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881062" y="6325170"/>
            <a:ext cx="3690938" cy="216000"/>
          </a:xfrm>
        </p:spPr>
        <p:txBody>
          <a:bodyPr/>
          <a:lstStyle>
            <a:lvl1pPr>
              <a:defRPr>
                <a:solidFill>
                  <a:schemeClr val="accent1"/>
                </a:solidFill>
              </a:defRPr>
            </a:lvl1pPr>
          </a:lstStyle>
          <a:p>
            <a:r>
              <a:rPr lang="nl-NL" noProof="0"/>
              <a:t>Onderwerp van de presentatie</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278608" y="6325170"/>
            <a:ext cx="602456" cy="216000"/>
          </a:xfrm>
        </p:spPr>
        <p:txBody>
          <a:bodyPr/>
          <a:lstStyle>
            <a:lvl1pPr>
              <a:defRPr>
                <a:solidFill>
                  <a:schemeClr val="accent1"/>
                </a:solidFill>
              </a:defRPr>
            </a:lvl1pPr>
          </a:lstStyle>
          <a:p>
            <a:fld id="{57F04B2F-7CB4-4EC9-8DAE-E7C3ED683122}" type="datetime1">
              <a:rPr lang="nl-NL" noProof="0" smtClean="0"/>
              <a:t>14-3-2024</a:t>
            </a:fld>
            <a:endParaRPr lang="nl-NL" noProof="0"/>
          </a:p>
        </p:txBody>
      </p:sp>
      <p:sp>
        <p:nvSpPr>
          <p:cNvPr id="8" name="Ondertitel 2">
            <a:extLst>
              <a:ext uri="{FF2B5EF4-FFF2-40B4-BE49-F238E27FC236}">
                <a16:creationId xmlns:a16="http://schemas.microsoft.com/office/drawing/2014/main" id="{3C1A9647-39CF-48DD-9463-3076926B4593}"/>
              </a:ext>
            </a:extLst>
          </p:cNvPr>
          <p:cNvSpPr>
            <a:spLocks noGrp="1"/>
          </p:cNvSpPr>
          <p:nvPr>
            <p:ph type="subTitle" idx="1"/>
          </p:nvPr>
        </p:nvSpPr>
        <p:spPr>
          <a:xfrm>
            <a:off x="280988" y="5155915"/>
            <a:ext cx="5751000" cy="973424"/>
          </a:xfrm>
        </p:spPr>
        <p:txBody>
          <a:bodyPr>
            <a:normAutofit/>
          </a:bodyPr>
          <a:lstStyle>
            <a:lvl1pPr marL="0" indent="0" algn="l">
              <a:buNone/>
              <a:defRPr sz="1688">
                <a:solidFill>
                  <a:schemeClr val="accent3"/>
                </a:solidFill>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nl-NL" noProof="0"/>
              <a:t>Klikken om de ondertitelstijl van het model te bewerken</a:t>
            </a:r>
          </a:p>
        </p:txBody>
      </p:sp>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278606" y="2824164"/>
            <a:ext cx="5751000" cy="2082553"/>
          </a:xfrm>
        </p:spPr>
        <p:txBody>
          <a:bodyPr wrap="square" anchor="b" anchorCtr="0">
            <a:noAutofit/>
          </a:bodyPr>
          <a:lstStyle>
            <a:lvl1pPr algn="l">
              <a:lnSpc>
                <a:spcPct val="85000"/>
              </a:lnSpc>
              <a:defRPr sz="2869" spc="-85" baseline="0">
                <a:solidFill>
                  <a:schemeClr val="accent1"/>
                </a:solidFill>
              </a:defRPr>
            </a:lvl1pPr>
          </a:lstStyle>
          <a:p>
            <a:r>
              <a:rPr lang="nl-NL" noProof="0"/>
              <a:t>Klik om stijl te bewerken</a:t>
            </a:r>
          </a:p>
        </p:txBody>
      </p:sp>
      <p:grpSp>
        <p:nvGrpSpPr>
          <p:cNvPr id="9" name="Logo">
            <a:extLst>
              <a:ext uri="{FF2B5EF4-FFF2-40B4-BE49-F238E27FC236}">
                <a16:creationId xmlns:a16="http://schemas.microsoft.com/office/drawing/2014/main" id="{9733E39C-4C40-4389-8C21-2D43E063DC7B}"/>
              </a:ext>
            </a:extLst>
          </p:cNvPr>
          <p:cNvGrpSpPr>
            <a:grpSpLocks noChangeAspect="1"/>
          </p:cNvGrpSpPr>
          <p:nvPr userDrawn="1"/>
        </p:nvGrpSpPr>
        <p:grpSpPr>
          <a:xfrm>
            <a:off x="8249416" y="6308770"/>
            <a:ext cx="6075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781389AE-32D9-461C-A3C8-7E1C8F5A9338}"/>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sz="1013" noProof="0" dirty="0"/>
            </a:p>
          </p:txBody>
        </p:sp>
        <p:sp>
          <p:nvSpPr>
            <p:cNvPr id="13" name="Vrije vorm: vorm 12">
              <a:extLst>
                <a:ext uri="{FF2B5EF4-FFF2-40B4-BE49-F238E27FC236}">
                  <a16:creationId xmlns:a16="http://schemas.microsoft.com/office/drawing/2014/main" id="{1A821575-1DC5-4AF8-AFAA-E319B98997CE}"/>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sz="1013" noProof="0" dirty="0"/>
            </a:p>
          </p:txBody>
        </p:sp>
        <p:sp>
          <p:nvSpPr>
            <p:cNvPr id="14" name="Vrije vorm: vorm 13">
              <a:extLst>
                <a:ext uri="{FF2B5EF4-FFF2-40B4-BE49-F238E27FC236}">
                  <a16:creationId xmlns:a16="http://schemas.microsoft.com/office/drawing/2014/main" id="{260798AD-8169-44B2-95BB-A78E80C71DF8}"/>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sz="1013" noProof="0" dirty="0"/>
            </a:p>
          </p:txBody>
        </p:sp>
        <p:sp>
          <p:nvSpPr>
            <p:cNvPr id="15" name="Vrije vorm: vorm 14">
              <a:extLst>
                <a:ext uri="{FF2B5EF4-FFF2-40B4-BE49-F238E27FC236}">
                  <a16:creationId xmlns:a16="http://schemas.microsoft.com/office/drawing/2014/main" id="{BF9DCE5D-B239-4F39-B873-FF28358F9A3D}"/>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sz="1013" noProof="0" dirty="0"/>
            </a:p>
          </p:txBody>
        </p:sp>
        <p:sp>
          <p:nvSpPr>
            <p:cNvPr id="16" name="Vrije vorm: vorm 15">
              <a:extLst>
                <a:ext uri="{FF2B5EF4-FFF2-40B4-BE49-F238E27FC236}">
                  <a16:creationId xmlns:a16="http://schemas.microsoft.com/office/drawing/2014/main" id="{223D429B-CC1E-4F4C-9BE0-93B982E1AB22}"/>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sz="1013" noProof="0" dirty="0"/>
            </a:p>
          </p:txBody>
        </p:sp>
        <p:sp>
          <p:nvSpPr>
            <p:cNvPr id="17" name="Vrije vorm: vorm 16">
              <a:extLst>
                <a:ext uri="{FF2B5EF4-FFF2-40B4-BE49-F238E27FC236}">
                  <a16:creationId xmlns:a16="http://schemas.microsoft.com/office/drawing/2014/main" id="{82EC02D2-A6C2-45F4-A22B-ACF9769F3EFF}"/>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sz="1013" noProof="0" dirty="0"/>
            </a:p>
          </p:txBody>
        </p:sp>
        <p:sp>
          <p:nvSpPr>
            <p:cNvPr id="18" name="Vrije vorm: vorm 17">
              <a:extLst>
                <a:ext uri="{FF2B5EF4-FFF2-40B4-BE49-F238E27FC236}">
                  <a16:creationId xmlns:a16="http://schemas.microsoft.com/office/drawing/2014/main" id="{CE661FFD-63E2-4ACF-B5AE-7F72D4EB7A82}"/>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sz="1013" noProof="0" dirty="0"/>
            </a:p>
          </p:txBody>
        </p:sp>
      </p:grpSp>
    </p:spTree>
    <p:extLst>
      <p:ext uri="{BB962C8B-B14F-4D97-AF65-F5344CB8AC3E}">
        <p14:creationId xmlns:p14="http://schemas.microsoft.com/office/powerpoint/2010/main" val="7358479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afbeelding vollebreedte en tekst 2 kolommen">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CA069464-62FE-406B-87B8-2D97F20E17F9}"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278610" y="1700222"/>
            <a:ext cx="8578309" cy="2859087"/>
          </a:xfrm>
          <a:solidFill>
            <a:schemeClr val="accent3">
              <a:lumMod val="20000"/>
              <a:lumOff val="80000"/>
            </a:schemeClr>
          </a:solidFill>
        </p:spPr>
        <p:txBody>
          <a:bodyPr tIns="1800000"/>
          <a:lstStyle>
            <a:lvl1pPr marL="0" indent="0" algn="ctr">
              <a:buNone/>
              <a:defRPr>
                <a:solidFill>
                  <a:schemeClr val="tx1"/>
                </a:solidFill>
              </a:defRPr>
            </a:lvl1pPr>
          </a:lstStyle>
          <a:p>
            <a:r>
              <a:rPr lang="nl-NL" noProof="0"/>
              <a:t>Klik op het pictogram als u een afbeelding wilt toevoegen</a:t>
            </a:r>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278611" y="4721309"/>
            <a:ext cx="8578309" cy="1408037"/>
          </a:xfrm>
        </p:spPr>
        <p:txBody>
          <a:bodyPr numCol="2"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278611" y="296863"/>
            <a:ext cx="8578309" cy="1160403"/>
          </a:xfrm>
        </p:spPr>
        <p:txBody>
          <a:bodyPr/>
          <a:lstStyle/>
          <a:p>
            <a:r>
              <a:rPr lang="nl-NL" noProof="0"/>
              <a:t>Klik om stijl te bewerken</a:t>
            </a:r>
          </a:p>
        </p:txBody>
      </p:sp>
    </p:spTree>
    <p:extLst>
      <p:ext uri="{BB962C8B-B14F-4D97-AF65-F5344CB8AC3E}">
        <p14:creationId xmlns:p14="http://schemas.microsoft.com/office/powerpoint/2010/main" val="1970187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Afbeelding groot">
    <p:bg>
      <p:bgPr>
        <a:solidFill>
          <a:schemeClr val="tx1"/>
        </a:solid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994797-6918-4BA5-95FA-1615E87F1548}"/>
              </a:ext>
            </a:extLst>
          </p:cNvPr>
          <p:cNvSpPr>
            <a:spLocks noGrp="1"/>
          </p:cNvSpPr>
          <p:nvPr>
            <p:ph type="dt" sz="half" idx="10"/>
          </p:nvPr>
        </p:nvSpPr>
        <p:spPr/>
        <p:txBody>
          <a:bodyPr/>
          <a:lstStyle/>
          <a:p>
            <a:fld id="{CCC48442-589B-4BFC-9184-496EEB8D88F7}" type="datetime1">
              <a:rPr lang="nl-NL" noProof="0" smtClean="0"/>
              <a:t>14-3-2024</a:t>
            </a:fld>
            <a:endParaRPr lang="nl-NL" noProof="0"/>
          </a:p>
        </p:txBody>
      </p:sp>
      <p:sp>
        <p:nvSpPr>
          <p:cNvPr id="3" name="Tijdelijke aanduiding voor voettekst 2">
            <a:extLst>
              <a:ext uri="{FF2B5EF4-FFF2-40B4-BE49-F238E27FC236}">
                <a16:creationId xmlns:a16="http://schemas.microsoft.com/office/drawing/2014/main" id="{B7076574-AC22-4400-95EA-3E6A285F3DDF}"/>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4" name="Tijdelijke aanduiding voor dianummer 3">
            <a:extLst>
              <a:ext uri="{FF2B5EF4-FFF2-40B4-BE49-F238E27FC236}">
                <a16:creationId xmlns:a16="http://schemas.microsoft.com/office/drawing/2014/main" id="{0A007AA5-2779-4AC9-99A6-D95A04052844}"/>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sp>
        <p:nvSpPr>
          <p:cNvPr id="5" name="Tijdelijke aanduiding voor afbeelding 24">
            <a:extLst>
              <a:ext uri="{FF2B5EF4-FFF2-40B4-BE49-F238E27FC236}">
                <a16:creationId xmlns:a16="http://schemas.microsoft.com/office/drawing/2014/main" id="{60BC0BA4-B3C0-4FA6-9353-2297928C7879}"/>
              </a:ext>
            </a:extLst>
          </p:cNvPr>
          <p:cNvSpPr>
            <a:spLocks noGrp="1"/>
          </p:cNvSpPr>
          <p:nvPr>
            <p:ph type="pic" sz="quarter" idx="14"/>
          </p:nvPr>
        </p:nvSpPr>
        <p:spPr>
          <a:xfrm>
            <a:off x="278608" y="296863"/>
            <a:ext cx="8586788" cy="5832474"/>
          </a:xfrm>
          <a:solidFill>
            <a:schemeClr val="accent3">
              <a:lumMod val="20000"/>
              <a:lumOff val="80000"/>
            </a:schemeClr>
          </a:solidFill>
        </p:spPr>
        <p:txBody>
          <a:bodyPr tIns="3420000"/>
          <a:lstStyle>
            <a:lvl1pPr marL="0" indent="0" algn="ctr">
              <a:buNone/>
              <a:defRPr>
                <a:solidFill>
                  <a:schemeClr val="tx1"/>
                </a:solidFill>
              </a:defRPr>
            </a:lvl1pPr>
          </a:lstStyle>
          <a:p>
            <a:r>
              <a:rPr lang="nl-NL" noProof="0"/>
              <a:t>Klik op het pictogram als u een afbeelding wilt toevoegen</a:t>
            </a:r>
          </a:p>
        </p:txBody>
      </p:sp>
      <p:grpSp>
        <p:nvGrpSpPr>
          <p:cNvPr id="7" name="Logo">
            <a:extLst>
              <a:ext uri="{FF2B5EF4-FFF2-40B4-BE49-F238E27FC236}">
                <a16:creationId xmlns:a16="http://schemas.microsoft.com/office/drawing/2014/main" id="{BE06C8B0-721A-49E2-B715-76D2C8888846}"/>
              </a:ext>
            </a:extLst>
          </p:cNvPr>
          <p:cNvGrpSpPr>
            <a:grpSpLocks noChangeAspect="1"/>
          </p:cNvGrpSpPr>
          <p:nvPr userDrawn="1"/>
        </p:nvGrpSpPr>
        <p:grpSpPr>
          <a:xfrm>
            <a:off x="8249416" y="6308770"/>
            <a:ext cx="607500" cy="168361"/>
            <a:chOff x="4033837" y="3000375"/>
            <a:chExt cx="2429593" cy="504996"/>
          </a:xfrm>
          <a:solidFill>
            <a:schemeClr val="accent1"/>
          </a:solidFill>
        </p:grpSpPr>
        <p:sp>
          <p:nvSpPr>
            <p:cNvPr id="8" name="Vrije vorm: vorm 7">
              <a:extLst>
                <a:ext uri="{FF2B5EF4-FFF2-40B4-BE49-F238E27FC236}">
                  <a16:creationId xmlns:a16="http://schemas.microsoft.com/office/drawing/2014/main" id="{839046D3-9D24-4E40-9FBD-3369D41A7D14}"/>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sz="1013" noProof="0" dirty="0"/>
            </a:p>
          </p:txBody>
        </p:sp>
        <p:sp>
          <p:nvSpPr>
            <p:cNvPr id="9" name="Vrije vorm: vorm 8">
              <a:extLst>
                <a:ext uri="{FF2B5EF4-FFF2-40B4-BE49-F238E27FC236}">
                  <a16:creationId xmlns:a16="http://schemas.microsoft.com/office/drawing/2014/main" id="{C7E72124-D07D-40DD-80FF-BB8A322D07D5}"/>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sz="1013" noProof="0" dirty="0"/>
            </a:p>
          </p:txBody>
        </p:sp>
        <p:sp>
          <p:nvSpPr>
            <p:cNvPr id="10" name="Vrije vorm: vorm 9">
              <a:extLst>
                <a:ext uri="{FF2B5EF4-FFF2-40B4-BE49-F238E27FC236}">
                  <a16:creationId xmlns:a16="http://schemas.microsoft.com/office/drawing/2014/main" id="{B1086FB4-193A-4073-A630-AA2FFC029684}"/>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sz="1013" noProof="0" dirty="0"/>
            </a:p>
          </p:txBody>
        </p:sp>
        <p:sp>
          <p:nvSpPr>
            <p:cNvPr id="11" name="Vrije vorm: vorm 10">
              <a:extLst>
                <a:ext uri="{FF2B5EF4-FFF2-40B4-BE49-F238E27FC236}">
                  <a16:creationId xmlns:a16="http://schemas.microsoft.com/office/drawing/2014/main" id="{80EE26EF-ABEC-4B70-B3A4-3FDD556815C0}"/>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sz="1013" noProof="0" dirty="0"/>
            </a:p>
          </p:txBody>
        </p:sp>
        <p:sp>
          <p:nvSpPr>
            <p:cNvPr id="12" name="Vrije vorm: vorm 11">
              <a:extLst>
                <a:ext uri="{FF2B5EF4-FFF2-40B4-BE49-F238E27FC236}">
                  <a16:creationId xmlns:a16="http://schemas.microsoft.com/office/drawing/2014/main" id="{6797E3F4-ABBA-48AE-86C1-197489A5E3F9}"/>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sz="1013" noProof="0" dirty="0"/>
            </a:p>
          </p:txBody>
        </p:sp>
        <p:sp>
          <p:nvSpPr>
            <p:cNvPr id="13" name="Vrije vorm: vorm 12">
              <a:extLst>
                <a:ext uri="{FF2B5EF4-FFF2-40B4-BE49-F238E27FC236}">
                  <a16:creationId xmlns:a16="http://schemas.microsoft.com/office/drawing/2014/main" id="{DB90C388-8785-4A01-B21E-5DBEBB14068B}"/>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sz="1013" noProof="0" dirty="0"/>
            </a:p>
          </p:txBody>
        </p:sp>
        <p:sp>
          <p:nvSpPr>
            <p:cNvPr id="14" name="Vrije vorm: vorm 13">
              <a:extLst>
                <a:ext uri="{FF2B5EF4-FFF2-40B4-BE49-F238E27FC236}">
                  <a16:creationId xmlns:a16="http://schemas.microsoft.com/office/drawing/2014/main" id="{9FF72011-B28D-4AA7-BCC5-1F1011E894B3}"/>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sz="1013" noProof="0" dirty="0"/>
            </a:p>
          </p:txBody>
        </p:sp>
      </p:grpSp>
    </p:spTree>
    <p:extLst>
      <p:ext uri="{BB962C8B-B14F-4D97-AF65-F5344CB8AC3E}">
        <p14:creationId xmlns:p14="http://schemas.microsoft.com/office/powerpoint/2010/main" val="38459959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Media groot">
    <p:bg>
      <p:bgPr>
        <a:solidFill>
          <a:schemeClr val="tx1"/>
        </a:solid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994797-6918-4BA5-95FA-1615E87F1548}"/>
              </a:ext>
            </a:extLst>
          </p:cNvPr>
          <p:cNvSpPr>
            <a:spLocks noGrp="1"/>
          </p:cNvSpPr>
          <p:nvPr>
            <p:ph type="dt" sz="half" idx="10"/>
          </p:nvPr>
        </p:nvSpPr>
        <p:spPr/>
        <p:txBody>
          <a:bodyPr/>
          <a:lstStyle/>
          <a:p>
            <a:fld id="{1460F1B3-482F-4F4A-A3C3-E26533A2A6F7}" type="datetime1">
              <a:rPr lang="nl-NL" noProof="0" smtClean="0"/>
              <a:t>14-3-2024</a:t>
            </a:fld>
            <a:endParaRPr lang="nl-NL" noProof="0"/>
          </a:p>
        </p:txBody>
      </p:sp>
      <p:sp>
        <p:nvSpPr>
          <p:cNvPr id="3" name="Tijdelijke aanduiding voor voettekst 2">
            <a:extLst>
              <a:ext uri="{FF2B5EF4-FFF2-40B4-BE49-F238E27FC236}">
                <a16:creationId xmlns:a16="http://schemas.microsoft.com/office/drawing/2014/main" id="{B7076574-AC22-4400-95EA-3E6A285F3DDF}"/>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4" name="Tijdelijke aanduiding voor dianummer 3">
            <a:extLst>
              <a:ext uri="{FF2B5EF4-FFF2-40B4-BE49-F238E27FC236}">
                <a16:creationId xmlns:a16="http://schemas.microsoft.com/office/drawing/2014/main" id="{0A007AA5-2779-4AC9-99A6-D95A04052844}"/>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sp>
        <p:nvSpPr>
          <p:cNvPr id="8" name="Tijdelijke aanduiding voor media 7">
            <a:extLst>
              <a:ext uri="{FF2B5EF4-FFF2-40B4-BE49-F238E27FC236}">
                <a16:creationId xmlns:a16="http://schemas.microsoft.com/office/drawing/2014/main" id="{7AE70508-E50F-4E18-B84B-D58C94FD7D40}"/>
              </a:ext>
            </a:extLst>
          </p:cNvPr>
          <p:cNvSpPr>
            <a:spLocks noGrp="1"/>
          </p:cNvSpPr>
          <p:nvPr>
            <p:ph type="media" sz="quarter" idx="16"/>
          </p:nvPr>
        </p:nvSpPr>
        <p:spPr>
          <a:xfrm>
            <a:off x="278608" y="296871"/>
            <a:ext cx="8586788" cy="5832475"/>
          </a:xfrm>
          <a:solidFill>
            <a:schemeClr val="accent3">
              <a:lumMod val="20000"/>
              <a:lumOff val="80000"/>
            </a:schemeClr>
          </a:solidFill>
        </p:spPr>
        <p:txBody>
          <a:bodyPr tIns="3420000"/>
          <a:lstStyle>
            <a:lvl1pPr marL="0" indent="0" algn="ctr">
              <a:buNone/>
              <a:defRPr/>
            </a:lvl1pPr>
          </a:lstStyle>
          <a:p>
            <a:r>
              <a:rPr lang="nl-NL" noProof="0"/>
              <a:t>Klik op het pictogram als u media wilt toevoegen</a:t>
            </a:r>
          </a:p>
        </p:txBody>
      </p:sp>
      <p:grpSp>
        <p:nvGrpSpPr>
          <p:cNvPr id="7" name="Logo">
            <a:extLst>
              <a:ext uri="{FF2B5EF4-FFF2-40B4-BE49-F238E27FC236}">
                <a16:creationId xmlns:a16="http://schemas.microsoft.com/office/drawing/2014/main" id="{ED070378-6346-44C3-B364-5C0D56E28321}"/>
              </a:ext>
            </a:extLst>
          </p:cNvPr>
          <p:cNvGrpSpPr>
            <a:grpSpLocks noChangeAspect="1"/>
          </p:cNvGrpSpPr>
          <p:nvPr userDrawn="1"/>
        </p:nvGrpSpPr>
        <p:grpSpPr>
          <a:xfrm>
            <a:off x="8249416" y="6308770"/>
            <a:ext cx="607500" cy="168361"/>
            <a:chOff x="4033837" y="3000375"/>
            <a:chExt cx="2429593" cy="504996"/>
          </a:xfrm>
          <a:solidFill>
            <a:schemeClr val="accent1"/>
          </a:solidFill>
        </p:grpSpPr>
        <p:sp>
          <p:nvSpPr>
            <p:cNvPr id="9" name="Vrije vorm: vorm 8">
              <a:extLst>
                <a:ext uri="{FF2B5EF4-FFF2-40B4-BE49-F238E27FC236}">
                  <a16:creationId xmlns:a16="http://schemas.microsoft.com/office/drawing/2014/main" id="{07435556-C806-4457-B9BE-1EA9F37BC91E}"/>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sz="1013" noProof="0" dirty="0"/>
            </a:p>
          </p:txBody>
        </p:sp>
        <p:sp>
          <p:nvSpPr>
            <p:cNvPr id="10" name="Vrije vorm: vorm 9">
              <a:extLst>
                <a:ext uri="{FF2B5EF4-FFF2-40B4-BE49-F238E27FC236}">
                  <a16:creationId xmlns:a16="http://schemas.microsoft.com/office/drawing/2014/main" id="{DBFC113C-56FD-4497-87FD-8364D998AE35}"/>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sz="1013" noProof="0" dirty="0"/>
            </a:p>
          </p:txBody>
        </p:sp>
        <p:sp>
          <p:nvSpPr>
            <p:cNvPr id="11" name="Vrije vorm: vorm 10">
              <a:extLst>
                <a:ext uri="{FF2B5EF4-FFF2-40B4-BE49-F238E27FC236}">
                  <a16:creationId xmlns:a16="http://schemas.microsoft.com/office/drawing/2014/main" id="{5D927205-7C6D-44F4-9E5D-7408D8E7E41E}"/>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sz="1013" noProof="0" dirty="0"/>
            </a:p>
          </p:txBody>
        </p:sp>
        <p:sp>
          <p:nvSpPr>
            <p:cNvPr id="12" name="Vrije vorm: vorm 11">
              <a:extLst>
                <a:ext uri="{FF2B5EF4-FFF2-40B4-BE49-F238E27FC236}">
                  <a16:creationId xmlns:a16="http://schemas.microsoft.com/office/drawing/2014/main" id="{20DB4A73-5764-4B59-B48C-5F8EF74089BE}"/>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sz="1013" noProof="0" dirty="0"/>
            </a:p>
          </p:txBody>
        </p:sp>
        <p:sp>
          <p:nvSpPr>
            <p:cNvPr id="13" name="Vrije vorm: vorm 12">
              <a:extLst>
                <a:ext uri="{FF2B5EF4-FFF2-40B4-BE49-F238E27FC236}">
                  <a16:creationId xmlns:a16="http://schemas.microsoft.com/office/drawing/2014/main" id="{5EFA210F-9BA1-464F-A9F3-21E9C90A8A7D}"/>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sz="1013" noProof="0" dirty="0"/>
            </a:p>
          </p:txBody>
        </p:sp>
        <p:sp>
          <p:nvSpPr>
            <p:cNvPr id="14" name="Vrije vorm: vorm 13">
              <a:extLst>
                <a:ext uri="{FF2B5EF4-FFF2-40B4-BE49-F238E27FC236}">
                  <a16:creationId xmlns:a16="http://schemas.microsoft.com/office/drawing/2014/main" id="{8DB2FA1F-8F1E-4FBC-B970-55C793743C3D}"/>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sz="1013" noProof="0" dirty="0"/>
            </a:p>
          </p:txBody>
        </p:sp>
        <p:sp>
          <p:nvSpPr>
            <p:cNvPr id="15" name="Vrije vorm: vorm 14">
              <a:extLst>
                <a:ext uri="{FF2B5EF4-FFF2-40B4-BE49-F238E27FC236}">
                  <a16:creationId xmlns:a16="http://schemas.microsoft.com/office/drawing/2014/main" id="{BB336A78-36FD-43EF-99B5-07059DA75C6E}"/>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sz="1013" noProof="0" dirty="0"/>
            </a:p>
          </p:txBody>
        </p:sp>
      </p:grpSp>
    </p:spTree>
    <p:extLst>
      <p:ext uri="{BB962C8B-B14F-4D97-AF65-F5344CB8AC3E}">
        <p14:creationId xmlns:p14="http://schemas.microsoft.com/office/powerpoint/2010/main" val="42305409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24791B-2C2D-4140-B7A1-522815ADE90B}"/>
              </a:ext>
            </a:extLst>
          </p:cNvPr>
          <p:cNvSpPr>
            <a:spLocks noGrp="1"/>
          </p:cNvSpPr>
          <p:nvPr>
            <p:ph type="title"/>
          </p:nvPr>
        </p:nvSpPr>
        <p:spPr/>
        <p:txBody>
          <a:bodyPr/>
          <a:lstStyle/>
          <a:p>
            <a:r>
              <a:rPr lang="nl-NL" noProof="0"/>
              <a:t>Klik om stijl te bewerken</a:t>
            </a:r>
          </a:p>
        </p:txBody>
      </p:sp>
      <p:sp>
        <p:nvSpPr>
          <p:cNvPr id="3" name="Tijdelijke aanduiding voor datum 2">
            <a:extLst>
              <a:ext uri="{FF2B5EF4-FFF2-40B4-BE49-F238E27FC236}">
                <a16:creationId xmlns:a16="http://schemas.microsoft.com/office/drawing/2014/main" id="{BF17EC4C-87B8-4E8F-9F99-FC096F832CD1}"/>
              </a:ext>
            </a:extLst>
          </p:cNvPr>
          <p:cNvSpPr>
            <a:spLocks noGrp="1"/>
          </p:cNvSpPr>
          <p:nvPr>
            <p:ph type="dt" sz="half" idx="10"/>
          </p:nvPr>
        </p:nvSpPr>
        <p:spPr/>
        <p:txBody>
          <a:bodyPr/>
          <a:lstStyle/>
          <a:p>
            <a:fld id="{B6837ED8-77B1-4D92-8A4C-07939ECD182A}" type="datetime1">
              <a:rPr lang="nl-NL" noProof="0" smtClean="0"/>
              <a:t>14-3-2024</a:t>
            </a:fld>
            <a:endParaRPr lang="nl-NL" noProof="0"/>
          </a:p>
        </p:txBody>
      </p:sp>
      <p:sp>
        <p:nvSpPr>
          <p:cNvPr id="4" name="Tijdelijke aanduiding voor voettekst 3">
            <a:extLst>
              <a:ext uri="{FF2B5EF4-FFF2-40B4-BE49-F238E27FC236}">
                <a16:creationId xmlns:a16="http://schemas.microsoft.com/office/drawing/2014/main" id="{41AC693F-75DB-4995-9D17-1E47D6690EE8}"/>
              </a:ext>
            </a:extLst>
          </p:cNvPr>
          <p:cNvSpPr>
            <a:spLocks noGrp="1"/>
          </p:cNvSpPr>
          <p:nvPr>
            <p:ph type="ftr" sz="quarter" idx="11"/>
          </p:nvPr>
        </p:nvSpPr>
        <p:spPr/>
        <p:txBody>
          <a:bodyPr/>
          <a:lstStyle/>
          <a:p>
            <a:r>
              <a:rPr lang="nl-NL" noProof="0"/>
              <a:t>Onderwerp van de presentatie</a:t>
            </a:r>
          </a:p>
        </p:txBody>
      </p:sp>
      <p:sp>
        <p:nvSpPr>
          <p:cNvPr id="5" name="Tijdelijke aanduiding voor dianummer 4">
            <a:extLst>
              <a:ext uri="{FF2B5EF4-FFF2-40B4-BE49-F238E27FC236}">
                <a16:creationId xmlns:a16="http://schemas.microsoft.com/office/drawing/2014/main" id="{9E2D9A0A-D0CB-48B3-81C8-1A1ED81F62B5}"/>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pic>
        <p:nvPicPr>
          <p:cNvPr id="6" name="Vormentaal">
            <a:extLst>
              <a:ext uri="{FF2B5EF4-FFF2-40B4-BE49-F238E27FC236}">
                <a16:creationId xmlns:a16="http://schemas.microsoft.com/office/drawing/2014/main" id="{373D6FA9-37F7-49E5-8799-7DD48471C2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664106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994797-6918-4BA5-95FA-1615E87F1548}"/>
              </a:ext>
            </a:extLst>
          </p:cNvPr>
          <p:cNvSpPr>
            <a:spLocks noGrp="1"/>
          </p:cNvSpPr>
          <p:nvPr>
            <p:ph type="dt" sz="half" idx="10"/>
          </p:nvPr>
        </p:nvSpPr>
        <p:spPr>
          <a:xfrm>
            <a:off x="4571999" y="7020000"/>
            <a:ext cx="1215000" cy="216000"/>
          </a:xfrm>
        </p:spPr>
        <p:txBody>
          <a:bodyPr/>
          <a:lstStyle>
            <a:lvl1pPr>
              <a:defRPr>
                <a:solidFill>
                  <a:srgbClr val="E6E6E6"/>
                </a:solidFill>
              </a:defRPr>
            </a:lvl1pPr>
          </a:lstStyle>
          <a:p>
            <a:fld id="{3316F65A-B4BA-49A9-886F-F5BBDA16BDE6}" type="datetime1">
              <a:rPr lang="nl-NL" smtClean="0"/>
              <a:pPr/>
              <a:t>14-3-2024</a:t>
            </a:fld>
            <a:endParaRPr lang="en-GB"/>
          </a:p>
        </p:txBody>
      </p:sp>
      <p:sp>
        <p:nvSpPr>
          <p:cNvPr id="3" name="Tijdelijke aanduiding voor voettekst 2">
            <a:extLst>
              <a:ext uri="{FF2B5EF4-FFF2-40B4-BE49-F238E27FC236}">
                <a16:creationId xmlns:a16="http://schemas.microsoft.com/office/drawing/2014/main" id="{B7076574-AC22-4400-95EA-3E6A285F3DDF}"/>
              </a:ext>
            </a:extLst>
          </p:cNvPr>
          <p:cNvSpPr>
            <a:spLocks noGrp="1"/>
          </p:cNvSpPr>
          <p:nvPr>
            <p:ph type="ftr" sz="quarter" idx="11"/>
          </p:nvPr>
        </p:nvSpPr>
        <p:spPr>
          <a:xfrm>
            <a:off x="540430" y="7020000"/>
            <a:ext cx="3972043" cy="216000"/>
          </a:xfrm>
        </p:spPr>
        <p:txBody>
          <a:bodyPr/>
          <a:lstStyle>
            <a:lvl1pPr>
              <a:defRPr>
                <a:solidFill>
                  <a:srgbClr val="E6E6E6"/>
                </a:solidFill>
              </a:defRPr>
            </a:lvl1pPr>
          </a:lstStyle>
          <a:p>
            <a:r>
              <a:rPr lang="en-GB"/>
              <a:t>Onderwerp van de presentatie</a:t>
            </a:r>
          </a:p>
        </p:txBody>
      </p:sp>
      <p:sp>
        <p:nvSpPr>
          <p:cNvPr id="4" name="Tijdelijke aanduiding voor dianummer 3">
            <a:extLst>
              <a:ext uri="{FF2B5EF4-FFF2-40B4-BE49-F238E27FC236}">
                <a16:creationId xmlns:a16="http://schemas.microsoft.com/office/drawing/2014/main" id="{0A007AA5-2779-4AC9-99A6-D95A04052844}"/>
              </a:ext>
            </a:extLst>
          </p:cNvPr>
          <p:cNvSpPr>
            <a:spLocks noGrp="1"/>
          </p:cNvSpPr>
          <p:nvPr>
            <p:ph type="sldNum" sz="quarter" idx="12"/>
          </p:nvPr>
        </p:nvSpPr>
        <p:spPr>
          <a:xfrm>
            <a:off x="278607" y="7020000"/>
            <a:ext cx="233958" cy="216000"/>
          </a:xfrm>
        </p:spPr>
        <p:txBody>
          <a:bodyPr/>
          <a:lstStyle>
            <a:lvl1pPr>
              <a:defRPr>
                <a:solidFill>
                  <a:srgbClr val="E6E6E6"/>
                </a:solidFill>
              </a:defRPr>
            </a:lvl1pPr>
          </a:lstStyle>
          <a:p>
            <a:fld id="{45B76B8B-DE07-48A4-9913-B57A52F2F853}" type="slidenum">
              <a:rPr lang="en-GB" smtClean="0"/>
              <a:pPr/>
              <a:t>‹nr.›</a:t>
            </a:fld>
            <a:endParaRPr lang="en-GB" dirty="0"/>
          </a:p>
        </p:txBody>
      </p:sp>
    </p:spTree>
    <p:extLst>
      <p:ext uri="{BB962C8B-B14F-4D97-AF65-F5344CB8AC3E}">
        <p14:creationId xmlns:p14="http://schemas.microsoft.com/office/powerpoint/2010/main" val="36990489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ver 02">
    <p:bg>
      <p:bgPr>
        <a:solidFill>
          <a:schemeClr val="accent1"/>
        </a:solidFill>
        <a:effectLst/>
      </p:bgPr>
    </p:b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FF25BC05-3931-4AAE-A70F-C14E5F79F9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itel 5">
            <a:extLst>
              <a:ext uri="{FF2B5EF4-FFF2-40B4-BE49-F238E27FC236}">
                <a16:creationId xmlns:a16="http://schemas.microsoft.com/office/drawing/2014/main" id="{7A11775E-B94E-47F4-BB24-D180F922B8AE}"/>
              </a:ext>
            </a:extLst>
          </p:cNvPr>
          <p:cNvSpPr>
            <a:spLocks noGrp="1"/>
          </p:cNvSpPr>
          <p:nvPr>
            <p:ph type="title"/>
          </p:nvPr>
        </p:nvSpPr>
        <p:spPr>
          <a:xfrm>
            <a:off x="278611" y="-1368000"/>
            <a:ext cx="8586787" cy="1160403"/>
          </a:xfrm>
        </p:spPr>
        <p:txBody>
          <a:bodyPr/>
          <a:lstStyle>
            <a:lvl1pPr>
              <a:defRPr>
                <a:solidFill>
                  <a:srgbClr val="E6E6E6"/>
                </a:solidFill>
              </a:defRPr>
            </a:lvl1pPr>
          </a:lstStyle>
          <a:p>
            <a:r>
              <a:rPr lang="nl-NL" dirty="0"/>
              <a:t>Klik om stijl te bewerken</a:t>
            </a:r>
            <a:endParaRPr lang="en-GB" dirty="0"/>
          </a:p>
        </p:txBody>
      </p:sp>
      <p:sp>
        <p:nvSpPr>
          <p:cNvPr id="7" name="Tijdelijke aanduiding voor datum 6">
            <a:extLst>
              <a:ext uri="{FF2B5EF4-FFF2-40B4-BE49-F238E27FC236}">
                <a16:creationId xmlns:a16="http://schemas.microsoft.com/office/drawing/2014/main" id="{905FEB19-106D-4664-96A6-CD5CDAF8D03D}"/>
              </a:ext>
            </a:extLst>
          </p:cNvPr>
          <p:cNvSpPr>
            <a:spLocks noGrp="1"/>
          </p:cNvSpPr>
          <p:nvPr>
            <p:ph type="dt" sz="half" idx="10"/>
          </p:nvPr>
        </p:nvSpPr>
        <p:spPr>
          <a:xfrm>
            <a:off x="4571999" y="7020000"/>
            <a:ext cx="1215000" cy="216000"/>
          </a:xfrm>
        </p:spPr>
        <p:txBody>
          <a:bodyPr/>
          <a:lstStyle>
            <a:lvl1pPr>
              <a:defRPr>
                <a:solidFill>
                  <a:srgbClr val="E6E6E6"/>
                </a:solidFill>
              </a:defRPr>
            </a:lvl1pPr>
          </a:lstStyle>
          <a:p>
            <a:fld id="{E1FD19D5-EFBE-44BB-99F8-B3AC1E31F12E}" type="datetime1">
              <a:rPr lang="nl-NL" smtClean="0"/>
              <a:t>14-3-2024</a:t>
            </a:fld>
            <a:endParaRPr lang="en-GB" dirty="0"/>
          </a:p>
        </p:txBody>
      </p:sp>
      <p:sp>
        <p:nvSpPr>
          <p:cNvPr id="8" name="Tijdelijke aanduiding voor voettekst 7">
            <a:extLst>
              <a:ext uri="{FF2B5EF4-FFF2-40B4-BE49-F238E27FC236}">
                <a16:creationId xmlns:a16="http://schemas.microsoft.com/office/drawing/2014/main" id="{2834317D-2C6F-40C3-8DFA-390A17DB8E9F}"/>
              </a:ext>
            </a:extLst>
          </p:cNvPr>
          <p:cNvSpPr>
            <a:spLocks noGrp="1"/>
          </p:cNvSpPr>
          <p:nvPr>
            <p:ph type="ftr" sz="quarter" idx="11"/>
          </p:nvPr>
        </p:nvSpPr>
        <p:spPr>
          <a:xfrm>
            <a:off x="540430" y="7020000"/>
            <a:ext cx="3972043" cy="216000"/>
          </a:xfrm>
        </p:spPr>
        <p:txBody>
          <a:bodyPr/>
          <a:lstStyle>
            <a:lvl1pPr>
              <a:defRPr>
                <a:solidFill>
                  <a:srgbClr val="E6E6E6"/>
                </a:solidFill>
              </a:defRPr>
            </a:lvl1pPr>
          </a:lstStyle>
          <a:p>
            <a:r>
              <a:rPr lang="en-GB"/>
              <a:t>Onderwerp van de presentatie</a:t>
            </a:r>
            <a:endParaRPr lang="en-GB" dirty="0"/>
          </a:p>
        </p:txBody>
      </p:sp>
      <p:sp>
        <p:nvSpPr>
          <p:cNvPr id="9" name="Tijdelijke aanduiding voor dianummer 8">
            <a:extLst>
              <a:ext uri="{FF2B5EF4-FFF2-40B4-BE49-F238E27FC236}">
                <a16:creationId xmlns:a16="http://schemas.microsoft.com/office/drawing/2014/main" id="{A7856C3D-3108-4CC7-BD58-83AA1B23E0CC}"/>
              </a:ext>
            </a:extLst>
          </p:cNvPr>
          <p:cNvSpPr>
            <a:spLocks noGrp="1"/>
          </p:cNvSpPr>
          <p:nvPr>
            <p:ph type="sldNum" sz="quarter" idx="12"/>
          </p:nvPr>
        </p:nvSpPr>
        <p:spPr>
          <a:xfrm>
            <a:off x="278607" y="7020000"/>
            <a:ext cx="233958" cy="216000"/>
          </a:xfrm>
        </p:spPr>
        <p:txBody>
          <a:bodyPr/>
          <a:lstStyle>
            <a:lvl1pPr>
              <a:defRPr>
                <a:solidFill>
                  <a:srgbClr val="E6E6E6"/>
                </a:solidFill>
              </a:defRPr>
            </a:lvl1pPr>
          </a:lstStyle>
          <a:p>
            <a:fld id="{45B76B8B-DE07-48A4-9913-B57A52F2F853}" type="slidenum">
              <a:rPr lang="en-GB" smtClean="0"/>
              <a:pPr/>
              <a:t>‹nr.›</a:t>
            </a:fld>
            <a:endParaRPr lang="en-GB" dirty="0"/>
          </a:p>
        </p:txBody>
      </p:sp>
      <p:grpSp>
        <p:nvGrpSpPr>
          <p:cNvPr id="10" name="Logo">
            <a:extLst>
              <a:ext uri="{FF2B5EF4-FFF2-40B4-BE49-F238E27FC236}">
                <a16:creationId xmlns:a16="http://schemas.microsoft.com/office/drawing/2014/main" id="{09A5E9CB-7208-4222-9A98-77DE04E02C44}"/>
              </a:ext>
            </a:extLst>
          </p:cNvPr>
          <p:cNvGrpSpPr>
            <a:grpSpLocks noChangeAspect="1"/>
          </p:cNvGrpSpPr>
          <p:nvPr userDrawn="1"/>
        </p:nvGrpSpPr>
        <p:grpSpPr>
          <a:xfrm>
            <a:off x="2790766" y="2946447"/>
            <a:ext cx="3564000" cy="987712"/>
            <a:chOff x="4033837" y="3000375"/>
            <a:chExt cx="2429593" cy="504996"/>
          </a:xfrm>
          <a:solidFill>
            <a:schemeClr val="tx1"/>
          </a:solidFill>
        </p:grpSpPr>
        <p:sp>
          <p:nvSpPr>
            <p:cNvPr id="11" name="Vrije vorm: vorm 10">
              <a:extLst>
                <a:ext uri="{FF2B5EF4-FFF2-40B4-BE49-F238E27FC236}">
                  <a16:creationId xmlns:a16="http://schemas.microsoft.com/office/drawing/2014/main" id="{3D33F121-C6D0-4D68-B23A-1D11CD35C81E}"/>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en-GB" sz="1013"/>
            </a:p>
          </p:txBody>
        </p:sp>
        <p:sp>
          <p:nvSpPr>
            <p:cNvPr id="12" name="Vrije vorm: vorm 11">
              <a:extLst>
                <a:ext uri="{FF2B5EF4-FFF2-40B4-BE49-F238E27FC236}">
                  <a16:creationId xmlns:a16="http://schemas.microsoft.com/office/drawing/2014/main" id="{DC333564-E202-4127-8B36-153801B435FC}"/>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en-GB" sz="1013"/>
            </a:p>
          </p:txBody>
        </p:sp>
        <p:sp>
          <p:nvSpPr>
            <p:cNvPr id="13" name="Vrije vorm: vorm 12">
              <a:extLst>
                <a:ext uri="{FF2B5EF4-FFF2-40B4-BE49-F238E27FC236}">
                  <a16:creationId xmlns:a16="http://schemas.microsoft.com/office/drawing/2014/main" id="{6401D170-B725-4C5E-8317-5066426601BD}"/>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en-GB" sz="1013"/>
            </a:p>
          </p:txBody>
        </p:sp>
        <p:sp>
          <p:nvSpPr>
            <p:cNvPr id="14" name="Vrije vorm: vorm 13">
              <a:extLst>
                <a:ext uri="{FF2B5EF4-FFF2-40B4-BE49-F238E27FC236}">
                  <a16:creationId xmlns:a16="http://schemas.microsoft.com/office/drawing/2014/main" id="{4C10DC94-C96B-4FF1-BF11-60A603FB3298}"/>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en-GB" sz="1013"/>
            </a:p>
          </p:txBody>
        </p:sp>
        <p:sp>
          <p:nvSpPr>
            <p:cNvPr id="15" name="Vrije vorm: vorm 14">
              <a:extLst>
                <a:ext uri="{FF2B5EF4-FFF2-40B4-BE49-F238E27FC236}">
                  <a16:creationId xmlns:a16="http://schemas.microsoft.com/office/drawing/2014/main" id="{DBC6BA58-73DC-4FF2-9E1D-50C63F9E85F3}"/>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en-GB" sz="1013"/>
            </a:p>
          </p:txBody>
        </p:sp>
        <p:sp>
          <p:nvSpPr>
            <p:cNvPr id="16" name="Vrije vorm: vorm 15">
              <a:extLst>
                <a:ext uri="{FF2B5EF4-FFF2-40B4-BE49-F238E27FC236}">
                  <a16:creationId xmlns:a16="http://schemas.microsoft.com/office/drawing/2014/main" id="{6184A829-A8B6-4C71-ADBD-B905438B8FE8}"/>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en-GB" sz="1013"/>
            </a:p>
          </p:txBody>
        </p:sp>
        <p:sp>
          <p:nvSpPr>
            <p:cNvPr id="17" name="Vrije vorm: vorm 16">
              <a:extLst>
                <a:ext uri="{FF2B5EF4-FFF2-40B4-BE49-F238E27FC236}">
                  <a16:creationId xmlns:a16="http://schemas.microsoft.com/office/drawing/2014/main" id="{1F5AEC25-04C1-4108-9D28-BAB78CF2F62C}"/>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en-GB" sz="1013"/>
            </a:p>
          </p:txBody>
        </p:sp>
      </p:grpSp>
    </p:spTree>
    <p:extLst>
      <p:ext uri="{BB962C8B-B14F-4D97-AF65-F5344CB8AC3E}">
        <p14:creationId xmlns:p14="http://schemas.microsoft.com/office/powerpoint/2010/main" val="29469294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ver met afsluiting">
    <p:bg>
      <p:bgPr>
        <a:solidFill>
          <a:schemeClr val="accent1"/>
        </a:solidFill>
        <a:effectLst/>
      </p:bgPr>
    </p:b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FF25BC05-3931-4AAE-A70F-C14E5F79F9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Titel 5">
            <a:extLst>
              <a:ext uri="{FF2B5EF4-FFF2-40B4-BE49-F238E27FC236}">
                <a16:creationId xmlns:a16="http://schemas.microsoft.com/office/drawing/2014/main" id="{7A11775E-B94E-47F4-BB24-D180F922B8AE}"/>
              </a:ext>
            </a:extLst>
          </p:cNvPr>
          <p:cNvSpPr>
            <a:spLocks noGrp="1"/>
          </p:cNvSpPr>
          <p:nvPr>
            <p:ph type="title" hasCustomPrompt="1"/>
          </p:nvPr>
        </p:nvSpPr>
        <p:spPr>
          <a:xfrm>
            <a:off x="1943101" y="2861101"/>
            <a:ext cx="5257800" cy="1160403"/>
          </a:xfrm>
        </p:spPr>
        <p:txBody>
          <a:bodyPr anchor="ctr"/>
          <a:lstStyle>
            <a:lvl1pPr algn="ctr">
              <a:defRPr sz="2700">
                <a:solidFill>
                  <a:schemeClr val="tx1"/>
                </a:solidFill>
              </a:defRPr>
            </a:lvl1pPr>
          </a:lstStyle>
          <a:p>
            <a:r>
              <a:rPr lang="en-GB" dirty="0"/>
              <a:t>Call to action</a:t>
            </a:r>
          </a:p>
        </p:txBody>
      </p:sp>
      <p:sp>
        <p:nvSpPr>
          <p:cNvPr id="7" name="Tijdelijke aanduiding voor datum 6">
            <a:extLst>
              <a:ext uri="{FF2B5EF4-FFF2-40B4-BE49-F238E27FC236}">
                <a16:creationId xmlns:a16="http://schemas.microsoft.com/office/drawing/2014/main" id="{905FEB19-106D-4664-96A6-CD5CDAF8D03D}"/>
              </a:ext>
            </a:extLst>
          </p:cNvPr>
          <p:cNvSpPr>
            <a:spLocks noGrp="1"/>
          </p:cNvSpPr>
          <p:nvPr>
            <p:ph type="dt" sz="half" idx="10"/>
          </p:nvPr>
        </p:nvSpPr>
        <p:spPr>
          <a:xfrm>
            <a:off x="4571999" y="7020000"/>
            <a:ext cx="1215000" cy="216000"/>
          </a:xfrm>
        </p:spPr>
        <p:txBody>
          <a:bodyPr/>
          <a:lstStyle>
            <a:lvl1pPr>
              <a:defRPr>
                <a:solidFill>
                  <a:srgbClr val="E6E6E6"/>
                </a:solidFill>
              </a:defRPr>
            </a:lvl1pPr>
          </a:lstStyle>
          <a:p>
            <a:fld id="{A92644BC-DF8B-4D67-A7E7-632056BAF6A3}" type="datetime1">
              <a:rPr lang="nl-NL" smtClean="0"/>
              <a:t>14-3-2024</a:t>
            </a:fld>
            <a:endParaRPr lang="en-GB" dirty="0"/>
          </a:p>
        </p:txBody>
      </p:sp>
      <p:sp>
        <p:nvSpPr>
          <p:cNvPr id="8" name="Tijdelijke aanduiding voor voettekst 7">
            <a:extLst>
              <a:ext uri="{FF2B5EF4-FFF2-40B4-BE49-F238E27FC236}">
                <a16:creationId xmlns:a16="http://schemas.microsoft.com/office/drawing/2014/main" id="{2834317D-2C6F-40C3-8DFA-390A17DB8E9F}"/>
              </a:ext>
            </a:extLst>
          </p:cNvPr>
          <p:cNvSpPr>
            <a:spLocks noGrp="1"/>
          </p:cNvSpPr>
          <p:nvPr>
            <p:ph type="ftr" sz="quarter" idx="11"/>
          </p:nvPr>
        </p:nvSpPr>
        <p:spPr>
          <a:xfrm>
            <a:off x="540430" y="7020000"/>
            <a:ext cx="3972043" cy="216000"/>
          </a:xfrm>
        </p:spPr>
        <p:txBody>
          <a:bodyPr/>
          <a:lstStyle>
            <a:lvl1pPr>
              <a:defRPr>
                <a:solidFill>
                  <a:srgbClr val="E6E6E6"/>
                </a:solidFill>
              </a:defRPr>
            </a:lvl1pPr>
          </a:lstStyle>
          <a:p>
            <a:r>
              <a:rPr lang="en-GB"/>
              <a:t>Onderwerp van de presentatie</a:t>
            </a:r>
            <a:endParaRPr lang="en-GB" dirty="0"/>
          </a:p>
        </p:txBody>
      </p:sp>
      <p:sp>
        <p:nvSpPr>
          <p:cNvPr id="9" name="Tijdelijke aanduiding voor dianummer 8">
            <a:extLst>
              <a:ext uri="{FF2B5EF4-FFF2-40B4-BE49-F238E27FC236}">
                <a16:creationId xmlns:a16="http://schemas.microsoft.com/office/drawing/2014/main" id="{A7856C3D-3108-4CC7-BD58-83AA1B23E0CC}"/>
              </a:ext>
            </a:extLst>
          </p:cNvPr>
          <p:cNvSpPr>
            <a:spLocks noGrp="1"/>
          </p:cNvSpPr>
          <p:nvPr>
            <p:ph type="sldNum" sz="quarter" idx="12"/>
          </p:nvPr>
        </p:nvSpPr>
        <p:spPr>
          <a:xfrm>
            <a:off x="278607" y="7020000"/>
            <a:ext cx="233958" cy="216000"/>
          </a:xfrm>
        </p:spPr>
        <p:txBody>
          <a:bodyPr/>
          <a:lstStyle>
            <a:lvl1pPr>
              <a:defRPr>
                <a:solidFill>
                  <a:srgbClr val="E6E6E6"/>
                </a:solidFill>
              </a:defRPr>
            </a:lvl1pPr>
          </a:lstStyle>
          <a:p>
            <a:fld id="{45B76B8B-DE07-48A4-9913-B57A52F2F853}" type="slidenum">
              <a:rPr lang="en-GB" smtClean="0"/>
              <a:pPr/>
              <a:t>‹nr.›</a:t>
            </a:fld>
            <a:endParaRPr lang="en-GB" dirty="0"/>
          </a:p>
        </p:txBody>
      </p:sp>
    </p:spTree>
    <p:extLst>
      <p:ext uri="{BB962C8B-B14F-4D97-AF65-F5344CB8AC3E}">
        <p14:creationId xmlns:p14="http://schemas.microsoft.com/office/powerpoint/2010/main" val="25395088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Handleiding verkort">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994797-6918-4BA5-95FA-1615E87F1548}"/>
              </a:ext>
            </a:extLst>
          </p:cNvPr>
          <p:cNvSpPr>
            <a:spLocks noGrp="1"/>
          </p:cNvSpPr>
          <p:nvPr>
            <p:ph type="dt" sz="half" idx="10"/>
          </p:nvPr>
        </p:nvSpPr>
        <p:spPr>
          <a:xfrm>
            <a:off x="4571999" y="7020000"/>
            <a:ext cx="1215000" cy="216000"/>
          </a:xfrm>
        </p:spPr>
        <p:txBody>
          <a:bodyPr/>
          <a:lstStyle>
            <a:lvl1pPr>
              <a:defRPr>
                <a:solidFill>
                  <a:srgbClr val="E6E6E6"/>
                </a:solidFill>
              </a:defRPr>
            </a:lvl1pPr>
          </a:lstStyle>
          <a:p>
            <a:fld id="{3316F65A-B4BA-49A9-886F-F5BBDA16BDE6}" type="datetime1">
              <a:rPr lang="nl-NL" noProof="0" smtClean="0"/>
              <a:pPr/>
              <a:t>14-3-2024</a:t>
            </a:fld>
            <a:endParaRPr lang="nl-NL" noProof="0" dirty="0"/>
          </a:p>
        </p:txBody>
      </p:sp>
      <p:sp>
        <p:nvSpPr>
          <p:cNvPr id="3" name="Tijdelijke aanduiding voor voettekst 2">
            <a:extLst>
              <a:ext uri="{FF2B5EF4-FFF2-40B4-BE49-F238E27FC236}">
                <a16:creationId xmlns:a16="http://schemas.microsoft.com/office/drawing/2014/main" id="{B7076574-AC22-4400-95EA-3E6A285F3DDF}"/>
              </a:ext>
            </a:extLst>
          </p:cNvPr>
          <p:cNvSpPr>
            <a:spLocks noGrp="1"/>
          </p:cNvSpPr>
          <p:nvPr>
            <p:ph type="ftr" sz="quarter" idx="11"/>
          </p:nvPr>
        </p:nvSpPr>
        <p:spPr>
          <a:xfrm>
            <a:off x="540430" y="7020000"/>
            <a:ext cx="3972043" cy="216000"/>
          </a:xfrm>
        </p:spPr>
        <p:txBody>
          <a:bodyPr/>
          <a:lstStyle>
            <a:lvl1pPr>
              <a:defRPr>
                <a:solidFill>
                  <a:srgbClr val="E6E6E6"/>
                </a:solidFill>
              </a:defRPr>
            </a:lvl1pPr>
          </a:lstStyle>
          <a:p>
            <a:r>
              <a:rPr lang="nl-NL" noProof="0" dirty="0"/>
              <a:t>Onderwerp van de presentatie</a:t>
            </a:r>
          </a:p>
        </p:txBody>
      </p:sp>
      <p:sp>
        <p:nvSpPr>
          <p:cNvPr id="4" name="Tijdelijke aanduiding voor dianummer 3">
            <a:extLst>
              <a:ext uri="{FF2B5EF4-FFF2-40B4-BE49-F238E27FC236}">
                <a16:creationId xmlns:a16="http://schemas.microsoft.com/office/drawing/2014/main" id="{0A007AA5-2779-4AC9-99A6-D95A04052844}"/>
              </a:ext>
            </a:extLst>
          </p:cNvPr>
          <p:cNvSpPr>
            <a:spLocks noGrp="1"/>
          </p:cNvSpPr>
          <p:nvPr>
            <p:ph type="sldNum" sz="quarter" idx="12"/>
          </p:nvPr>
        </p:nvSpPr>
        <p:spPr>
          <a:xfrm>
            <a:off x="278607" y="7020000"/>
            <a:ext cx="233958" cy="216000"/>
          </a:xfrm>
        </p:spPr>
        <p:txBody>
          <a:bodyPr/>
          <a:lstStyle>
            <a:lvl1pPr>
              <a:defRPr>
                <a:solidFill>
                  <a:srgbClr val="E6E6E6"/>
                </a:solidFill>
              </a:defRPr>
            </a:lvl1pPr>
          </a:lstStyle>
          <a:p>
            <a:fld id="{45B76B8B-DE07-48A4-9913-B57A52F2F853}" type="slidenum">
              <a:rPr lang="nl-NL" noProof="0" smtClean="0"/>
              <a:pPr/>
              <a:t>‹nr.›</a:t>
            </a:fld>
            <a:endParaRPr lang="nl-NL" noProof="0" dirty="0"/>
          </a:p>
        </p:txBody>
      </p:sp>
      <p:grpSp>
        <p:nvGrpSpPr>
          <p:cNvPr id="155" name="Groep 154">
            <a:extLst>
              <a:ext uri="{FF2B5EF4-FFF2-40B4-BE49-F238E27FC236}">
                <a16:creationId xmlns:a16="http://schemas.microsoft.com/office/drawing/2014/main" id="{8CB0D178-BA37-41D2-857F-9B318F492987}"/>
              </a:ext>
            </a:extLst>
          </p:cNvPr>
          <p:cNvGrpSpPr/>
          <p:nvPr userDrawn="1"/>
        </p:nvGrpSpPr>
        <p:grpSpPr>
          <a:xfrm>
            <a:off x="278606" y="1700213"/>
            <a:ext cx="3527583" cy="4532324"/>
            <a:chOff x="371475" y="1700213"/>
            <a:chExt cx="4703444" cy="4532324"/>
          </a:xfrm>
        </p:grpSpPr>
        <p:sp>
          <p:nvSpPr>
            <p:cNvPr id="16" name="Rechthoek 15">
              <a:extLst>
                <a:ext uri="{FF2B5EF4-FFF2-40B4-BE49-F238E27FC236}">
                  <a16:creationId xmlns:a16="http://schemas.microsoft.com/office/drawing/2014/main" id="{6A98CBCD-00C0-422C-9F30-BBF939342CA5}"/>
                </a:ext>
              </a:extLst>
            </p:cNvPr>
            <p:cNvSpPr/>
            <p:nvPr userDrawn="1"/>
          </p:nvSpPr>
          <p:spPr>
            <a:xfrm>
              <a:off x="389677" y="1700213"/>
              <a:ext cx="3176012" cy="191611"/>
            </a:xfrm>
            <a:prstGeom prst="rect">
              <a:avLst/>
            </a:prstGeom>
            <a:noFill/>
            <a:ln w="25400" cap="flat" cmpd="sng" algn="ctr">
              <a:noFill/>
              <a:prstDash val="solid"/>
            </a:ln>
            <a:effectLst/>
          </p:spPr>
          <p:txBody>
            <a:bodyPr lIns="0" tIns="0" rIns="0" bIns="0" rtlCol="0" anchor="ctr"/>
            <a:lstStyle/>
            <a:p>
              <a:pPr marL="0" marR="0" lvl="0" indent="0" defTabSz="514350" eaLnBrk="1" fontAlgn="auto" latinLnBrk="0" hangingPunct="1">
                <a:lnSpc>
                  <a:spcPct val="80000"/>
                </a:lnSpc>
                <a:spcBef>
                  <a:spcPts val="0"/>
                </a:spcBef>
                <a:spcAft>
                  <a:spcPts val="0"/>
                </a:spcAft>
                <a:buClrTx/>
                <a:buSzTx/>
                <a:buFontTx/>
                <a:buNone/>
                <a:tabLst/>
                <a:defRPr/>
              </a:pPr>
              <a:r>
                <a:rPr kumimoji="0" lang="nl-NL" sz="788" b="1" i="0" u="none" strike="noStrike" kern="0" cap="none" spc="0" normalizeH="0" baseline="0" noProof="0" dirty="0">
                  <a:ln>
                    <a:noFill/>
                  </a:ln>
                  <a:solidFill>
                    <a:schemeClr val="accent2"/>
                  </a:solidFill>
                  <a:effectLst/>
                  <a:uLnTx/>
                  <a:uFillTx/>
                  <a:latin typeface="+mj-lt"/>
                  <a:cs typeface="Segoe UI Light" panose="020B0502040204020203" pitchFamily="34" charset="0"/>
                </a:rPr>
                <a:t>Tekst stijlen</a:t>
              </a:r>
            </a:p>
          </p:txBody>
        </p:sp>
        <p:cxnSp>
          <p:nvCxnSpPr>
            <p:cNvPr id="18" name="Rechte verbindingslijn 17">
              <a:extLst>
                <a:ext uri="{FF2B5EF4-FFF2-40B4-BE49-F238E27FC236}">
                  <a16:creationId xmlns:a16="http://schemas.microsoft.com/office/drawing/2014/main" id="{EBD31D65-B061-4E17-BE29-FD7A27E084FF}"/>
                </a:ext>
              </a:extLst>
            </p:cNvPr>
            <p:cNvCxnSpPr>
              <a:cxnSpLocks/>
            </p:cNvCxnSpPr>
            <p:nvPr userDrawn="1"/>
          </p:nvCxnSpPr>
          <p:spPr>
            <a:xfrm>
              <a:off x="389676" y="1941848"/>
              <a:ext cx="4685243" cy="0"/>
            </a:xfrm>
            <a:prstGeom prst="line">
              <a:avLst/>
            </a:prstGeom>
            <a:noFill/>
            <a:ln w="3175" cap="flat" cmpd="sng" algn="ctr">
              <a:solidFill>
                <a:schemeClr val="accent2"/>
              </a:solidFill>
              <a:prstDash val="solid"/>
            </a:ln>
            <a:effectLst/>
          </p:spPr>
        </p:cxnSp>
        <p:grpSp>
          <p:nvGrpSpPr>
            <p:cNvPr id="19" name="Groep 18">
              <a:extLst>
                <a:ext uri="{FF2B5EF4-FFF2-40B4-BE49-F238E27FC236}">
                  <a16:creationId xmlns:a16="http://schemas.microsoft.com/office/drawing/2014/main" id="{5548C717-B830-4467-8DBF-5EB978FA2DBE}"/>
                </a:ext>
              </a:extLst>
            </p:cNvPr>
            <p:cNvGrpSpPr/>
            <p:nvPr userDrawn="1"/>
          </p:nvGrpSpPr>
          <p:grpSpPr>
            <a:xfrm>
              <a:off x="371475" y="2048192"/>
              <a:ext cx="2933825" cy="558875"/>
              <a:chOff x="-3419346" y="368233"/>
              <a:chExt cx="3904920" cy="743862"/>
            </a:xfrm>
          </p:grpSpPr>
          <p:sp>
            <p:nvSpPr>
              <p:cNvPr id="31" name="Rechthoek 30">
                <a:extLst>
                  <a:ext uri="{FF2B5EF4-FFF2-40B4-BE49-F238E27FC236}">
                    <a16:creationId xmlns:a16="http://schemas.microsoft.com/office/drawing/2014/main" id="{7ECCFC18-D5FE-472A-99C3-E4B436F5750C}"/>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nl-NL" sz="450" b="0" noProof="0" dirty="0">
                    <a:solidFill>
                      <a:srgbClr val="C00000"/>
                    </a:solidFill>
                    <a:latin typeface="Arial" panose="020B0604020202020204" pitchFamily="34" charset="0"/>
                    <a:cs typeface="Arial" panose="020B0604020202020204" pitchFamily="34" charset="0"/>
                  </a:rPr>
                  <a:t>Home</a:t>
                </a:r>
              </a:p>
            </p:txBody>
          </p:sp>
          <p:cxnSp>
            <p:nvCxnSpPr>
              <p:cNvPr id="32" name="Rechte verbindingslijn 31">
                <a:extLst>
                  <a:ext uri="{FF2B5EF4-FFF2-40B4-BE49-F238E27FC236}">
                    <a16:creationId xmlns:a16="http://schemas.microsoft.com/office/drawing/2014/main" id="{D61072B6-83DF-4232-A53B-D3D7ADA1F76B}"/>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Rechte verbindingslijn 32">
                <a:extLst>
                  <a:ext uri="{FF2B5EF4-FFF2-40B4-BE49-F238E27FC236}">
                    <a16:creationId xmlns:a16="http://schemas.microsoft.com/office/drawing/2014/main" id="{722680E8-7ACF-44BF-81C3-515D9FE05692}"/>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Rechthoek 33">
                <a:extLst>
                  <a:ext uri="{FF2B5EF4-FFF2-40B4-BE49-F238E27FC236}">
                    <a16:creationId xmlns:a16="http://schemas.microsoft.com/office/drawing/2014/main" id="{2876073B-F10B-4258-A945-7829FE636027}"/>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grpSp>
            <p:nvGrpSpPr>
              <p:cNvPr id="35" name="Groep 34">
                <a:extLst>
                  <a:ext uri="{FF2B5EF4-FFF2-40B4-BE49-F238E27FC236}">
                    <a16:creationId xmlns:a16="http://schemas.microsoft.com/office/drawing/2014/main" id="{4D6339C5-5AEE-44AB-8C89-A10860EB9D68}"/>
                  </a:ext>
                </a:extLst>
              </p:cNvPr>
              <p:cNvGrpSpPr/>
              <p:nvPr userDrawn="1"/>
            </p:nvGrpSpPr>
            <p:grpSpPr>
              <a:xfrm>
                <a:off x="-3002834" y="720303"/>
                <a:ext cx="182598" cy="143759"/>
                <a:chOff x="-3310843" y="700986"/>
                <a:chExt cx="182598" cy="143759"/>
              </a:xfrm>
            </p:grpSpPr>
            <p:grpSp>
              <p:nvGrpSpPr>
                <p:cNvPr id="74" name="Groep 73">
                  <a:extLst>
                    <a:ext uri="{FF2B5EF4-FFF2-40B4-BE49-F238E27FC236}">
                      <a16:creationId xmlns:a16="http://schemas.microsoft.com/office/drawing/2014/main" id="{CD4A49E8-414E-4643-953E-004992570804}"/>
                    </a:ext>
                  </a:extLst>
                </p:cNvPr>
                <p:cNvGrpSpPr/>
                <p:nvPr userDrawn="1"/>
              </p:nvGrpSpPr>
              <p:grpSpPr>
                <a:xfrm>
                  <a:off x="-3310843" y="700986"/>
                  <a:ext cx="182598" cy="143759"/>
                  <a:chOff x="-3310843" y="700986"/>
                  <a:chExt cx="182598" cy="143759"/>
                </a:xfrm>
              </p:grpSpPr>
              <p:cxnSp>
                <p:nvCxnSpPr>
                  <p:cNvPr id="78" name="Rechte verbindingslijn 77">
                    <a:extLst>
                      <a:ext uri="{FF2B5EF4-FFF2-40B4-BE49-F238E27FC236}">
                        <a16:creationId xmlns:a16="http://schemas.microsoft.com/office/drawing/2014/main" id="{7B687034-0E4A-4422-995D-7DCE73A0191A}"/>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79" name="Rechte verbindingslijn 78">
                    <a:extLst>
                      <a:ext uri="{FF2B5EF4-FFF2-40B4-BE49-F238E27FC236}">
                        <a16:creationId xmlns:a16="http://schemas.microsoft.com/office/drawing/2014/main" id="{9E197AE1-40C7-4464-9D8A-EA22D380B6AA}"/>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80" name="Rechte verbindingslijn 79">
                    <a:extLst>
                      <a:ext uri="{FF2B5EF4-FFF2-40B4-BE49-F238E27FC236}">
                        <a16:creationId xmlns:a16="http://schemas.microsoft.com/office/drawing/2014/main" id="{51E44576-7C47-4459-A432-795885A6CC08}"/>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81" name="Rechte verbindingslijn 80">
                    <a:extLst>
                      <a:ext uri="{FF2B5EF4-FFF2-40B4-BE49-F238E27FC236}">
                        <a16:creationId xmlns:a16="http://schemas.microsoft.com/office/drawing/2014/main" id="{567F89C3-8AC5-4A3F-9E3A-FEF6558DB203}"/>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82" name="Rechte verbindingslijn 81">
                    <a:extLst>
                      <a:ext uri="{FF2B5EF4-FFF2-40B4-BE49-F238E27FC236}">
                        <a16:creationId xmlns:a16="http://schemas.microsoft.com/office/drawing/2014/main" id="{9F89E160-F18D-46C0-B0BB-6E55FF4896EA}"/>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75" name="Groep 74">
                  <a:extLst>
                    <a:ext uri="{FF2B5EF4-FFF2-40B4-BE49-F238E27FC236}">
                      <a16:creationId xmlns:a16="http://schemas.microsoft.com/office/drawing/2014/main" id="{2F7E62F4-530B-453F-92AB-76E06B64492A}"/>
                    </a:ext>
                  </a:extLst>
                </p:cNvPr>
                <p:cNvGrpSpPr/>
                <p:nvPr userDrawn="1"/>
              </p:nvGrpSpPr>
              <p:grpSpPr>
                <a:xfrm flipH="1">
                  <a:off x="-3310774" y="735854"/>
                  <a:ext cx="88801" cy="72568"/>
                  <a:chOff x="-2091059" y="1395403"/>
                  <a:chExt cx="157316" cy="128558"/>
                </a:xfrm>
              </p:grpSpPr>
              <p:sp>
                <p:nvSpPr>
                  <p:cNvPr id="76" name="Rechthoek 75">
                    <a:extLst>
                      <a:ext uri="{FF2B5EF4-FFF2-40B4-BE49-F238E27FC236}">
                        <a16:creationId xmlns:a16="http://schemas.microsoft.com/office/drawing/2014/main" id="{1EDBDC86-7479-4075-BC77-5047EA054D5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77" name="Pijl: punthaak 76">
                    <a:extLst>
                      <a:ext uri="{FF2B5EF4-FFF2-40B4-BE49-F238E27FC236}">
                        <a16:creationId xmlns:a16="http://schemas.microsoft.com/office/drawing/2014/main" id="{475ED6D6-0760-42F3-B045-B6463E7FA090}"/>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grpSp>
          </p:grpSp>
          <p:grpSp>
            <p:nvGrpSpPr>
              <p:cNvPr id="36" name="Groep 35">
                <a:extLst>
                  <a:ext uri="{FF2B5EF4-FFF2-40B4-BE49-F238E27FC236}">
                    <a16:creationId xmlns:a16="http://schemas.microsoft.com/office/drawing/2014/main" id="{9CA137C1-857E-47A9-8CDD-ABDC62CFDE6F}"/>
                  </a:ext>
                </a:extLst>
              </p:cNvPr>
              <p:cNvGrpSpPr/>
              <p:nvPr userDrawn="1"/>
            </p:nvGrpSpPr>
            <p:grpSpPr>
              <a:xfrm>
                <a:off x="-3326107" y="720303"/>
                <a:ext cx="182598" cy="143759"/>
                <a:chOff x="-3634116" y="700986"/>
                <a:chExt cx="182598" cy="143759"/>
              </a:xfrm>
            </p:grpSpPr>
            <p:grpSp>
              <p:nvGrpSpPr>
                <p:cNvPr id="65" name="Groep 64">
                  <a:extLst>
                    <a:ext uri="{FF2B5EF4-FFF2-40B4-BE49-F238E27FC236}">
                      <a16:creationId xmlns:a16="http://schemas.microsoft.com/office/drawing/2014/main" id="{4C6E0AE7-8E25-41CE-828C-99A32A1CCC5F}"/>
                    </a:ext>
                  </a:extLst>
                </p:cNvPr>
                <p:cNvGrpSpPr/>
                <p:nvPr userDrawn="1"/>
              </p:nvGrpSpPr>
              <p:grpSpPr>
                <a:xfrm>
                  <a:off x="-3634116" y="700986"/>
                  <a:ext cx="182598" cy="143759"/>
                  <a:chOff x="-3634116" y="700986"/>
                  <a:chExt cx="182598" cy="143759"/>
                </a:xfrm>
              </p:grpSpPr>
              <p:cxnSp>
                <p:nvCxnSpPr>
                  <p:cNvPr id="69" name="Rechte verbindingslijn 68">
                    <a:extLst>
                      <a:ext uri="{FF2B5EF4-FFF2-40B4-BE49-F238E27FC236}">
                        <a16:creationId xmlns:a16="http://schemas.microsoft.com/office/drawing/2014/main" id="{2F8EE189-C304-43E2-AB04-659024282D17}"/>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70" name="Rechte verbindingslijn 69">
                    <a:extLst>
                      <a:ext uri="{FF2B5EF4-FFF2-40B4-BE49-F238E27FC236}">
                        <a16:creationId xmlns:a16="http://schemas.microsoft.com/office/drawing/2014/main" id="{1E158D69-5C67-457C-9795-CB9E28DD2758}"/>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71" name="Rechte verbindingslijn 70">
                    <a:extLst>
                      <a:ext uri="{FF2B5EF4-FFF2-40B4-BE49-F238E27FC236}">
                        <a16:creationId xmlns:a16="http://schemas.microsoft.com/office/drawing/2014/main" id="{B529F537-0F50-4C8B-898E-EE1245C8B0EB}"/>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72" name="Rechte verbindingslijn 71">
                    <a:extLst>
                      <a:ext uri="{FF2B5EF4-FFF2-40B4-BE49-F238E27FC236}">
                        <a16:creationId xmlns:a16="http://schemas.microsoft.com/office/drawing/2014/main" id="{80B0A3D4-F56E-46AA-B99D-20FD1F83D044}"/>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73" name="Rechte verbindingslijn 72">
                    <a:extLst>
                      <a:ext uri="{FF2B5EF4-FFF2-40B4-BE49-F238E27FC236}">
                        <a16:creationId xmlns:a16="http://schemas.microsoft.com/office/drawing/2014/main" id="{75A793C0-2B6A-4248-91DE-A8AFD5890821}"/>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66" name="Groep 65">
                  <a:extLst>
                    <a:ext uri="{FF2B5EF4-FFF2-40B4-BE49-F238E27FC236}">
                      <a16:creationId xmlns:a16="http://schemas.microsoft.com/office/drawing/2014/main" id="{14DFCDE8-C3A6-4EDD-ABDC-BD4884DF830B}"/>
                    </a:ext>
                  </a:extLst>
                </p:cNvPr>
                <p:cNvGrpSpPr/>
                <p:nvPr userDrawn="1"/>
              </p:nvGrpSpPr>
              <p:grpSpPr>
                <a:xfrm>
                  <a:off x="-3634047" y="735854"/>
                  <a:ext cx="88801" cy="72568"/>
                  <a:chOff x="-2091059" y="1395403"/>
                  <a:chExt cx="157316" cy="128558"/>
                </a:xfrm>
              </p:grpSpPr>
              <p:sp>
                <p:nvSpPr>
                  <p:cNvPr id="67" name="Rechthoek 66">
                    <a:extLst>
                      <a:ext uri="{FF2B5EF4-FFF2-40B4-BE49-F238E27FC236}">
                        <a16:creationId xmlns:a16="http://schemas.microsoft.com/office/drawing/2014/main" id="{B11645EA-4C85-4663-A194-4FDDBA00199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68" name="Pijl: punthaak 67">
                    <a:extLst>
                      <a:ext uri="{FF2B5EF4-FFF2-40B4-BE49-F238E27FC236}">
                        <a16:creationId xmlns:a16="http://schemas.microsoft.com/office/drawing/2014/main" id="{F8DCC163-6CF1-4A37-ADCF-CAD4B72982B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grpSp>
          </p:grpSp>
          <p:cxnSp>
            <p:nvCxnSpPr>
              <p:cNvPr id="37" name="Rechte verbindingslijn 36">
                <a:extLst>
                  <a:ext uri="{FF2B5EF4-FFF2-40B4-BE49-F238E27FC236}">
                    <a16:creationId xmlns:a16="http://schemas.microsoft.com/office/drawing/2014/main" id="{7357AAFF-835B-4023-8787-3CCF2FD2AFD2}"/>
                  </a:ext>
                </a:extLst>
              </p:cNvPr>
              <p:cNvCxnSpPr>
                <a:cxnSpLocks/>
              </p:cNvCxnSpPr>
              <p:nvPr userDrawn="1"/>
            </p:nvCxnSpPr>
            <p:spPr>
              <a:xfrm flipV="1">
                <a:off x="-2747770" y="523622"/>
                <a:ext cx="331753" cy="196680"/>
              </a:xfrm>
              <a:prstGeom prst="line">
                <a:avLst/>
              </a:prstGeom>
              <a:noFill/>
              <a:ln w="19050" cap="rnd" cmpd="sng" algn="ctr">
                <a:solidFill>
                  <a:schemeClr val="accent5"/>
                </a:solidFill>
                <a:prstDash val="solid"/>
                <a:headEnd type="oval"/>
              </a:ln>
              <a:effectLst/>
            </p:spPr>
          </p:cxnSp>
          <p:cxnSp>
            <p:nvCxnSpPr>
              <p:cNvPr id="38" name="Rechte verbindingslijn 37">
                <a:extLst>
                  <a:ext uri="{FF2B5EF4-FFF2-40B4-BE49-F238E27FC236}">
                    <a16:creationId xmlns:a16="http://schemas.microsoft.com/office/drawing/2014/main" id="{46E1D703-75D8-4A1D-906B-64BAB51AD6E2}"/>
                  </a:ext>
                </a:extLst>
              </p:cNvPr>
              <p:cNvCxnSpPr>
                <a:cxnSpLocks/>
              </p:cNvCxnSpPr>
              <p:nvPr userDrawn="1"/>
            </p:nvCxnSpPr>
            <p:spPr>
              <a:xfrm flipV="1">
                <a:off x="-3196143" y="950343"/>
                <a:ext cx="774583" cy="12662"/>
              </a:xfrm>
              <a:prstGeom prst="line">
                <a:avLst/>
              </a:prstGeom>
              <a:noFill/>
              <a:ln w="19050" cap="rnd" cmpd="sng" algn="ctr">
                <a:solidFill>
                  <a:schemeClr val="accent5"/>
                </a:solidFill>
                <a:prstDash val="solid"/>
                <a:headEnd type="oval"/>
              </a:ln>
              <a:effectLst/>
            </p:spPr>
          </p:cxnSp>
          <p:grpSp>
            <p:nvGrpSpPr>
              <p:cNvPr id="39" name="Groep 38">
                <a:extLst>
                  <a:ext uri="{FF2B5EF4-FFF2-40B4-BE49-F238E27FC236}">
                    <a16:creationId xmlns:a16="http://schemas.microsoft.com/office/drawing/2014/main" id="{16E84680-5669-4673-A5BA-A96B719494D9}"/>
                  </a:ext>
                </a:extLst>
              </p:cNvPr>
              <p:cNvGrpSpPr/>
              <p:nvPr userDrawn="1"/>
            </p:nvGrpSpPr>
            <p:grpSpPr>
              <a:xfrm>
                <a:off x="-2425037" y="370226"/>
                <a:ext cx="357690" cy="330595"/>
                <a:chOff x="-2721817" y="347336"/>
                <a:chExt cx="432805" cy="400021"/>
              </a:xfrm>
            </p:grpSpPr>
            <p:sp>
              <p:nvSpPr>
                <p:cNvPr id="54" name="Rechthoek 53">
                  <a:extLst>
                    <a:ext uri="{FF2B5EF4-FFF2-40B4-BE49-F238E27FC236}">
                      <a16:creationId xmlns:a16="http://schemas.microsoft.com/office/drawing/2014/main" id="{77D6F352-1283-427B-9CC7-9614E1BE51F3}"/>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591" b="0" noProof="0" dirty="0">
                    <a:solidFill>
                      <a:srgbClr val="FF0000"/>
                    </a:solidFill>
                    <a:latin typeface="Arial" panose="020B0604020202020204" pitchFamily="34" charset="0"/>
                    <a:cs typeface="Arial" panose="020B0604020202020204" pitchFamily="34" charset="0"/>
                  </a:endParaRPr>
                </a:p>
              </p:txBody>
            </p:sp>
            <p:grpSp>
              <p:nvGrpSpPr>
                <p:cNvPr id="55" name="Groep 54">
                  <a:extLst>
                    <a:ext uri="{FF2B5EF4-FFF2-40B4-BE49-F238E27FC236}">
                      <a16:creationId xmlns:a16="http://schemas.microsoft.com/office/drawing/2014/main" id="{4170CDA5-6A26-4412-9817-14F222CC69C7}"/>
                    </a:ext>
                  </a:extLst>
                </p:cNvPr>
                <p:cNvGrpSpPr/>
                <p:nvPr userDrawn="1"/>
              </p:nvGrpSpPr>
              <p:grpSpPr>
                <a:xfrm>
                  <a:off x="-2652453" y="431583"/>
                  <a:ext cx="294076" cy="231526"/>
                  <a:chOff x="-3634116" y="700986"/>
                  <a:chExt cx="182598" cy="143759"/>
                </a:xfrm>
              </p:grpSpPr>
              <p:grpSp>
                <p:nvGrpSpPr>
                  <p:cNvPr id="56" name="Groep 55">
                    <a:extLst>
                      <a:ext uri="{FF2B5EF4-FFF2-40B4-BE49-F238E27FC236}">
                        <a16:creationId xmlns:a16="http://schemas.microsoft.com/office/drawing/2014/main" id="{3602E536-F150-4475-8DCB-83E5174E9469}"/>
                      </a:ext>
                    </a:extLst>
                  </p:cNvPr>
                  <p:cNvGrpSpPr/>
                  <p:nvPr userDrawn="1"/>
                </p:nvGrpSpPr>
                <p:grpSpPr>
                  <a:xfrm>
                    <a:off x="-3634116" y="700986"/>
                    <a:ext cx="182598" cy="143759"/>
                    <a:chOff x="-3634116" y="700986"/>
                    <a:chExt cx="182598" cy="143759"/>
                  </a:xfrm>
                </p:grpSpPr>
                <p:cxnSp>
                  <p:nvCxnSpPr>
                    <p:cNvPr id="60" name="Rechte verbindingslijn 59">
                      <a:extLst>
                        <a:ext uri="{FF2B5EF4-FFF2-40B4-BE49-F238E27FC236}">
                          <a16:creationId xmlns:a16="http://schemas.microsoft.com/office/drawing/2014/main" id="{2456C629-C7A4-481F-B601-DA9D6D479582}"/>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61" name="Rechte verbindingslijn 60">
                      <a:extLst>
                        <a:ext uri="{FF2B5EF4-FFF2-40B4-BE49-F238E27FC236}">
                          <a16:creationId xmlns:a16="http://schemas.microsoft.com/office/drawing/2014/main" id="{2513C493-8D87-41C4-867A-8606C34D87AE}"/>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62" name="Rechte verbindingslijn 61">
                      <a:extLst>
                        <a:ext uri="{FF2B5EF4-FFF2-40B4-BE49-F238E27FC236}">
                          <a16:creationId xmlns:a16="http://schemas.microsoft.com/office/drawing/2014/main" id="{D8F92DA9-4110-4340-9989-6D54EEFA2CAA}"/>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63" name="Rechte verbindingslijn 62">
                      <a:extLst>
                        <a:ext uri="{FF2B5EF4-FFF2-40B4-BE49-F238E27FC236}">
                          <a16:creationId xmlns:a16="http://schemas.microsoft.com/office/drawing/2014/main" id="{3A988022-BCE9-4603-AF47-DAE17A265B37}"/>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64" name="Rechte verbindingslijn 63">
                      <a:extLst>
                        <a:ext uri="{FF2B5EF4-FFF2-40B4-BE49-F238E27FC236}">
                          <a16:creationId xmlns:a16="http://schemas.microsoft.com/office/drawing/2014/main" id="{1775E04E-B0D9-4FAF-8B05-3A41511988D7}"/>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57" name="Groep 56">
                    <a:extLst>
                      <a:ext uri="{FF2B5EF4-FFF2-40B4-BE49-F238E27FC236}">
                        <a16:creationId xmlns:a16="http://schemas.microsoft.com/office/drawing/2014/main" id="{ECF54D02-BD00-4AC7-9F61-B9E10A3F3FD7}"/>
                      </a:ext>
                    </a:extLst>
                  </p:cNvPr>
                  <p:cNvGrpSpPr/>
                  <p:nvPr userDrawn="1"/>
                </p:nvGrpSpPr>
                <p:grpSpPr>
                  <a:xfrm>
                    <a:off x="-3634047" y="735854"/>
                    <a:ext cx="88801" cy="72568"/>
                    <a:chOff x="-2091059" y="1395403"/>
                    <a:chExt cx="157316" cy="128558"/>
                  </a:xfrm>
                </p:grpSpPr>
                <p:sp>
                  <p:nvSpPr>
                    <p:cNvPr id="58" name="Rechthoek 57">
                      <a:extLst>
                        <a:ext uri="{FF2B5EF4-FFF2-40B4-BE49-F238E27FC236}">
                          <a16:creationId xmlns:a16="http://schemas.microsoft.com/office/drawing/2014/main" id="{63053832-3C05-48C5-9C8E-FEAC6CA904D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59" name="Pijl: punthaak 58">
                      <a:extLst>
                        <a:ext uri="{FF2B5EF4-FFF2-40B4-BE49-F238E27FC236}">
                          <a16:creationId xmlns:a16="http://schemas.microsoft.com/office/drawing/2014/main" id="{FFAB1B08-1F14-4164-BEE8-1F03A9CBA94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grpSp>
            </p:grpSp>
          </p:grpSp>
          <p:grpSp>
            <p:nvGrpSpPr>
              <p:cNvPr id="40" name="Groep 39">
                <a:extLst>
                  <a:ext uri="{FF2B5EF4-FFF2-40B4-BE49-F238E27FC236}">
                    <a16:creationId xmlns:a16="http://schemas.microsoft.com/office/drawing/2014/main" id="{07EF18BD-F96E-4ADF-B3FA-7A35613A678E}"/>
                  </a:ext>
                </a:extLst>
              </p:cNvPr>
              <p:cNvGrpSpPr/>
              <p:nvPr userDrawn="1"/>
            </p:nvGrpSpPr>
            <p:grpSpPr>
              <a:xfrm>
                <a:off x="-2425037" y="781500"/>
                <a:ext cx="357690" cy="330595"/>
                <a:chOff x="-2721817" y="782525"/>
                <a:chExt cx="432805" cy="400021"/>
              </a:xfrm>
            </p:grpSpPr>
            <p:sp>
              <p:nvSpPr>
                <p:cNvPr id="43" name="Rechthoek 42">
                  <a:extLst>
                    <a:ext uri="{FF2B5EF4-FFF2-40B4-BE49-F238E27FC236}">
                      <a16:creationId xmlns:a16="http://schemas.microsoft.com/office/drawing/2014/main" id="{D4D1C011-79CF-42C2-8F15-40B7838EAB60}"/>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591" b="0" noProof="0" dirty="0">
                    <a:solidFill>
                      <a:srgbClr val="FF0000"/>
                    </a:solidFill>
                    <a:latin typeface="Arial" panose="020B0604020202020204" pitchFamily="34" charset="0"/>
                    <a:cs typeface="Arial" panose="020B0604020202020204" pitchFamily="34" charset="0"/>
                  </a:endParaRPr>
                </a:p>
              </p:txBody>
            </p:sp>
            <p:grpSp>
              <p:nvGrpSpPr>
                <p:cNvPr id="44" name="Groep 43">
                  <a:extLst>
                    <a:ext uri="{FF2B5EF4-FFF2-40B4-BE49-F238E27FC236}">
                      <a16:creationId xmlns:a16="http://schemas.microsoft.com/office/drawing/2014/main" id="{8293B13A-68AC-4C90-8198-CC844E701E23}"/>
                    </a:ext>
                  </a:extLst>
                </p:cNvPr>
                <p:cNvGrpSpPr/>
                <p:nvPr userDrawn="1"/>
              </p:nvGrpSpPr>
              <p:grpSpPr>
                <a:xfrm>
                  <a:off x="-2652453" y="866772"/>
                  <a:ext cx="294076" cy="231526"/>
                  <a:chOff x="-3310843" y="700986"/>
                  <a:chExt cx="182598" cy="143759"/>
                </a:xfrm>
              </p:grpSpPr>
              <p:grpSp>
                <p:nvGrpSpPr>
                  <p:cNvPr id="45" name="Groep 44">
                    <a:extLst>
                      <a:ext uri="{FF2B5EF4-FFF2-40B4-BE49-F238E27FC236}">
                        <a16:creationId xmlns:a16="http://schemas.microsoft.com/office/drawing/2014/main" id="{661E7D94-6A46-437F-AE6B-7B1BC6395A90}"/>
                      </a:ext>
                    </a:extLst>
                  </p:cNvPr>
                  <p:cNvGrpSpPr/>
                  <p:nvPr userDrawn="1"/>
                </p:nvGrpSpPr>
                <p:grpSpPr>
                  <a:xfrm>
                    <a:off x="-3310843" y="700986"/>
                    <a:ext cx="182598" cy="143759"/>
                    <a:chOff x="-3310843" y="700986"/>
                    <a:chExt cx="182598" cy="143759"/>
                  </a:xfrm>
                </p:grpSpPr>
                <p:cxnSp>
                  <p:nvCxnSpPr>
                    <p:cNvPr id="49" name="Rechte verbindingslijn 48">
                      <a:extLst>
                        <a:ext uri="{FF2B5EF4-FFF2-40B4-BE49-F238E27FC236}">
                          <a16:creationId xmlns:a16="http://schemas.microsoft.com/office/drawing/2014/main" id="{A556ECFE-5AD9-459D-AC03-D6AF3D05446C}"/>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50" name="Rechte verbindingslijn 49">
                      <a:extLst>
                        <a:ext uri="{FF2B5EF4-FFF2-40B4-BE49-F238E27FC236}">
                          <a16:creationId xmlns:a16="http://schemas.microsoft.com/office/drawing/2014/main" id="{095B8305-5D0F-4B60-BECC-46979F60DF46}"/>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51" name="Rechte verbindingslijn 50">
                      <a:extLst>
                        <a:ext uri="{FF2B5EF4-FFF2-40B4-BE49-F238E27FC236}">
                          <a16:creationId xmlns:a16="http://schemas.microsoft.com/office/drawing/2014/main" id="{8657EE05-6F42-498B-A410-109742F71385}"/>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52" name="Rechte verbindingslijn 51">
                      <a:extLst>
                        <a:ext uri="{FF2B5EF4-FFF2-40B4-BE49-F238E27FC236}">
                          <a16:creationId xmlns:a16="http://schemas.microsoft.com/office/drawing/2014/main" id="{3D9642B5-BD8C-435F-A463-A0BECD377D31}"/>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53" name="Rechte verbindingslijn 52">
                      <a:extLst>
                        <a:ext uri="{FF2B5EF4-FFF2-40B4-BE49-F238E27FC236}">
                          <a16:creationId xmlns:a16="http://schemas.microsoft.com/office/drawing/2014/main" id="{F5BB8F07-5C31-488E-942A-5D7CBED77E70}"/>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46" name="Groep 45">
                    <a:extLst>
                      <a:ext uri="{FF2B5EF4-FFF2-40B4-BE49-F238E27FC236}">
                        <a16:creationId xmlns:a16="http://schemas.microsoft.com/office/drawing/2014/main" id="{0FA2AF7F-578F-4846-8770-81A4CD18F5CF}"/>
                      </a:ext>
                    </a:extLst>
                  </p:cNvPr>
                  <p:cNvGrpSpPr/>
                  <p:nvPr userDrawn="1"/>
                </p:nvGrpSpPr>
                <p:grpSpPr>
                  <a:xfrm flipH="1">
                    <a:off x="-3310774" y="735854"/>
                    <a:ext cx="88801" cy="72568"/>
                    <a:chOff x="-2091059" y="1395403"/>
                    <a:chExt cx="157316" cy="128558"/>
                  </a:xfrm>
                </p:grpSpPr>
                <p:sp>
                  <p:nvSpPr>
                    <p:cNvPr id="47" name="Rechthoek 46">
                      <a:extLst>
                        <a:ext uri="{FF2B5EF4-FFF2-40B4-BE49-F238E27FC236}">
                          <a16:creationId xmlns:a16="http://schemas.microsoft.com/office/drawing/2014/main" id="{0C7CBB22-CD2E-4E39-ABCF-199080206200}"/>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48" name="Pijl: punthaak 47">
                      <a:extLst>
                        <a:ext uri="{FF2B5EF4-FFF2-40B4-BE49-F238E27FC236}">
                          <a16:creationId xmlns:a16="http://schemas.microsoft.com/office/drawing/2014/main" id="{73447F7E-C101-41B9-8E05-ABA3266BE57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grpSp>
            </p:grpSp>
          </p:grpSp>
          <p:sp>
            <p:nvSpPr>
              <p:cNvPr id="41" name="Rechthoek 40">
                <a:extLst>
                  <a:ext uri="{FF2B5EF4-FFF2-40B4-BE49-F238E27FC236}">
                    <a16:creationId xmlns:a16="http://schemas.microsoft.com/office/drawing/2014/main" id="{CFA4D101-D568-42EE-AD0C-BCA8FFC34548}"/>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514350" eaLnBrk="1" fontAlgn="auto" latinLnBrk="0" hangingPunct="1">
                  <a:lnSpc>
                    <a:spcPct val="90000"/>
                  </a:lnSpc>
                  <a:spcBef>
                    <a:spcPts val="338"/>
                  </a:spcBef>
                  <a:spcAft>
                    <a:spcPts val="338"/>
                  </a:spcAft>
                  <a:buClrTx/>
                  <a:buSzTx/>
                  <a:buFontTx/>
                  <a:buNone/>
                  <a:tabLst/>
                  <a:defRPr/>
                </a:pPr>
                <a:r>
                  <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verhogen</a:t>
                </a:r>
              </a:p>
            </p:txBody>
          </p:sp>
          <p:sp>
            <p:nvSpPr>
              <p:cNvPr id="42" name="Rechthoek 41">
                <a:extLst>
                  <a:ext uri="{FF2B5EF4-FFF2-40B4-BE49-F238E27FC236}">
                    <a16:creationId xmlns:a16="http://schemas.microsoft.com/office/drawing/2014/main" id="{A3940509-23FD-4C83-915D-0E596F133944}"/>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514350" eaLnBrk="1" fontAlgn="auto" latinLnBrk="0" hangingPunct="1">
                  <a:lnSpc>
                    <a:spcPct val="90000"/>
                  </a:lnSpc>
                  <a:spcBef>
                    <a:spcPts val="338"/>
                  </a:spcBef>
                  <a:spcAft>
                    <a:spcPts val="338"/>
                  </a:spcAft>
                  <a:buClrTx/>
                  <a:buSzTx/>
                  <a:buFontTx/>
                  <a:buNone/>
                  <a:tabLst/>
                  <a:defRPr/>
                </a:pPr>
                <a:r>
                  <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rPr>
                  <a:t>Tekst niveau verlagen</a:t>
                </a:r>
              </a:p>
            </p:txBody>
          </p:sp>
        </p:grpSp>
        <p:cxnSp>
          <p:nvCxnSpPr>
            <p:cNvPr id="20" name="Rechte verbindingslijn 19">
              <a:extLst>
                <a:ext uri="{FF2B5EF4-FFF2-40B4-BE49-F238E27FC236}">
                  <a16:creationId xmlns:a16="http://schemas.microsoft.com/office/drawing/2014/main" id="{4A97A65E-819C-4FD1-A72E-217C06A2E9C2}"/>
                </a:ext>
              </a:extLst>
            </p:cNvPr>
            <p:cNvCxnSpPr>
              <a:cxnSpLocks/>
            </p:cNvCxnSpPr>
            <p:nvPr userDrawn="1"/>
          </p:nvCxnSpPr>
          <p:spPr>
            <a:xfrm>
              <a:off x="389676" y="2719710"/>
              <a:ext cx="4685243" cy="0"/>
            </a:xfrm>
            <a:prstGeom prst="line">
              <a:avLst/>
            </a:prstGeom>
            <a:noFill/>
            <a:ln w="3175" cap="flat" cmpd="sng" algn="ctr">
              <a:solidFill>
                <a:schemeClr val="accent2"/>
              </a:solidFill>
              <a:prstDash val="solid"/>
            </a:ln>
            <a:effectLst/>
          </p:spPr>
        </p:cxnSp>
        <p:sp>
          <p:nvSpPr>
            <p:cNvPr id="90" name="Tekstvak 89">
              <a:extLst>
                <a:ext uri="{FF2B5EF4-FFF2-40B4-BE49-F238E27FC236}">
                  <a16:creationId xmlns:a16="http://schemas.microsoft.com/office/drawing/2014/main" id="{ACA6FC1D-C6C7-4BEC-95BE-856D7A25D3ED}"/>
                </a:ext>
              </a:extLst>
            </p:cNvPr>
            <p:cNvSpPr txBox="1"/>
            <p:nvPr userDrawn="1"/>
          </p:nvSpPr>
          <p:spPr>
            <a:xfrm>
              <a:off x="807791" y="3436580"/>
              <a:ext cx="4267128" cy="1752403"/>
            </a:xfrm>
            <a:prstGeom prst="rect">
              <a:avLst/>
            </a:prstGeom>
            <a:noFill/>
          </p:spPr>
          <p:txBody>
            <a:bodyPr wrap="square" lIns="0" tIns="0" rIns="0" bIns="0" rtlCol="0">
              <a:spAutoFit/>
            </a:bodyPr>
            <a:lstStyle/>
            <a:p>
              <a:pPr marL="121500" lvl="0" indent="-121500">
                <a:buFont typeface="Arial" panose="020B0604020202020204" pitchFamily="34" charset="0"/>
                <a:buChar char="•"/>
              </a:pPr>
              <a:r>
                <a:rPr lang="nl-NL" sz="1013" kern="1200" noProof="0" dirty="0">
                  <a:solidFill>
                    <a:schemeClr val="tx1"/>
                  </a:solidFill>
                  <a:latin typeface="+mn-lt"/>
                  <a:ea typeface="+mn-ea"/>
                  <a:cs typeface="+mn-cs"/>
                </a:rPr>
                <a:t>Eerste</a:t>
              </a:r>
              <a:r>
                <a:rPr lang="nl-NL" sz="1013" noProof="0" dirty="0"/>
                <a:t> niveau</a:t>
              </a:r>
            </a:p>
            <a:p>
              <a:pPr marL="282235" lvl="1" indent="-160735">
                <a:buFont typeface="Arial" panose="020B0604020202020204" pitchFamily="34" charset="0"/>
                <a:buChar char="-"/>
              </a:pPr>
              <a:r>
                <a:rPr lang="nl-NL" sz="1013" noProof="0" dirty="0"/>
                <a:t>Tweede niveau</a:t>
              </a:r>
            </a:p>
            <a:p>
              <a:pPr marL="364500" lvl="2" indent="-121500">
                <a:buFont typeface="Arial" panose="020B0604020202020204" pitchFamily="34" charset="0"/>
                <a:buChar char="-"/>
              </a:pPr>
              <a:r>
                <a:rPr lang="nl-NL" sz="1013" noProof="0" dirty="0"/>
                <a:t>Derde niveau</a:t>
              </a:r>
            </a:p>
            <a:p>
              <a:pPr marL="0" lvl="3"/>
              <a:r>
                <a:rPr lang="nl-NL" sz="1013" b="1" noProof="0" dirty="0"/>
                <a:t>Vierde niveau</a:t>
              </a:r>
            </a:p>
            <a:p>
              <a:pPr marL="0" lvl="4"/>
              <a:r>
                <a:rPr lang="nl-NL" sz="1013" noProof="0" dirty="0"/>
                <a:t>Vijfde niveau</a:t>
              </a:r>
            </a:p>
            <a:p>
              <a:pPr marL="243000" lvl="5" indent="-243000">
                <a:buFont typeface="+mj-lt"/>
                <a:buAutoNum type="arabicPeriod"/>
              </a:pPr>
              <a:r>
                <a:rPr lang="nl-NL" sz="1013" noProof="0" dirty="0"/>
                <a:t>Zesde niveau</a:t>
              </a:r>
            </a:p>
            <a:p>
              <a:pPr marL="486000" lvl="6" indent="-243000">
                <a:buFont typeface="+mj-lt"/>
                <a:buAutoNum type="alphaLcPeriod"/>
              </a:pPr>
              <a:r>
                <a:rPr lang="nl-NL" sz="1013" noProof="0" dirty="0"/>
                <a:t>Zevende niveau - Subtitel</a:t>
              </a:r>
            </a:p>
            <a:p>
              <a:pPr marL="0" lvl="7">
                <a:spcAft>
                  <a:spcPts val="675"/>
                </a:spcAft>
              </a:pPr>
              <a:r>
                <a:rPr lang="nl-NL" sz="1688" noProof="0" dirty="0"/>
                <a:t>Achtste niveau - Subtitel</a:t>
              </a:r>
            </a:p>
            <a:p>
              <a:pPr marL="0" lvl="8"/>
              <a:r>
                <a:rPr lang="nl-NL" sz="1013" noProof="0" dirty="0"/>
                <a:t>Negende Niveau</a:t>
              </a:r>
            </a:p>
            <a:p>
              <a:endParaRPr lang="nl-NL" sz="1013" noProof="0" dirty="0"/>
            </a:p>
          </p:txBody>
        </p:sp>
        <p:sp>
          <p:nvSpPr>
            <p:cNvPr id="7" name="Ovaal 6">
              <a:extLst>
                <a:ext uri="{FF2B5EF4-FFF2-40B4-BE49-F238E27FC236}">
                  <a16:creationId xmlns:a16="http://schemas.microsoft.com/office/drawing/2014/main" id="{F75DFDF9-5322-4B10-9B8B-06ABF45035F8}"/>
                </a:ext>
              </a:extLst>
            </p:cNvPr>
            <p:cNvSpPr>
              <a:spLocks noChangeAspect="1"/>
            </p:cNvSpPr>
            <p:nvPr userDrawn="1"/>
          </p:nvSpPr>
          <p:spPr>
            <a:xfrm>
              <a:off x="374485" y="48515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514350" eaLnBrk="1" fontAlgn="auto" latinLnBrk="0" hangingPunct="1">
                <a:lnSpc>
                  <a:spcPct val="100000"/>
                </a:lnSpc>
                <a:spcBef>
                  <a:spcPts val="0"/>
                </a:spcBef>
                <a:spcAft>
                  <a:spcPts val="0"/>
                </a:spcAft>
                <a:buClrTx/>
                <a:buSzTx/>
                <a:buFontTx/>
                <a:buNone/>
                <a:tabLst/>
                <a:defRPr/>
              </a:pPr>
              <a:r>
                <a:rPr kumimoji="0" lang="nl-NL" sz="563"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9" name="Ovaal 8">
              <a:extLst>
                <a:ext uri="{FF2B5EF4-FFF2-40B4-BE49-F238E27FC236}">
                  <a16:creationId xmlns:a16="http://schemas.microsoft.com/office/drawing/2014/main" id="{AAF85ED1-DA7E-43E7-BBE6-8953D8AF83EC}"/>
                </a:ext>
              </a:extLst>
            </p:cNvPr>
            <p:cNvSpPr>
              <a:spLocks noChangeAspect="1"/>
            </p:cNvSpPr>
            <p:nvPr userDrawn="1"/>
          </p:nvSpPr>
          <p:spPr>
            <a:xfrm>
              <a:off x="374485" y="51287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514350" eaLnBrk="1" fontAlgn="auto" latinLnBrk="0" hangingPunct="1">
                <a:lnSpc>
                  <a:spcPct val="100000"/>
                </a:lnSpc>
                <a:spcBef>
                  <a:spcPts val="0"/>
                </a:spcBef>
                <a:spcAft>
                  <a:spcPts val="0"/>
                </a:spcAft>
                <a:buClrTx/>
                <a:buSzTx/>
                <a:buFontTx/>
                <a:buNone/>
                <a:tabLst/>
                <a:defRPr/>
              </a:pPr>
              <a:r>
                <a:rPr kumimoji="0" lang="nl-NL" sz="563"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11" name="Ovaal 10">
              <a:extLst>
                <a:ext uri="{FF2B5EF4-FFF2-40B4-BE49-F238E27FC236}">
                  <a16:creationId xmlns:a16="http://schemas.microsoft.com/office/drawing/2014/main" id="{7EB6893E-C1A1-4E98-8AF9-6211D17E17F8}"/>
                </a:ext>
              </a:extLst>
            </p:cNvPr>
            <p:cNvSpPr>
              <a:spLocks noChangeAspect="1"/>
            </p:cNvSpPr>
            <p:nvPr userDrawn="1"/>
          </p:nvSpPr>
          <p:spPr>
            <a:xfrm>
              <a:off x="374485" y="552502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514350" eaLnBrk="1" fontAlgn="auto" latinLnBrk="0" hangingPunct="1">
                <a:lnSpc>
                  <a:spcPct val="100000"/>
                </a:lnSpc>
                <a:spcBef>
                  <a:spcPts val="0"/>
                </a:spcBef>
                <a:spcAft>
                  <a:spcPts val="0"/>
                </a:spcAft>
                <a:buClrTx/>
                <a:buSzTx/>
                <a:buFontTx/>
                <a:buNone/>
                <a:tabLst/>
                <a:defRPr/>
              </a:pPr>
              <a:r>
                <a:rPr kumimoji="0" lang="nl-NL" sz="563"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13" name="Ovaal 12">
              <a:extLst>
                <a:ext uri="{FF2B5EF4-FFF2-40B4-BE49-F238E27FC236}">
                  <a16:creationId xmlns:a16="http://schemas.microsoft.com/office/drawing/2014/main" id="{663286AB-74D7-4FCD-8D85-8DDD7065FC5D}"/>
                </a:ext>
              </a:extLst>
            </p:cNvPr>
            <p:cNvSpPr>
              <a:spLocks noChangeAspect="1"/>
            </p:cNvSpPr>
            <p:nvPr userDrawn="1"/>
          </p:nvSpPr>
          <p:spPr>
            <a:xfrm>
              <a:off x="374485" y="6016537"/>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514350" eaLnBrk="1" fontAlgn="auto" latinLnBrk="0" hangingPunct="1">
                <a:lnSpc>
                  <a:spcPct val="100000"/>
                </a:lnSpc>
                <a:spcBef>
                  <a:spcPts val="0"/>
                </a:spcBef>
                <a:spcAft>
                  <a:spcPts val="0"/>
                </a:spcAft>
                <a:buClrTx/>
                <a:buSzTx/>
                <a:buFontTx/>
                <a:buNone/>
                <a:tabLst/>
                <a:defRPr/>
              </a:pPr>
              <a:r>
                <a:rPr kumimoji="0" lang="nl-NL" sz="563"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sp>
          <p:nvSpPr>
            <p:cNvPr id="17" name="Ovaal 16">
              <a:extLst>
                <a:ext uri="{FF2B5EF4-FFF2-40B4-BE49-F238E27FC236}">
                  <a16:creationId xmlns:a16="http://schemas.microsoft.com/office/drawing/2014/main" id="{5E2C31E3-7943-4E1B-B55A-F3833A683CC5}"/>
                </a:ext>
              </a:extLst>
            </p:cNvPr>
            <p:cNvSpPr>
              <a:spLocks noChangeAspect="1"/>
            </p:cNvSpPr>
            <p:nvPr userDrawn="1"/>
          </p:nvSpPr>
          <p:spPr>
            <a:xfrm>
              <a:off x="374485" y="34655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514350" eaLnBrk="1" fontAlgn="auto" latinLnBrk="0" hangingPunct="1">
                <a:lnSpc>
                  <a:spcPct val="100000"/>
                </a:lnSpc>
                <a:spcBef>
                  <a:spcPts val="0"/>
                </a:spcBef>
                <a:spcAft>
                  <a:spcPts val="0"/>
                </a:spcAft>
                <a:buClrTx/>
                <a:buSzTx/>
                <a:buFontTx/>
                <a:buNone/>
                <a:tabLst/>
                <a:defRPr/>
              </a:pPr>
              <a:r>
                <a:rPr kumimoji="0" lang="nl-NL" sz="563"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sp>
          <p:nvSpPr>
            <p:cNvPr id="22" name="Ovaal 21">
              <a:extLst>
                <a:ext uri="{FF2B5EF4-FFF2-40B4-BE49-F238E27FC236}">
                  <a16:creationId xmlns:a16="http://schemas.microsoft.com/office/drawing/2014/main" id="{D5D8BCAC-25B6-41D4-A02F-B0BB26914B63}"/>
                </a:ext>
              </a:extLst>
            </p:cNvPr>
            <p:cNvSpPr>
              <a:spLocks noChangeAspect="1"/>
            </p:cNvSpPr>
            <p:nvPr userDrawn="1"/>
          </p:nvSpPr>
          <p:spPr>
            <a:xfrm>
              <a:off x="374485" y="37427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514350" eaLnBrk="1" fontAlgn="auto" latinLnBrk="0" hangingPunct="1">
                <a:lnSpc>
                  <a:spcPct val="100000"/>
                </a:lnSpc>
                <a:spcBef>
                  <a:spcPts val="0"/>
                </a:spcBef>
                <a:spcAft>
                  <a:spcPts val="0"/>
                </a:spcAft>
                <a:buClrTx/>
                <a:buSzTx/>
                <a:buFontTx/>
                <a:buNone/>
                <a:tabLst/>
                <a:defRPr/>
              </a:pPr>
              <a:r>
                <a:rPr kumimoji="0" lang="nl-NL" sz="563"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24" name="Ovaal 23">
              <a:extLst>
                <a:ext uri="{FF2B5EF4-FFF2-40B4-BE49-F238E27FC236}">
                  <a16:creationId xmlns:a16="http://schemas.microsoft.com/office/drawing/2014/main" id="{AAF1F190-C472-43C7-8866-B7ED08F193E8}"/>
                </a:ext>
              </a:extLst>
            </p:cNvPr>
            <p:cNvSpPr>
              <a:spLocks noChangeAspect="1"/>
            </p:cNvSpPr>
            <p:nvPr userDrawn="1"/>
          </p:nvSpPr>
          <p:spPr>
            <a:xfrm>
              <a:off x="374485" y="40199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514350" eaLnBrk="1" fontAlgn="auto" latinLnBrk="0" hangingPunct="1">
                <a:lnSpc>
                  <a:spcPct val="100000"/>
                </a:lnSpc>
                <a:spcBef>
                  <a:spcPts val="0"/>
                </a:spcBef>
                <a:spcAft>
                  <a:spcPts val="0"/>
                </a:spcAft>
                <a:buClrTx/>
                <a:buSzTx/>
                <a:buFontTx/>
                <a:buNone/>
                <a:tabLst/>
                <a:defRPr/>
              </a:pPr>
              <a:r>
                <a:rPr kumimoji="0" lang="nl-NL" sz="563"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26" name="Ovaal 25">
              <a:extLst>
                <a:ext uri="{FF2B5EF4-FFF2-40B4-BE49-F238E27FC236}">
                  <a16:creationId xmlns:a16="http://schemas.microsoft.com/office/drawing/2014/main" id="{7AACA8B9-A7AB-42DE-9C16-24386748775B}"/>
                </a:ext>
              </a:extLst>
            </p:cNvPr>
            <p:cNvSpPr>
              <a:spLocks noChangeAspect="1"/>
            </p:cNvSpPr>
            <p:nvPr userDrawn="1"/>
          </p:nvSpPr>
          <p:spPr>
            <a:xfrm>
              <a:off x="374485" y="42971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514350" eaLnBrk="1" fontAlgn="auto" latinLnBrk="0" hangingPunct="1">
                <a:lnSpc>
                  <a:spcPct val="100000"/>
                </a:lnSpc>
                <a:spcBef>
                  <a:spcPts val="0"/>
                </a:spcBef>
                <a:spcAft>
                  <a:spcPts val="0"/>
                </a:spcAft>
                <a:buClrTx/>
                <a:buSzTx/>
                <a:buFontTx/>
                <a:buNone/>
                <a:tabLst/>
                <a:defRPr/>
              </a:pPr>
              <a:r>
                <a:rPr kumimoji="0" lang="nl-NL" sz="563" b="0" i="0" u="none" strike="noStrike" kern="0" cap="none" spc="0" normalizeH="0" baseline="0" noProof="0" dirty="0">
                  <a:ln>
                    <a:noFill/>
                  </a:ln>
                  <a:solidFill>
                    <a:schemeClr val="bg1"/>
                  </a:solidFill>
                  <a:effectLst/>
                  <a:uLnTx/>
                  <a:uFillTx/>
                  <a:latin typeface="+mn-lt"/>
                  <a:cs typeface="Segoe UI Light" panose="020B0502040204020203" pitchFamily="34" charset="0"/>
                </a:rPr>
                <a:t>4</a:t>
              </a:r>
            </a:p>
          </p:txBody>
        </p:sp>
        <p:sp>
          <p:nvSpPr>
            <p:cNvPr id="28" name="Ovaal 27">
              <a:extLst>
                <a:ext uri="{FF2B5EF4-FFF2-40B4-BE49-F238E27FC236}">
                  <a16:creationId xmlns:a16="http://schemas.microsoft.com/office/drawing/2014/main" id="{13C42B36-BC26-441A-8FA2-BB267074BD7C}"/>
                </a:ext>
              </a:extLst>
            </p:cNvPr>
            <p:cNvSpPr>
              <a:spLocks noChangeAspect="1"/>
            </p:cNvSpPr>
            <p:nvPr userDrawn="1"/>
          </p:nvSpPr>
          <p:spPr>
            <a:xfrm>
              <a:off x="374485" y="45743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514350" eaLnBrk="1" fontAlgn="auto" latinLnBrk="0" hangingPunct="1">
                <a:lnSpc>
                  <a:spcPct val="100000"/>
                </a:lnSpc>
                <a:spcBef>
                  <a:spcPts val="0"/>
                </a:spcBef>
                <a:spcAft>
                  <a:spcPts val="0"/>
                </a:spcAft>
                <a:buClrTx/>
                <a:buSzTx/>
                <a:buFontTx/>
                <a:buNone/>
                <a:tabLst/>
                <a:defRPr/>
              </a:pPr>
              <a:r>
                <a:rPr kumimoji="0" lang="nl-NL" sz="563" b="0" i="0" u="none" strike="noStrike" kern="0" cap="none" spc="0" normalizeH="0" baseline="0" noProof="0" dirty="0">
                  <a:ln>
                    <a:noFill/>
                  </a:ln>
                  <a:solidFill>
                    <a:schemeClr val="bg1"/>
                  </a:solidFill>
                  <a:effectLst/>
                  <a:uLnTx/>
                  <a:uFillTx/>
                  <a:latin typeface="+mn-lt"/>
                  <a:cs typeface="Segoe UI Light" panose="020B0502040204020203" pitchFamily="34" charset="0"/>
                </a:rPr>
                <a:t>5</a:t>
              </a:r>
            </a:p>
          </p:txBody>
        </p:sp>
        <p:sp>
          <p:nvSpPr>
            <p:cNvPr id="30" name="Rechthoek 29">
              <a:extLst>
                <a:ext uri="{FF2B5EF4-FFF2-40B4-BE49-F238E27FC236}">
                  <a16:creationId xmlns:a16="http://schemas.microsoft.com/office/drawing/2014/main" id="{8BB401EE-98BA-4DB4-A611-74D31AB26636}"/>
                </a:ext>
              </a:extLst>
            </p:cNvPr>
            <p:cNvSpPr/>
            <p:nvPr userDrawn="1"/>
          </p:nvSpPr>
          <p:spPr>
            <a:xfrm>
              <a:off x="388223" y="2838439"/>
              <a:ext cx="4685243" cy="590562"/>
            </a:xfrm>
            <a:prstGeom prst="rect">
              <a:avLst/>
            </a:prstGeom>
            <a:noFill/>
            <a:ln w="25400" cap="flat" cmpd="sng" algn="ctr">
              <a:noFill/>
              <a:prstDash val="solid"/>
            </a:ln>
            <a:effectLst/>
          </p:spPr>
          <p:txBody>
            <a:bodyPr lIns="0" tIns="0" rIns="0" bIns="0" rtlCol="0" anchor="t"/>
            <a:lstStyle/>
            <a:p>
              <a:pPr marL="0" marR="0" lvl="0" indent="0" defTabSz="514350" eaLnBrk="1" fontAlgn="auto" latinLnBrk="0" hangingPunct="1">
                <a:lnSpc>
                  <a:spcPct val="90000"/>
                </a:lnSpc>
                <a:spcBef>
                  <a:spcPts val="338"/>
                </a:spcBef>
                <a:spcAft>
                  <a:spcPts val="338"/>
                </a:spcAft>
                <a:buClrTx/>
                <a:buSzTx/>
                <a:buFontTx/>
                <a:buNone/>
                <a:tabLst/>
                <a:defRPr/>
              </a:pPr>
              <a:r>
                <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rPr>
                <a:t>Gebruik de </a:t>
              </a:r>
              <a:r>
                <a:rPr kumimoji="0" lang="nl-NL" sz="619" b="1" i="0" u="none" strike="noStrike" kern="0" cap="none" spc="0" normalizeH="0" baseline="0" noProof="0" dirty="0">
                  <a:ln>
                    <a:noFill/>
                  </a:ln>
                  <a:solidFill>
                    <a:srgbClr val="000000"/>
                  </a:solidFill>
                  <a:effectLst/>
                  <a:uLnTx/>
                  <a:uFillTx/>
                  <a:latin typeface="+mn-lt"/>
                  <a:cs typeface="Segoe UI Light" panose="020B0502040204020203" pitchFamily="34" charset="0"/>
                </a:rPr>
                <a:t>lijstniveau-knoppen</a:t>
              </a:r>
              <a:r>
                <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rPr>
                <a:t> op de </a:t>
              </a:r>
              <a:r>
                <a:rPr kumimoji="0" lang="nl-NL" sz="619" b="1" i="0" u="none" strike="noStrike" kern="0" cap="none" spc="0" normalizeH="0" baseline="0" noProof="0" dirty="0">
                  <a:ln>
                    <a:noFill/>
                  </a:ln>
                  <a:solidFill>
                    <a:srgbClr val="000000"/>
                  </a:solidFill>
                  <a:effectLst/>
                  <a:uLnTx/>
                  <a:uFillTx/>
                  <a:latin typeface="+mn-lt"/>
                  <a:cs typeface="Segoe UI Light" panose="020B0502040204020203" pitchFamily="34" charset="0"/>
                </a:rPr>
                <a:t>‘Start’</a:t>
              </a:r>
              <a:r>
                <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rPr>
                <a:t> tab om de tekstopmaak te wijzigen. Klik op de iconen zoals hierboven afgebeeld en kies het gewenste niveau. </a:t>
              </a:r>
              <a:r>
                <a:rPr kumimoji="0" lang="nl-NL" sz="619" b="0" i="1" u="none" strike="noStrike" kern="0" cap="none" spc="0" normalizeH="0" baseline="0" noProof="0" dirty="0">
                  <a:ln>
                    <a:noFill/>
                  </a:ln>
                  <a:solidFill>
                    <a:srgbClr val="000000"/>
                  </a:solidFill>
                  <a:effectLst/>
                  <a:uLnTx/>
                  <a:uFillTx/>
                  <a:latin typeface="+mn-lt"/>
                  <a:cs typeface="Segoe UI Light" panose="020B0502040204020203" pitchFamily="34" charset="0"/>
                </a:rPr>
                <a:t>Kies uit:</a:t>
              </a:r>
            </a:p>
          </p:txBody>
        </p:sp>
      </p:grpSp>
      <p:grpSp>
        <p:nvGrpSpPr>
          <p:cNvPr id="160" name="Groep 159">
            <a:extLst>
              <a:ext uri="{FF2B5EF4-FFF2-40B4-BE49-F238E27FC236}">
                <a16:creationId xmlns:a16="http://schemas.microsoft.com/office/drawing/2014/main" id="{635C1030-4BB4-4A32-A302-11D5E5490F74}"/>
              </a:ext>
            </a:extLst>
          </p:cNvPr>
          <p:cNvGrpSpPr/>
          <p:nvPr userDrawn="1"/>
        </p:nvGrpSpPr>
        <p:grpSpPr>
          <a:xfrm>
            <a:off x="4567757" y="1714039"/>
            <a:ext cx="3223695" cy="4302351"/>
            <a:chOff x="6090340" y="1714038"/>
            <a:chExt cx="4298260" cy="4302351"/>
          </a:xfrm>
        </p:grpSpPr>
        <p:sp>
          <p:nvSpPr>
            <p:cNvPr id="99" name="Rechthoek 98">
              <a:extLst>
                <a:ext uri="{FF2B5EF4-FFF2-40B4-BE49-F238E27FC236}">
                  <a16:creationId xmlns:a16="http://schemas.microsoft.com/office/drawing/2014/main" id="{F5C74C9C-6499-425E-82BF-73305EE8C3CB}"/>
                </a:ext>
              </a:extLst>
            </p:cNvPr>
            <p:cNvSpPr/>
            <p:nvPr userDrawn="1"/>
          </p:nvSpPr>
          <p:spPr>
            <a:xfrm>
              <a:off x="6095999" y="1714038"/>
              <a:ext cx="3176012" cy="191611"/>
            </a:xfrm>
            <a:prstGeom prst="rect">
              <a:avLst/>
            </a:prstGeom>
            <a:noFill/>
            <a:ln w="25400" cap="flat" cmpd="sng" algn="ctr">
              <a:noFill/>
              <a:prstDash val="solid"/>
            </a:ln>
            <a:effectLst/>
          </p:spPr>
          <p:txBody>
            <a:bodyPr lIns="0" tIns="0" rIns="0" bIns="0" rtlCol="0" anchor="ctr"/>
            <a:lstStyle/>
            <a:p>
              <a:pPr marL="0" marR="0" lvl="0" indent="0" defTabSz="514350" eaLnBrk="1" fontAlgn="auto" latinLnBrk="0" hangingPunct="1">
                <a:lnSpc>
                  <a:spcPct val="80000"/>
                </a:lnSpc>
                <a:spcBef>
                  <a:spcPts val="0"/>
                </a:spcBef>
                <a:spcAft>
                  <a:spcPts val="0"/>
                </a:spcAft>
                <a:buClrTx/>
                <a:buSzTx/>
                <a:buFontTx/>
                <a:buNone/>
                <a:tabLst/>
                <a:defRPr/>
              </a:pPr>
              <a:r>
                <a:rPr kumimoji="0" lang="nl-NL" sz="788" b="1" i="0" u="none" strike="noStrike" kern="0" cap="none" spc="0" normalizeH="0" baseline="0" noProof="0" dirty="0">
                  <a:ln>
                    <a:noFill/>
                  </a:ln>
                  <a:solidFill>
                    <a:schemeClr val="accent2"/>
                  </a:solidFill>
                  <a:effectLst/>
                  <a:uLnTx/>
                  <a:uFillTx/>
                  <a:latin typeface="+mj-lt"/>
                  <a:cs typeface="Segoe UI Light" panose="020B0502040204020203" pitchFamily="34" charset="0"/>
                </a:rPr>
                <a:t>Afbeelding invoegen/wijzigen</a:t>
              </a:r>
            </a:p>
          </p:txBody>
        </p:sp>
        <p:sp>
          <p:nvSpPr>
            <p:cNvPr id="100" name="Ovaal 99">
              <a:extLst>
                <a:ext uri="{FF2B5EF4-FFF2-40B4-BE49-F238E27FC236}">
                  <a16:creationId xmlns:a16="http://schemas.microsoft.com/office/drawing/2014/main" id="{F1BC5BF1-B80F-41D5-8E67-93715BDE56DC}"/>
                </a:ext>
              </a:extLst>
            </p:cNvPr>
            <p:cNvSpPr>
              <a:spLocks noChangeAspect="1"/>
            </p:cNvSpPr>
            <p:nvPr userDrawn="1"/>
          </p:nvSpPr>
          <p:spPr>
            <a:xfrm>
              <a:off x="6090340" y="2080528"/>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514350" eaLnBrk="1" fontAlgn="auto" latinLnBrk="0" hangingPunct="1">
                <a:lnSpc>
                  <a:spcPct val="100000"/>
                </a:lnSpc>
                <a:spcBef>
                  <a:spcPts val="0"/>
                </a:spcBef>
                <a:spcAft>
                  <a:spcPts val="0"/>
                </a:spcAft>
                <a:buClrTx/>
                <a:buSzTx/>
                <a:buFontTx/>
                <a:buNone/>
                <a:tabLst/>
                <a:defRPr/>
              </a:pPr>
              <a:r>
                <a:rPr kumimoji="0" lang="nl-NL" sz="563"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101" name="Rechte verbindingslijn 100">
              <a:extLst>
                <a:ext uri="{FF2B5EF4-FFF2-40B4-BE49-F238E27FC236}">
                  <a16:creationId xmlns:a16="http://schemas.microsoft.com/office/drawing/2014/main" id="{ED8E7ECA-57ED-4C7E-8D23-CACBCCD8CA75}"/>
                </a:ext>
              </a:extLst>
            </p:cNvPr>
            <p:cNvCxnSpPr>
              <a:cxnSpLocks/>
            </p:cNvCxnSpPr>
            <p:nvPr userDrawn="1"/>
          </p:nvCxnSpPr>
          <p:spPr>
            <a:xfrm>
              <a:off x="6095999" y="1955673"/>
              <a:ext cx="4292601" cy="0"/>
            </a:xfrm>
            <a:prstGeom prst="line">
              <a:avLst/>
            </a:prstGeom>
            <a:noFill/>
            <a:ln w="3175" cap="flat" cmpd="sng" algn="ctr">
              <a:solidFill>
                <a:schemeClr val="accent2"/>
              </a:solidFill>
              <a:prstDash val="solid"/>
            </a:ln>
            <a:effectLst/>
          </p:spPr>
        </p:cxnSp>
        <p:cxnSp>
          <p:nvCxnSpPr>
            <p:cNvPr id="102" name="Rechte verbindingslijn 101">
              <a:extLst>
                <a:ext uri="{FF2B5EF4-FFF2-40B4-BE49-F238E27FC236}">
                  <a16:creationId xmlns:a16="http://schemas.microsoft.com/office/drawing/2014/main" id="{C8535EE1-A999-4CA1-B8E8-45A0675563D0}"/>
                </a:ext>
              </a:extLst>
            </p:cNvPr>
            <p:cNvCxnSpPr>
              <a:cxnSpLocks/>
            </p:cNvCxnSpPr>
            <p:nvPr userDrawn="1"/>
          </p:nvCxnSpPr>
          <p:spPr>
            <a:xfrm>
              <a:off x="6095999" y="3291971"/>
              <a:ext cx="4292601" cy="0"/>
            </a:xfrm>
            <a:prstGeom prst="line">
              <a:avLst/>
            </a:prstGeom>
            <a:noFill/>
            <a:ln w="3175" cap="flat" cmpd="sng" algn="ctr">
              <a:solidFill>
                <a:schemeClr val="accent2"/>
              </a:solidFill>
              <a:prstDash val="solid"/>
            </a:ln>
            <a:effectLst/>
          </p:spPr>
        </p:cxnSp>
        <p:sp>
          <p:nvSpPr>
            <p:cNvPr id="103" name="Rechthoek 102">
              <a:extLst>
                <a:ext uri="{FF2B5EF4-FFF2-40B4-BE49-F238E27FC236}">
                  <a16:creationId xmlns:a16="http://schemas.microsoft.com/office/drawing/2014/main" id="{F91FD429-FE16-466B-AA1A-C8F7528DB061}"/>
                </a:ext>
              </a:extLst>
            </p:cNvPr>
            <p:cNvSpPr/>
            <p:nvPr userDrawn="1"/>
          </p:nvSpPr>
          <p:spPr>
            <a:xfrm>
              <a:off x="6456020" y="2146590"/>
              <a:ext cx="3932580" cy="595423"/>
            </a:xfrm>
            <a:prstGeom prst="rect">
              <a:avLst/>
            </a:prstGeom>
            <a:noFill/>
            <a:ln w="25400" cap="flat" cmpd="sng" algn="ctr">
              <a:noFill/>
              <a:prstDash val="solid"/>
            </a:ln>
            <a:effectLst/>
          </p:spPr>
          <p:txBody>
            <a:bodyPr lIns="0" tIns="0" rIns="0" bIns="0" rtlCol="0" anchor="t"/>
            <a:lstStyle/>
            <a:p>
              <a:pPr marL="0" marR="0" lvl="0" indent="0" defTabSz="514350" eaLnBrk="1" fontAlgn="auto" latinLnBrk="0" hangingPunct="1">
                <a:lnSpc>
                  <a:spcPct val="90000"/>
                </a:lnSpc>
                <a:spcBef>
                  <a:spcPts val="338"/>
                </a:spcBef>
                <a:spcAft>
                  <a:spcPts val="338"/>
                </a:spcAft>
                <a:buClr>
                  <a:schemeClr val="accent1"/>
                </a:buClr>
                <a:buSzTx/>
                <a:buFont typeface="Arial" panose="020B0604020202020204" pitchFamily="34" charset="0"/>
                <a:buNone/>
                <a:tabLst/>
                <a:defRPr/>
              </a:pPr>
              <a:r>
                <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rPr>
                <a:t>Verwijder de bestaande afbeelding indien nodig met de </a:t>
              </a:r>
              <a:r>
                <a:rPr kumimoji="0" lang="nl-NL" sz="619"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afbeelding in te voegen. </a:t>
              </a:r>
              <a:r>
                <a:rPr kumimoji="0" lang="nl-NL" sz="619" b="0" i="1" u="none" strike="noStrike" kern="0" cap="none" spc="0" normalizeH="0" baseline="0" noProof="0" dirty="0">
                  <a:ln>
                    <a:noFill/>
                  </a:ln>
                  <a:solidFill>
                    <a:srgbClr val="000000"/>
                  </a:solidFill>
                  <a:effectLst/>
                  <a:uLnTx/>
                  <a:uFillTx/>
                  <a:latin typeface="+mn-lt"/>
                  <a:cs typeface="Segoe UI Light" panose="020B0502040204020203" pitchFamily="34" charset="0"/>
                </a:rPr>
                <a:t>(voorbeeld hieronder).</a:t>
              </a:r>
              <a:endPar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sp>
          <p:nvSpPr>
            <p:cNvPr id="105" name="Ovaal 104">
              <a:extLst>
                <a:ext uri="{FF2B5EF4-FFF2-40B4-BE49-F238E27FC236}">
                  <a16:creationId xmlns:a16="http://schemas.microsoft.com/office/drawing/2014/main" id="{983AFDEF-FE3A-48B3-8130-8062373DB38B}"/>
                </a:ext>
              </a:extLst>
            </p:cNvPr>
            <p:cNvSpPr>
              <a:spLocks noChangeAspect="1"/>
            </p:cNvSpPr>
            <p:nvPr userDrawn="1"/>
          </p:nvSpPr>
          <p:spPr>
            <a:xfrm>
              <a:off x="6090340" y="3445836"/>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514350" eaLnBrk="1" fontAlgn="auto" latinLnBrk="0" hangingPunct="1">
                <a:lnSpc>
                  <a:spcPct val="100000"/>
                </a:lnSpc>
                <a:spcBef>
                  <a:spcPts val="0"/>
                </a:spcBef>
                <a:spcAft>
                  <a:spcPts val="0"/>
                </a:spcAft>
                <a:buClrTx/>
                <a:buSzTx/>
                <a:buFontTx/>
                <a:buNone/>
                <a:tabLst/>
                <a:defRPr/>
              </a:pPr>
              <a:r>
                <a:rPr kumimoji="0" lang="nl-NL" sz="563"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106" name="Rechthoek 105">
              <a:extLst>
                <a:ext uri="{FF2B5EF4-FFF2-40B4-BE49-F238E27FC236}">
                  <a16:creationId xmlns:a16="http://schemas.microsoft.com/office/drawing/2014/main" id="{A0EC1C6E-826A-4AF2-9126-FBDCD78D984E}"/>
                </a:ext>
              </a:extLst>
            </p:cNvPr>
            <p:cNvSpPr/>
            <p:nvPr userDrawn="1"/>
          </p:nvSpPr>
          <p:spPr>
            <a:xfrm>
              <a:off x="6456020" y="3511899"/>
              <a:ext cx="2817995" cy="318048"/>
            </a:xfrm>
            <a:prstGeom prst="rect">
              <a:avLst/>
            </a:prstGeom>
            <a:noFill/>
            <a:ln w="25400" cap="flat" cmpd="sng" algn="ctr">
              <a:noFill/>
              <a:prstDash val="solid"/>
            </a:ln>
            <a:effectLst/>
          </p:spPr>
          <p:txBody>
            <a:bodyPr lIns="0" tIns="0" rIns="0" bIns="0" rtlCol="0" anchor="t"/>
            <a:lstStyle/>
            <a:p>
              <a:pPr marL="0" marR="0" lvl="0" indent="0" defTabSz="514350" eaLnBrk="1" fontAlgn="auto" latinLnBrk="0" hangingPunct="1">
                <a:lnSpc>
                  <a:spcPct val="90000"/>
                </a:lnSpc>
                <a:spcBef>
                  <a:spcPts val="338"/>
                </a:spcBef>
                <a:spcAft>
                  <a:spcPts val="338"/>
                </a:spcAft>
                <a:buClr>
                  <a:schemeClr val="accent1"/>
                </a:buClr>
                <a:buSzTx/>
                <a:buFont typeface="Arial" panose="020B0604020202020204" pitchFamily="34" charset="0"/>
                <a:buNone/>
                <a:tabLst/>
                <a:defRPr/>
              </a:pPr>
              <a:r>
                <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rPr>
                <a:t>Selecteer de gewenste afbeelding en klip op </a:t>
              </a:r>
              <a:r>
                <a:rPr kumimoji="0" lang="nl-NL" sz="619" b="1" i="0" u="none" strike="noStrike" kern="0" cap="none" spc="0" normalizeH="0" baseline="0" noProof="0" dirty="0">
                  <a:ln>
                    <a:noFill/>
                  </a:ln>
                  <a:solidFill>
                    <a:srgbClr val="000000"/>
                  </a:solidFill>
                  <a:effectLst/>
                  <a:uLnTx/>
                  <a:uFillTx/>
                  <a:latin typeface="+mn-lt"/>
                  <a:cs typeface="Segoe UI Light" panose="020B0502040204020203" pitchFamily="34" charset="0"/>
                </a:rPr>
                <a:t>‘Invoegen / </a:t>
              </a:r>
              <a:r>
                <a:rPr kumimoji="0" lang="nl-NL" sz="619" b="1" i="0" u="none" strike="noStrike" kern="0" cap="none" spc="0" normalizeH="0" baseline="0" noProof="0" dirty="0" err="1">
                  <a:ln>
                    <a:noFill/>
                  </a:ln>
                  <a:solidFill>
                    <a:srgbClr val="000000"/>
                  </a:solidFill>
                  <a:effectLst/>
                  <a:uLnTx/>
                  <a:uFillTx/>
                  <a:latin typeface="+mn-lt"/>
                  <a:cs typeface="Segoe UI Light" panose="020B0502040204020203" pitchFamily="34" charset="0"/>
                </a:rPr>
                <a:t>Insert</a:t>
              </a:r>
              <a:r>
                <a:rPr kumimoji="0" lang="nl-NL" sz="619" b="1" i="0" u="none" strike="noStrike" kern="0" cap="none" spc="0" normalizeH="0" baseline="0" noProof="0" dirty="0">
                  <a:ln>
                    <a:noFill/>
                  </a:ln>
                  <a:solidFill>
                    <a:srgbClr val="000000"/>
                  </a:solidFill>
                  <a:effectLst/>
                  <a:uLnTx/>
                  <a:uFillTx/>
                  <a:latin typeface="+mn-lt"/>
                  <a:cs typeface="Segoe UI Light" panose="020B0502040204020203" pitchFamily="34" charset="0"/>
                </a:rPr>
                <a:t>’</a:t>
              </a:r>
              <a:r>
                <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619"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107" name="Groep 106">
              <a:extLst>
                <a:ext uri="{FF2B5EF4-FFF2-40B4-BE49-F238E27FC236}">
                  <a16:creationId xmlns:a16="http://schemas.microsoft.com/office/drawing/2014/main" id="{00F6B808-F936-4101-A0EF-B1DE298B78C5}"/>
                </a:ext>
              </a:extLst>
            </p:cNvPr>
            <p:cNvGrpSpPr/>
            <p:nvPr userDrawn="1"/>
          </p:nvGrpSpPr>
          <p:grpSpPr>
            <a:xfrm>
              <a:off x="6456020" y="3923988"/>
              <a:ext cx="825500" cy="209550"/>
              <a:chOff x="13504624" y="2482850"/>
              <a:chExt cx="825500" cy="209550"/>
            </a:xfrm>
          </p:grpSpPr>
          <p:sp>
            <p:nvSpPr>
              <p:cNvPr id="141" name="Rechthoek 140">
                <a:extLst>
                  <a:ext uri="{FF2B5EF4-FFF2-40B4-BE49-F238E27FC236}">
                    <a16:creationId xmlns:a16="http://schemas.microsoft.com/office/drawing/2014/main" id="{0FFA0F29-509C-4E8E-B5A6-5D66C8574A23}"/>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338"/>
                  </a:spcBef>
                  <a:spcAft>
                    <a:spcPts val="338"/>
                  </a:spcAft>
                </a:pPr>
                <a:r>
                  <a:rPr lang="nl-NL" sz="450" b="0" noProof="0" dirty="0">
                    <a:solidFill>
                      <a:schemeClr val="tx1"/>
                    </a:solidFill>
                    <a:latin typeface="Arial" panose="020B0604020202020204" pitchFamily="34" charset="0"/>
                    <a:cs typeface="Arial" panose="020B0604020202020204" pitchFamily="34" charset="0"/>
                  </a:rPr>
                  <a:t>Invoegen</a:t>
                </a:r>
              </a:p>
            </p:txBody>
          </p:sp>
          <p:cxnSp>
            <p:nvCxnSpPr>
              <p:cNvPr id="142" name="Rechte verbindingslijn 141">
                <a:extLst>
                  <a:ext uri="{FF2B5EF4-FFF2-40B4-BE49-F238E27FC236}">
                    <a16:creationId xmlns:a16="http://schemas.microsoft.com/office/drawing/2014/main" id="{B38CFCB9-B8AF-488D-8BD8-970672704894}"/>
                  </a:ext>
                </a:extLst>
              </p:cNvPr>
              <p:cNvCxnSpPr/>
              <p:nvPr userDrawn="1"/>
            </p:nvCxnSpPr>
            <p:spPr>
              <a:xfrm>
                <a:off x="14155269" y="2515250"/>
                <a:ext cx="0" cy="142717"/>
              </a:xfrm>
              <a:prstGeom prst="line">
                <a:avLst/>
              </a:prstGeom>
              <a:noFill/>
              <a:ln w="6350" cap="flat" cmpd="sng" algn="ctr">
                <a:solidFill>
                  <a:srgbClr val="44546A"/>
                </a:solidFill>
                <a:prstDash val="solid"/>
              </a:ln>
              <a:effectLst/>
            </p:spPr>
          </p:cxnSp>
          <p:sp>
            <p:nvSpPr>
              <p:cNvPr id="143" name="Gelijkbenige driehoek 142">
                <a:extLst>
                  <a:ext uri="{FF2B5EF4-FFF2-40B4-BE49-F238E27FC236}">
                    <a16:creationId xmlns:a16="http://schemas.microsoft.com/office/drawing/2014/main" id="{F3FAEB39-79FA-4CD0-A3FD-37CEDDDA924F}"/>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grpSp>
        <p:grpSp>
          <p:nvGrpSpPr>
            <p:cNvPr id="108" name="Groep 107">
              <a:extLst>
                <a:ext uri="{FF2B5EF4-FFF2-40B4-BE49-F238E27FC236}">
                  <a16:creationId xmlns:a16="http://schemas.microsoft.com/office/drawing/2014/main" id="{9C151F3A-3B71-42AE-BA15-7B50A0D6F25A}"/>
                </a:ext>
              </a:extLst>
            </p:cNvPr>
            <p:cNvGrpSpPr/>
            <p:nvPr userDrawn="1"/>
          </p:nvGrpSpPr>
          <p:grpSpPr>
            <a:xfrm>
              <a:off x="6456020" y="2855664"/>
              <a:ext cx="294789" cy="318834"/>
              <a:chOff x="14466489" y="1001522"/>
              <a:chExt cx="290627" cy="314333"/>
            </a:xfrm>
          </p:grpSpPr>
          <p:sp>
            <p:nvSpPr>
              <p:cNvPr id="135" name="Rechthoek 134">
                <a:extLst>
                  <a:ext uri="{FF2B5EF4-FFF2-40B4-BE49-F238E27FC236}">
                    <a16:creationId xmlns:a16="http://schemas.microsoft.com/office/drawing/2014/main" id="{E7294692-173B-4689-8B41-69204EFE42F9}"/>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338"/>
                  </a:spcBef>
                  <a:spcAft>
                    <a:spcPts val="338"/>
                  </a:spcAft>
                </a:pPr>
                <a:endParaRPr lang="nl-NL" sz="450" b="0" noProof="0" dirty="0">
                  <a:solidFill>
                    <a:schemeClr val="tx1"/>
                  </a:solidFill>
                  <a:latin typeface="Arial" panose="020B0604020202020204" pitchFamily="34" charset="0"/>
                  <a:cs typeface="Arial" panose="020B0604020202020204" pitchFamily="34" charset="0"/>
                </a:endParaRPr>
              </a:p>
            </p:txBody>
          </p:sp>
          <p:sp>
            <p:nvSpPr>
              <p:cNvPr id="136" name="Ovaal 135">
                <a:extLst>
                  <a:ext uri="{FF2B5EF4-FFF2-40B4-BE49-F238E27FC236}">
                    <a16:creationId xmlns:a16="http://schemas.microsoft.com/office/drawing/2014/main" id="{96D5435F-40DC-43D1-B425-12C117CC53B7}"/>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137" name="Vrije vorm: vorm 136">
                <a:extLst>
                  <a:ext uri="{FF2B5EF4-FFF2-40B4-BE49-F238E27FC236}">
                    <a16:creationId xmlns:a16="http://schemas.microsoft.com/office/drawing/2014/main" id="{7AB1FAB2-450C-488C-BBA0-2C1A8A5C84A4}"/>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138" name="Rechthoek: afgeronde hoeken 137">
                <a:extLst>
                  <a:ext uri="{FF2B5EF4-FFF2-40B4-BE49-F238E27FC236}">
                    <a16:creationId xmlns:a16="http://schemas.microsoft.com/office/drawing/2014/main" id="{F6C2FB0F-6E35-49C7-8D0C-7370584AA449}"/>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338"/>
                  </a:spcBef>
                  <a:spcAft>
                    <a:spcPts val="338"/>
                  </a:spcAft>
                </a:pPr>
                <a:endParaRPr lang="nl-NL" sz="450" b="0" noProof="0" dirty="0">
                  <a:solidFill>
                    <a:schemeClr val="tx1"/>
                  </a:solidFill>
                  <a:latin typeface="Arial" panose="020B0604020202020204" pitchFamily="34" charset="0"/>
                  <a:cs typeface="Arial" panose="020B0604020202020204" pitchFamily="34" charset="0"/>
                </a:endParaRPr>
              </a:p>
            </p:txBody>
          </p:sp>
          <p:cxnSp>
            <p:nvCxnSpPr>
              <p:cNvPr id="139" name="Rechte verbindingslijn 138">
                <a:extLst>
                  <a:ext uri="{FF2B5EF4-FFF2-40B4-BE49-F238E27FC236}">
                    <a16:creationId xmlns:a16="http://schemas.microsoft.com/office/drawing/2014/main" id="{81DC98CB-3420-4157-A476-509B1A496D23}"/>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40" name="Rechte verbindingslijn 139">
                <a:extLst>
                  <a:ext uri="{FF2B5EF4-FFF2-40B4-BE49-F238E27FC236}">
                    <a16:creationId xmlns:a16="http://schemas.microsoft.com/office/drawing/2014/main" id="{E23C1BCE-E05B-4F23-9C09-F22122816702}"/>
                  </a:ext>
                </a:extLst>
              </p:cNvPr>
              <p:cNvCxnSpPr>
                <a:cxnSpLocks/>
                <a:stCxn id="138"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09" name="Ovaal 108">
              <a:extLst>
                <a:ext uri="{FF2B5EF4-FFF2-40B4-BE49-F238E27FC236}">
                  <a16:creationId xmlns:a16="http://schemas.microsoft.com/office/drawing/2014/main" id="{2467B621-AC9E-454D-8364-464717FED1FB}"/>
                </a:ext>
              </a:extLst>
            </p:cNvPr>
            <p:cNvSpPr>
              <a:spLocks noChangeAspect="1"/>
            </p:cNvSpPr>
            <p:nvPr userDrawn="1"/>
          </p:nvSpPr>
          <p:spPr>
            <a:xfrm>
              <a:off x="6090340" y="4420889"/>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514350" eaLnBrk="1" fontAlgn="auto" latinLnBrk="0" hangingPunct="1">
                <a:lnSpc>
                  <a:spcPct val="100000"/>
                </a:lnSpc>
                <a:spcBef>
                  <a:spcPts val="0"/>
                </a:spcBef>
                <a:spcAft>
                  <a:spcPts val="0"/>
                </a:spcAft>
                <a:buClrTx/>
                <a:buSzTx/>
                <a:buFontTx/>
                <a:buNone/>
                <a:tabLst/>
                <a:defRPr/>
              </a:pPr>
              <a:r>
                <a:rPr kumimoji="0" lang="nl-NL" sz="563"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110" name="Rechthoek 109">
              <a:extLst>
                <a:ext uri="{FF2B5EF4-FFF2-40B4-BE49-F238E27FC236}">
                  <a16:creationId xmlns:a16="http://schemas.microsoft.com/office/drawing/2014/main" id="{1DA47967-DC93-48B1-A486-31C6505F1F2E}"/>
                </a:ext>
              </a:extLst>
            </p:cNvPr>
            <p:cNvSpPr/>
            <p:nvPr userDrawn="1"/>
          </p:nvSpPr>
          <p:spPr>
            <a:xfrm>
              <a:off x="6456020" y="4486953"/>
              <a:ext cx="3932579" cy="433206"/>
            </a:xfrm>
            <a:prstGeom prst="rect">
              <a:avLst/>
            </a:prstGeom>
            <a:noFill/>
            <a:ln w="25400" cap="flat" cmpd="sng" algn="ctr">
              <a:noFill/>
              <a:prstDash val="solid"/>
            </a:ln>
            <a:effectLst/>
          </p:spPr>
          <p:txBody>
            <a:bodyPr lIns="0" tIns="0" rIns="0" bIns="0" rtlCol="0" anchor="t"/>
            <a:lstStyle/>
            <a:p>
              <a:pPr marL="0" marR="0" lvl="0" indent="0" defTabSz="514350" eaLnBrk="1" fontAlgn="auto" latinLnBrk="0" hangingPunct="1">
                <a:lnSpc>
                  <a:spcPct val="90000"/>
                </a:lnSpc>
                <a:spcBef>
                  <a:spcPts val="338"/>
                </a:spcBef>
                <a:spcAft>
                  <a:spcPts val="338"/>
                </a:spcAft>
                <a:buClr>
                  <a:schemeClr val="accent1"/>
                </a:buClr>
                <a:buSzTx/>
                <a:buFont typeface="Arial" panose="020B0604020202020204" pitchFamily="34" charset="0"/>
                <a:buNone/>
                <a:tabLst/>
                <a:defRPr/>
              </a:pPr>
              <a:r>
                <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rPr>
                <a:t>Rechter muisklik op </a:t>
              </a:r>
              <a:r>
                <a:rPr kumimoji="0" lang="nl-NL" sz="619" b="0" i="0" u="none" strike="noStrike" kern="0" cap="none" spc="0" normalizeH="0" baseline="0" noProof="0" dirty="0" err="1">
                  <a:ln>
                    <a:noFill/>
                  </a:ln>
                  <a:solidFill>
                    <a:srgbClr val="000000"/>
                  </a:solidFill>
                  <a:effectLst/>
                  <a:uLnTx/>
                  <a:uFillTx/>
                  <a:latin typeface="+mn-lt"/>
                  <a:cs typeface="Segoe UI Light" panose="020B0502040204020203" pitchFamily="34" charset="0"/>
                </a:rPr>
                <a:t>op</a:t>
              </a:r>
              <a:r>
                <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rPr>
                <a:t> de miniweergave aan de linker kant van het scherm en kies </a:t>
              </a:r>
              <a:r>
                <a:rPr kumimoji="0" lang="nl-NL" sz="619" b="1" i="0" u="none" strike="noStrike" kern="0" cap="none" spc="0" normalizeH="0" baseline="0" noProof="0" dirty="0">
                  <a:ln>
                    <a:noFill/>
                  </a:ln>
                  <a:solidFill>
                    <a:srgbClr val="000000"/>
                  </a:solidFill>
                  <a:effectLst/>
                  <a:uLnTx/>
                  <a:uFillTx/>
                  <a:latin typeface="+mn-lt"/>
                  <a:cs typeface="Segoe UI Light" panose="020B0502040204020203" pitchFamily="34" charset="0"/>
                </a:rPr>
                <a:t>´Dia herstellen / Reset slide´</a:t>
              </a:r>
              <a:r>
                <a:rPr kumimoji="0" lang="nl-NL" sz="619"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619"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111" name="Rechte verbindingslijn 110">
              <a:extLst>
                <a:ext uri="{FF2B5EF4-FFF2-40B4-BE49-F238E27FC236}">
                  <a16:creationId xmlns:a16="http://schemas.microsoft.com/office/drawing/2014/main" id="{1BBEB69A-49BC-4F56-9D72-98CBAF7A1C8A}"/>
                </a:ext>
              </a:extLst>
            </p:cNvPr>
            <p:cNvCxnSpPr>
              <a:cxnSpLocks/>
            </p:cNvCxnSpPr>
            <p:nvPr userDrawn="1"/>
          </p:nvCxnSpPr>
          <p:spPr>
            <a:xfrm>
              <a:off x="6095999" y="4239227"/>
              <a:ext cx="4292601" cy="0"/>
            </a:xfrm>
            <a:prstGeom prst="line">
              <a:avLst/>
            </a:prstGeom>
            <a:noFill/>
            <a:ln w="3175" cap="flat" cmpd="sng" algn="ctr">
              <a:solidFill>
                <a:schemeClr val="accent2"/>
              </a:solidFill>
              <a:prstDash val="solid"/>
            </a:ln>
            <a:effectLst/>
          </p:spPr>
        </p:cxnSp>
        <p:sp>
          <p:nvSpPr>
            <p:cNvPr id="112" name="Rechthoek 111">
              <a:extLst>
                <a:ext uri="{FF2B5EF4-FFF2-40B4-BE49-F238E27FC236}">
                  <a16:creationId xmlns:a16="http://schemas.microsoft.com/office/drawing/2014/main" id="{67AC28BA-F8AB-425A-BA69-C3120ABAEC58}"/>
                </a:ext>
              </a:extLst>
            </p:cNvPr>
            <p:cNvSpPr/>
            <p:nvPr userDrawn="1"/>
          </p:nvSpPr>
          <p:spPr>
            <a:xfrm>
              <a:off x="6460852" y="4946841"/>
              <a:ext cx="1624926" cy="80522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0" bIns="0" numCol="1" spcCol="0" rtlCol="0" fromWordArt="0" anchor="ctr" anchorCtr="0" forceAA="0" compatLnSpc="1">
              <a:prstTxWarp prst="textNoShape">
                <a:avLst/>
              </a:prstTxWarp>
              <a:noAutofit/>
            </a:bodyPr>
            <a:lstStyle/>
            <a:p>
              <a:pPr algn="l"/>
              <a:endParaRPr lang="nl-NL" sz="563" b="0" i="1" noProof="0" dirty="0">
                <a:solidFill>
                  <a:schemeClr val="tx1"/>
                </a:solidFill>
              </a:endParaRPr>
            </a:p>
          </p:txBody>
        </p:sp>
        <p:sp>
          <p:nvSpPr>
            <p:cNvPr id="114" name="Rechthoek 113">
              <a:extLst>
                <a:ext uri="{FF2B5EF4-FFF2-40B4-BE49-F238E27FC236}">
                  <a16:creationId xmlns:a16="http://schemas.microsoft.com/office/drawing/2014/main" id="{C1A04312-B8FE-47D6-AC5F-3BD0F654DCEC}"/>
                </a:ext>
              </a:extLst>
            </p:cNvPr>
            <p:cNvSpPr/>
            <p:nvPr userDrawn="1"/>
          </p:nvSpPr>
          <p:spPr>
            <a:xfrm>
              <a:off x="7312805" y="5338122"/>
              <a:ext cx="1176476"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338"/>
                </a:spcBef>
                <a:spcAft>
                  <a:spcPts val="338"/>
                </a:spcAft>
              </a:pPr>
              <a:endParaRPr lang="nl-NL" sz="450" b="0" noProof="0" dirty="0">
                <a:solidFill>
                  <a:schemeClr val="tx1"/>
                </a:solidFill>
                <a:latin typeface="Arial" panose="020B0604020202020204" pitchFamily="34" charset="0"/>
                <a:cs typeface="Arial" panose="020B0604020202020204" pitchFamily="34" charset="0"/>
              </a:endParaRPr>
            </a:p>
          </p:txBody>
        </p:sp>
        <p:sp>
          <p:nvSpPr>
            <p:cNvPr id="115" name="Rechthoek 114">
              <a:extLst>
                <a:ext uri="{FF2B5EF4-FFF2-40B4-BE49-F238E27FC236}">
                  <a16:creationId xmlns:a16="http://schemas.microsoft.com/office/drawing/2014/main" id="{07202F7F-F330-4FC3-BEEA-7D018142BAF0}"/>
                </a:ext>
              </a:extLst>
            </p:cNvPr>
            <p:cNvSpPr/>
            <p:nvPr userDrawn="1"/>
          </p:nvSpPr>
          <p:spPr>
            <a:xfrm>
              <a:off x="7334769" y="5649511"/>
              <a:ext cx="1145758" cy="261256"/>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grpSp>
          <p:nvGrpSpPr>
            <p:cNvPr id="116" name="Groep 115">
              <a:extLst>
                <a:ext uri="{FF2B5EF4-FFF2-40B4-BE49-F238E27FC236}">
                  <a16:creationId xmlns:a16="http://schemas.microsoft.com/office/drawing/2014/main" id="{E6E6011C-8062-4952-97D0-EB86F137C242}"/>
                </a:ext>
              </a:extLst>
            </p:cNvPr>
            <p:cNvGrpSpPr/>
            <p:nvPr userDrawn="1"/>
          </p:nvGrpSpPr>
          <p:grpSpPr>
            <a:xfrm>
              <a:off x="7394755" y="5403624"/>
              <a:ext cx="155951" cy="131922"/>
              <a:chOff x="12968658" y="3354141"/>
              <a:chExt cx="404800" cy="342430"/>
            </a:xfrm>
          </p:grpSpPr>
          <p:sp>
            <p:nvSpPr>
              <p:cNvPr id="129" name="Rechthoek: afgeronde hoeken 128">
                <a:extLst>
                  <a:ext uri="{FF2B5EF4-FFF2-40B4-BE49-F238E27FC236}">
                    <a16:creationId xmlns:a16="http://schemas.microsoft.com/office/drawing/2014/main" id="{4859B19F-5716-4618-B2CB-B32F0AA94ED9}"/>
                  </a:ext>
                </a:extLst>
              </p:cNvPr>
              <p:cNvSpPr/>
              <p:nvPr userDrawn="1"/>
            </p:nvSpPr>
            <p:spPr>
              <a:xfrm>
                <a:off x="12968658" y="3354141"/>
                <a:ext cx="404800" cy="342430"/>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338"/>
                  </a:spcBef>
                  <a:spcAft>
                    <a:spcPts val="338"/>
                  </a:spcAft>
                </a:pPr>
                <a:endParaRPr lang="nl-NL" sz="450" b="0" noProof="0" dirty="0">
                  <a:solidFill>
                    <a:schemeClr val="tx1"/>
                  </a:solidFill>
                  <a:latin typeface="Arial" panose="020B0604020202020204" pitchFamily="34" charset="0"/>
                  <a:cs typeface="Arial" panose="020B0604020202020204" pitchFamily="34" charset="0"/>
                </a:endParaRPr>
              </a:p>
            </p:txBody>
          </p:sp>
          <p:sp>
            <p:nvSpPr>
              <p:cNvPr id="130" name="Rechthoek 129">
                <a:extLst>
                  <a:ext uri="{FF2B5EF4-FFF2-40B4-BE49-F238E27FC236}">
                    <a16:creationId xmlns:a16="http://schemas.microsoft.com/office/drawing/2014/main" id="{4BAF07D4-F9B7-4583-B28F-1E2F6F5808EB}"/>
                  </a:ext>
                </a:extLst>
              </p:cNvPr>
              <p:cNvSpPr/>
              <p:nvPr userDrawn="1"/>
            </p:nvSpPr>
            <p:spPr>
              <a:xfrm>
                <a:off x="13024992" y="3401157"/>
                <a:ext cx="305209" cy="41562"/>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131" name="Rechthoek 130">
                <a:extLst>
                  <a:ext uri="{FF2B5EF4-FFF2-40B4-BE49-F238E27FC236}">
                    <a16:creationId xmlns:a16="http://schemas.microsoft.com/office/drawing/2014/main" id="{747A2D61-5323-43DA-888C-02E8C623CAA9}"/>
                  </a:ext>
                </a:extLst>
              </p:cNvPr>
              <p:cNvSpPr/>
              <p:nvPr userDrawn="1"/>
            </p:nvSpPr>
            <p:spPr>
              <a:xfrm>
                <a:off x="13025005" y="3471560"/>
                <a:ext cx="118776" cy="181689"/>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132" name="Rechthoek 131">
                <a:extLst>
                  <a:ext uri="{FF2B5EF4-FFF2-40B4-BE49-F238E27FC236}">
                    <a16:creationId xmlns:a16="http://schemas.microsoft.com/office/drawing/2014/main" id="{333BBB92-5271-4072-9497-6C98C9AB1695}"/>
                  </a:ext>
                </a:extLst>
              </p:cNvPr>
              <p:cNvSpPr/>
              <p:nvPr userDrawn="1"/>
            </p:nvSpPr>
            <p:spPr>
              <a:xfrm>
                <a:off x="13180632" y="3481971"/>
                <a:ext cx="135277" cy="21329"/>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133" name="Rechthoek 132">
                <a:extLst>
                  <a:ext uri="{FF2B5EF4-FFF2-40B4-BE49-F238E27FC236}">
                    <a16:creationId xmlns:a16="http://schemas.microsoft.com/office/drawing/2014/main" id="{E97ECC9C-2120-47DA-A1CC-7F097F2BAAAB}"/>
                  </a:ext>
                </a:extLst>
              </p:cNvPr>
              <p:cNvSpPr/>
              <p:nvPr userDrawn="1"/>
            </p:nvSpPr>
            <p:spPr>
              <a:xfrm>
                <a:off x="13180718" y="3554791"/>
                <a:ext cx="69417" cy="21329"/>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134" name="Rechthoek 133">
                <a:extLst>
                  <a:ext uri="{FF2B5EF4-FFF2-40B4-BE49-F238E27FC236}">
                    <a16:creationId xmlns:a16="http://schemas.microsoft.com/office/drawing/2014/main" id="{C5254D64-F3F3-43CD-A061-81B4D03A3A6F}"/>
                  </a:ext>
                </a:extLst>
              </p:cNvPr>
              <p:cNvSpPr/>
              <p:nvPr userDrawn="1"/>
            </p:nvSpPr>
            <p:spPr>
              <a:xfrm>
                <a:off x="13180811" y="3627619"/>
                <a:ext cx="69417" cy="21329"/>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grpSp>
        <p:grpSp>
          <p:nvGrpSpPr>
            <p:cNvPr id="117" name="Groep 116">
              <a:extLst>
                <a:ext uri="{FF2B5EF4-FFF2-40B4-BE49-F238E27FC236}">
                  <a16:creationId xmlns:a16="http://schemas.microsoft.com/office/drawing/2014/main" id="{33E6202F-D1B9-4001-829B-1F9BC25D2687}"/>
                </a:ext>
              </a:extLst>
            </p:cNvPr>
            <p:cNvGrpSpPr/>
            <p:nvPr userDrawn="1"/>
          </p:nvGrpSpPr>
          <p:grpSpPr>
            <a:xfrm>
              <a:off x="7375200" y="5702947"/>
              <a:ext cx="166739" cy="218963"/>
              <a:chOff x="12940828" y="3950597"/>
              <a:chExt cx="432813" cy="568367"/>
            </a:xfrm>
          </p:grpSpPr>
          <p:grpSp>
            <p:nvGrpSpPr>
              <p:cNvPr id="121" name="Groep 120">
                <a:extLst>
                  <a:ext uri="{FF2B5EF4-FFF2-40B4-BE49-F238E27FC236}">
                    <a16:creationId xmlns:a16="http://schemas.microsoft.com/office/drawing/2014/main" id="{879A8B81-43A6-4EEF-8DBB-6D9F1E2278E5}"/>
                  </a:ext>
                </a:extLst>
              </p:cNvPr>
              <p:cNvGrpSpPr/>
              <p:nvPr userDrawn="1"/>
            </p:nvGrpSpPr>
            <p:grpSpPr>
              <a:xfrm>
                <a:off x="13000382" y="4006891"/>
                <a:ext cx="373259" cy="315747"/>
                <a:chOff x="12968836" y="3354170"/>
                <a:chExt cx="404806" cy="342433"/>
              </a:xfrm>
            </p:grpSpPr>
            <p:sp>
              <p:nvSpPr>
                <p:cNvPr id="123" name="Rechthoek: afgeronde hoeken 122">
                  <a:extLst>
                    <a:ext uri="{FF2B5EF4-FFF2-40B4-BE49-F238E27FC236}">
                      <a16:creationId xmlns:a16="http://schemas.microsoft.com/office/drawing/2014/main" id="{F1DEFA56-8996-4E89-8962-8134A0EAE25A}"/>
                    </a:ext>
                  </a:extLst>
                </p:cNvPr>
                <p:cNvSpPr/>
                <p:nvPr userDrawn="1"/>
              </p:nvSpPr>
              <p:spPr>
                <a:xfrm>
                  <a:off x="12968836" y="3354170"/>
                  <a:ext cx="404806" cy="342433"/>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338"/>
                    </a:spcBef>
                    <a:spcAft>
                      <a:spcPts val="338"/>
                    </a:spcAft>
                  </a:pPr>
                  <a:endParaRPr lang="nl-NL" sz="450" b="0" noProof="0" dirty="0">
                    <a:solidFill>
                      <a:schemeClr val="tx1"/>
                    </a:solidFill>
                    <a:latin typeface="Arial" panose="020B0604020202020204" pitchFamily="34" charset="0"/>
                    <a:cs typeface="Arial" panose="020B0604020202020204" pitchFamily="34" charset="0"/>
                  </a:endParaRPr>
                </a:p>
              </p:txBody>
            </p:sp>
            <p:sp>
              <p:nvSpPr>
                <p:cNvPr id="124" name="Rechthoek 123">
                  <a:extLst>
                    <a:ext uri="{FF2B5EF4-FFF2-40B4-BE49-F238E27FC236}">
                      <a16:creationId xmlns:a16="http://schemas.microsoft.com/office/drawing/2014/main" id="{70DE2D24-199C-446A-88CB-73142B67DE97}"/>
                    </a:ext>
                  </a:extLst>
                </p:cNvPr>
                <p:cNvSpPr/>
                <p:nvPr userDrawn="1"/>
              </p:nvSpPr>
              <p:spPr>
                <a:xfrm>
                  <a:off x="13025180" y="3401181"/>
                  <a:ext cx="305213" cy="41563"/>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125" name="Rechthoek 124">
                  <a:extLst>
                    <a:ext uri="{FF2B5EF4-FFF2-40B4-BE49-F238E27FC236}">
                      <a16:creationId xmlns:a16="http://schemas.microsoft.com/office/drawing/2014/main" id="{D3449182-8E03-4299-8DED-1155FFEBE4D2}"/>
                    </a:ext>
                  </a:extLst>
                </p:cNvPr>
                <p:cNvSpPr/>
                <p:nvPr userDrawn="1"/>
              </p:nvSpPr>
              <p:spPr>
                <a:xfrm>
                  <a:off x="13025181" y="3471575"/>
                  <a:ext cx="118778" cy="181691"/>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126" name="Rechthoek 125">
                  <a:extLst>
                    <a:ext uri="{FF2B5EF4-FFF2-40B4-BE49-F238E27FC236}">
                      <a16:creationId xmlns:a16="http://schemas.microsoft.com/office/drawing/2014/main" id="{AA465BAA-FB0E-4D37-BEB4-C9049DB325AB}"/>
                    </a:ext>
                  </a:extLst>
                </p:cNvPr>
                <p:cNvSpPr/>
                <p:nvPr userDrawn="1"/>
              </p:nvSpPr>
              <p:spPr>
                <a:xfrm>
                  <a:off x="13180812" y="3481982"/>
                  <a:ext cx="13527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127" name="Rechthoek 126">
                  <a:extLst>
                    <a:ext uri="{FF2B5EF4-FFF2-40B4-BE49-F238E27FC236}">
                      <a16:creationId xmlns:a16="http://schemas.microsoft.com/office/drawing/2014/main" id="{D525D1F6-BF6A-4C9F-9FBB-F60D9BF6D67E}"/>
                    </a:ext>
                  </a:extLst>
                </p:cNvPr>
                <p:cNvSpPr/>
                <p:nvPr userDrawn="1"/>
              </p:nvSpPr>
              <p:spPr>
                <a:xfrm>
                  <a:off x="13180812" y="3554800"/>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sp>
              <p:nvSpPr>
                <p:cNvPr id="128" name="Rechthoek 127">
                  <a:extLst>
                    <a:ext uri="{FF2B5EF4-FFF2-40B4-BE49-F238E27FC236}">
                      <a16:creationId xmlns:a16="http://schemas.microsoft.com/office/drawing/2014/main" id="{6605A51D-FB8B-487F-BE05-4E838B38FAA2}"/>
                    </a:ext>
                  </a:extLst>
                </p:cNvPr>
                <p:cNvSpPr/>
                <p:nvPr userDrawn="1"/>
              </p:nvSpPr>
              <p:spPr>
                <a:xfrm>
                  <a:off x="13180812" y="3627618"/>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563" b="1" noProof="0" dirty="0">
                    <a:solidFill>
                      <a:schemeClr val="tx1"/>
                    </a:solidFill>
                  </a:endParaRPr>
                </a:p>
              </p:txBody>
            </p:sp>
          </p:grpSp>
          <p:sp>
            <p:nvSpPr>
              <p:cNvPr id="122" name="Boog 121">
                <a:extLst>
                  <a:ext uri="{FF2B5EF4-FFF2-40B4-BE49-F238E27FC236}">
                    <a16:creationId xmlns:a16="http://schemas.microsoft.com/office/drawing/2014/main" id="{076A910D-4330-40E3-A918-92116CF546A1}"/>
                  </a:ext>
                </a:extLst>
              </p:cNvPr>
              <p:cNvSpPr/>
              <p:nvPr userDrawn="1"/>
            </p:nvSpPr>
            <p:spPr>
              <a:xfrm rot="17637075">
                <a:off x="12776155" y="4115270"/>
                <a:ext cx="568367" cy="239021"/>
              </a:xfrm>
              <a:prstGeom prst="arc">
                <a:avLst>
                  <a:gd name="adj1" fmla="val 15959368"/>
                  <a:gd name="adj2" fmla="val 1354623"/>
                </a:avLst>
              </a:prstGeom>
              <a:noFill/>
              <a:ln w="19050" cap="flat" cmpd="sng" algn="ctr">
                <a:solidFill>
                  <a:srgbClr val="4D82B8"/>
                </a:solidFill>
                <a:prstDash val="solid"/>
                <a:headEnd type="arrow" w="med" len="sm"/>
              </a:ln>
              <a:effectLst/>
            </p:spPr>
            <p:txBody>
              <a:bodyPr rtlCol="0" anchor="ctr"/>
              <a:lstStyle/>
              <a:p>
                <a:pPr algn="ctr"/>
                <a:endParaRPr lang="nl-NL" sz="1013" noProof="0" dirty="0"/>
              </a:p>
            </p:txBody>
          </p:sp>
        </p:grpSp>
        <p:sp>
          <p:nvSpPr>
            <p:cNvPr id="118" name="Tekstvak 117">
              <a:extLst>
                <a:ext uri="{FF2B5EF4-FFF2-40B4-BE49-F238E27FC236}">
                  <a16:creationId xmlns:a16="http://schemas.microsoft.com/office/drawing/2014/main" id="{AB39F992-DBBB-416A-B8B9-69ADF5B9372D}"/>
                </a:ext>
              </a:extLst>
            </p:cNvPr>
            <p:cNvSpPr txBox="1"/>
            <p:nvPr userDrawn="1"/>
          </p:nvSpPr>
          <p:spPr>
            <a:xfrm>
              <a:off x="7553169" y="5377232"/>
              <a:ext cx="855209" cy="154658"/>
            </a:xfrm>
            <a:prstGeom prst="rect">
              <a:avLst/>
            </a:prstGeom>
            <a:noFill/>
          </p:spPr>
          <p:txBody>
            <a:bodyPr wrap="square" rtlCol="0">
              <a:spAutoFit/>
            </a:bodyPr>
            <a:lstStyle/>
            <a:p>
              <a:pPr marL="0" algn="l" defTabSz="684851" rtl="0" eaLnBrk="1" latinLnBrk="0" hangingPunct="1">
                <a:lnSpc>
                  <a:spcPct val="90000"/>
                </a:lnSpc>
                <a:spcBef>
                  <a:spcPts val="338"/>
                </a:spcBef>
                <a:spcAft>
                  <a:spcPts val="338"/>
                </a:spcAft>
              </a:pPr>
              <a:r>
                <a:rPr lang="nl-NL" sz="450" b="0" kern="1200" noProof="0" dirty="0">
                  <a:solidFill>
                    <a:schemeClr val="tx1"/>
                  </a:solidFill>
                  <a:latin typeface="Arial" panose="020B0604020202020204" pitchFamily="34" charset="0"/>
                  <a:ea typeface="+mn-ea"/>
                  <a:cs typeface="Arial" panose="020B0604020202020204" pitchFamily="34" charset="0"/>
                </a:rPr>
                <a:t>Indeling</a:t>
              </a:r>
            </a:p>
          </p:txBody>
        </p:sp>
        <p:sp>
          <p:nvSpPr>
            <p:cNvPr id="119" name="Tekstvak 118">
              <a:extLst>
                <a:ext uri="{FF2B5EF4-FFF2-40B4-BE49-F238E27FC236}">
                  <a16:creationId xmlns:a16="http://schemas.microsoft.com/office/drawing/2014/main" id="{25CE84CD-5213-4A2E-871F-BD6F258C9331}"/>
                </a:ext>
              </a:extLst>
            </p:cNvPr>
            <p:cNvSpPr txBox="1"/>
            <p:nvPr userDrawn="1"/>
          </p:nvSpPr>
          <p:spPr>
            <a:xfrm>
              <a:off x="7539740" y="5698358"/>
              <a:ext cx="855209" cy="154658"/>
            </a:xfrm>
            <a:prstGeom prst="rect">
              <a:avLst/>
            </a:prstGeom>
            <a:noFill/>
          </p:spPr>
          <p:txBody>
            <a:bodyPr wrap="square" rtlCol="0">
              <a:spAutoFit/>
            </a:bodyPr>
            <a:lstStyle/>
            <a:p>
              <a:pPr marL="0" algn="l" defTabSz="684851" rtl="0" eaLnBrk="1" latinLnBrk="0" hangingPunct="1">
                <a:lnSpc>
                  <a:spcPct val="90000"/>
                </a:lnSpc>
                <a:spcBef>
                  <a:spcPts val="338"/>
                </a:spcBef>
                <a:spcAft>
                  <a:spcPts val="338"/>
                </a:spcAft>
              </a:pPr>
              <a:r>
                <a:rPr lang="nl-NL" sz="450" b="0" kern="1200" noProof="0" dirty="0">
                  <a:solidFill>
                    <a:schemeClr val="tx1"/>
                  </a:solidFill>
                  <a:latin typeface="Arial" panose="020B0604020202020204" pitchFamily="34" charset="0"/>
                  <a:ea typeface="+mn-ea"/>
                  <a:cs typeface="Arial" panose="020B0604020202020204" pitchFamily="34" charset="0"/>
                </a:rPr>
                <a:t>Dia herstellen</a:t>
              </a:r>
            </a:p>
          </p:txBody>
        </p:sp>
        <p:pic>
          <p:nvPicPr>
            <p:cNvPr id="120" name="Picture 3">
              <a:extLst>
                <a:ext uri="{FF2B5EF4-FFF2-40B4-BE49-F238E27FC236}">
                  <a16:creationId xmlns:a16="http://schemas.microsoft.com/office/drawing/2014/main" id="{C5C40FFF-327E-436B-9D74-8EC753A2DB78}"/>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365442" y="5785058"/>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7" name="Titel">
            <a:extLst>
              <a:ext uri="{FF2B5EF4-FFF2-40B4-BE49-F238E27FC236}">
                <a16:creationId xmlns:a16="http://schemas.microsoft.com/office/drawing/2014/main" id="{67CD20C4-7145-40CE-A355-AA28D8AD4B92}"/>
              </a:ext>
            </a:extLst>
          </p:cNvPr>
          <p:cNvSpPr txBox="1"/>
          <p:nvPr userDrawn="1"/>
        </p:nvSpPr>
        <p:spPr>
          <a:xfrm>
            <a:off x="278611" y="296863"/>
            <a:ext cx="7581023" cy="438582"/>
          </a:xfrm>
          <a:prstGeom prst="rect">
            <a:avLst/>
          </a:prstGeom>
          <a:noFill/>
        </p:spPr>
        <p:txBody>
          <a:bodyPr wrap="square" rtlCol="0">
            <a:spAutoFit/>
          </a:bodyPr>
          <a:lstStyle>
            <a:defPPr>
              <a:defRPr lang="nl-NL"/>
            </a:defPPr>
          </a:lstStyle>
          <a:p>
            <a:pPr lvl="0"/>
            <a:r>
              <a:rPr lang="nl-NL" sz="2250" b="1" noProof="0" dirty="0">
                <a:latin typeface="+mj-lt"/>
              </a:rPr>
              <a:t>Handleiding (verkort)</a:t>
            </a:r>
          </a:p>
        </p:txBody>
      </p:sp>
    </p:spTree>
    <p:extLst>
      <p:ext uri="{BB962C8B-B14F-4D97-AF65-F5344CB8AC3E}">
        <p14:creationId xmlns:p14="http://schemas.microsoft.com/office/powerpoint/2010/main" val="406086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 02">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278607" y="296872"/>
            <a:ext cx="4233862" cy="2395967"/>
          </a:xfrm>
        </p:spPr>
        <p:txBody>
          <a:bodyPr anchor="t"/>
          <a:lstStyle>
            <a:lvl1pPr algn="l">
              <a:lnSpc>
                <a:spcPct val="85000"/>
              </a:lnSpc>
              <a:defRPr sz="3375" spc="-68" baseline="0">
                <a:solidFill>
                  <a:schemeClr val="tx1"/>
                </a:solidFill>
              </a:defRPr>
            </a:lvl1pPr>
          </a:lstStyle>
          <a:p>
            <a:r>
              <a:rPr lang="nl-NL" noProof="0"/>
              <a:t>Klik om stijl te bewerken</a:t>
            </a:r>
          </a:p>
        </p:txBody>
      </p:sp>
      <p:sp>
        <p:nvSpPr>
          <p:cNvPr id="3" name="Ondertitel 2">
            <a:extLst>
              <a:ext uri="{FF2B5EF4-FFF2-40B4-BE49-F238E27FC236}">
                <a16:creationId xmlns:a16="http://schemas.microsoft.com/office/drawing/2014/main" id="{541C6C6D-C3CA-4FC9-A485-7EAAB57E787A}"/>
              </a:ext>
            </a:extLst>
          </p:cNvPr>
          <p:cNvSpPr>
            <a:spLocks noGrp="1"/>
          </p:cNvSpPr>
          <p:nvPr>
            <p:ph type="subTitle" idx="1"/>
          </p:nvPr>
        </p:nvSpPr>
        <p:spPr>
          <a:xfrm>
            <a:off x="280989" y="2699264"/>
            <a:ext cx="4233862" cy="3430083"/>
          </a:xfrm>
        </p:spPr>
        <p:txBody>
          <a:bodyPr>
            <a:normAutofit/>
          </a:bodyPr>
          <a:lstStyle>
            <a:lvl1pPr marL="0" indent="0" algn="l">
              <a:buNone/>
              <a:defRPr sz="1688">
                <a:solidFill>
                  <a:schemeClr val="tx1"/>
                </a:solidFill>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nl-NL" noProof="0"/>
              <a:t>Klikken om de ondertitelstijl van het model te bewerken</a:t>
            </a:r>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881062" y="6325170"/>
            <a:ext cx="3690938" cy="216000"/>
          </a:xfrm>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278607" y="7020000"/>
            <a:ext cx="233958"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10" name="Tijdelijke aanduiding voor tekst 26">
            <a:extLst>
              <a:ext uri="{FF2B5EF4-FFF2-40B4-BE49-F238E27FC236}">
                <a16:creationId xmlns:a16="http://schemas.microsoft.com/office/drawing/2014/main" id="{41AB786A-2A3B-4717-89E5-8E35FE4DBEC0}"/>
              </a:ext>
            </a:extLst>
          </p:cNvPr>
          <p:cNvSpPr>
            <a:spLocks noGrp="1"/>
          </p:cNvSpPr>
          <p:nvPr>
            <p:ph type="body" sz="quarter" idx="14"/>
          </p:nvPr>
        </p:nvSpPr>
        <p:spPr>
          <a:xfrm>
            <a:off x="6792514" y="5896036"/>
            <a:ext cx="2062800" cy="571690"/>
          </a:xfrm>
          <a:blipFill dpi="0" rotWithShape="1">
            <a:blip r:embed="rId2" cstate="email">
              <a:extLst>
                <a:ext uri="{28A0092B-C50C-407E-A947-70E740481C1C}">
                  <a14:useLocalDpi xmlns:a14="http://schemas.microsoft.com/office/drawing/2010/main"/>
                </a:ext>
              </a:extLst>
            </a:blip>
            <a:srcRect/>
            <a:stretch>
              <a:fillRect/>
            </a:stretch>
          </a:blipFill>
        </p:spPr>
        <p:txBody>
          <a:bodyPr rIns="4068000">
            <a:normAutofit/>
          </a:bodyPr>
          <a:lstStyle>
            <a:lvl1pPr marL="0" indent="0">
              <a:buNone/>
              <a:defRPr sz="100">
                <a:solidFill>
                  <a:srgbClr val="E6E6E6"/>
                </a:solidFill>
              </a:defRPr>
            </a:lvl1pPr>
          </a:lstStyle>
          <a:p>
            <a:pPr lvl="0"/>
            <a:r>
              <a:rPr lang="nl-NL" noProof="0"/>
              <a:t>Klikken om de tekststijl van het model te bewerken</a:t>
            </a:r>
          </a:p>
        </p:txBody>
      </p:sp>
      <p:sp>
        <p:nvSpPr>
          <p:cNvPr id="11" name="Tijdelijke aanduiding voor afbeelding 24">
            <a:extLst>
              <a:ext uri="{FF2B5EF4-FFF2-40B4-BE49-F238E27FC236}">
                <a16:creationId xmlns:a16="http://schemas.microsoft.com/office/drawing/2014/main" id="{26E3DA42-E656-4206-A24B-B5FAE257CFB5}"/>
              </a:ext>
            </a:extLst>
          </p:cNvPr>
          <p:cNvSpPr>
            <a:spLocks noGrp="1"/>
          </p:cNvSpPr>
          <p:nvPr>
            <p:ph type="pic" sz="quarter" idx="13"/>
          </p:nvPr>
        </p:nvSpPr>
        <p:spPr>
          <a:xfrm>
            <a:off x="4631537" y="0"/>
            <a:ext cx="4512467" cy="6858000"/>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278608" y="6325170"/>
            <a:ext cx="602456" cy="216000"/>
          </a:xfrm>
        </p:spPr>
        <p:txBody>
          <a:bodyPr/>
          <a:lstStyle>
            <a:lvl1pPr>
              <a:defRPr>
                <a:solidFill>
                  <a:schemeClr val="tx1"/>
                </a:solidFill>
              </a:defRPr>
            </a:lvl1pPr>
          </a:lstStyle>
          <a:p>
            <a:fld id="{40E8DCF3-56A4-46E1-9EBC-EA613906C72E}" type="datetime1">
              <a:rPr lang="nl-NL" noProof="0" smtClean="0"/>
              <a:t>14-3-2024</a:t>
            </a:fld>
            <a:endParaRPr lang="nl-NL" noProof="0"/>
          </a:p>
        </p:txBody>
      </p:sp>
      <p:sp>
        <p:nvSpPr>
          <p:cNvPr id="13" name="Logo">
            <a:extLst>
              <a:ext uri="{FF2B5EF4-FFF2-40B4-BE49-F238E27FC236}">
                <a16:creationId xmlns:a16="http://schemas.microsoft.com/office/drawing/2014/main" id="{60F18813-55E5-408E-8ACE-F31156719ED0}"/>
              </a:ext>
            </a:extLst>
          </p:cNvPr>
          <p:cNvSpPr>
            <a:spLocks noGrp="1"/>
          </p:cNvSpPr>
          <p:nvPr>
            <p:ph type="body" sz="quarter" idx="15"/>
          </p:nvPr>
        </p:nvSpPr>
        <p:spPr>
          <a:xfrm>
            <a:off x="6792514" y="5896036"/>
            <a:ext cx="2062800" cy="571690"/>
          </a:xfrm>
          <a:blipFill dpi="0" rotWithShape="1">
            <a:blip r:embed="rId2" cstate="email">
              <a:extLst>
                <a:ext uri="{28A0092B-C50C-407E-A947-70E740481C1C}">
                  <a14:useLocalDpi xmlns:a14="http://schemas.microsoft.com/office/drawing/2010/main"/>
                </a:ext>
              </a:extLst>
            </a:blip>
            <a:srcRect/>
            <a:stretch>
              <a:fillRect/>
            </a:stretch>
          </a:blipFill>
        </p:spPr>
        <p:txBody>
          <a:bodyPr lIns="3600000" rIns="0">
            <a:normAutofit/>
          </a:bodyPr>
          <a:lstStyle>
            <a:lvl1pPr marL="0" indent="0">
              <a:buNone/>
              <a:defRPr sz="100">
                <a:solidFill>
                  <a:srgbClr val="E6E6E6"/>
                </a:solidFill>
              </a:defRPr>
            </a:lvl1pPr>
          </a:lstStyle>
          <a:p>
            <a:pPr lvl="0"/>
            <a:r>
              <a:rPr lang="nl-NL" noProof="0"/>
              <a:t>Klikken om de tekststijl van het model te bewerken</a:t>
            </a:r>
          </a:p>
        </p:txBody>
      </p:sp>
    </p:spTree>
    <p:extLst>
      <p:ext uri="{BB962C8B-B14F-4D97-AF65-F5344CB8AC3E}">
        <p14:creationId xmlns:p14="http://schemas.microsoft.com/office/powerpoint/2010/main" val="30693181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1_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normAutofit/>
          </a:bodyPr>
          <a:lstStyle>
            <a:lvl1pPr>
              <a:defRPr sz="2800">
                <a:latin typeface="Arial" pitchFamily="34" charset="0"/>
                <a:cs typeface="Arial" pitchFamily="34" charset="0"/>
              </a:defRPr>
            </a:lvl1pPr>
          </a:lstStyle>
          <a:p>
            <a:r>
              <a:rPr lang="nl-NL" dirty="0"/>
              <a:t>Klik om de stijl te bewerken</a:t>
            </a:r>
          </a:p>
        </p:txBody>
      </p:sp>
      <p:sp>
        <p:nvSpPr>
          <p:cNvPr id="3" name="Ondertitel 2"/>
          <p:cNvSpPr>
            <a:spLocks noGrp="1"/>
          </p:cNvSpPr>
          <p:nvPr>
            <p:ph type="subTitle" idx="1"/>
          </p:nvPr>
        </p:nvSpPr>
        <p:spPr>
          <a:xfrm>
            <a:off x="1371600" y="3886200"/>
            <a:ext cx="6400800" cy="1752600"/>
          </a:xfrm>
        </p:spPr>
        <p:txBody>
          <a:bodyPr>
            <a:normAutofit/>
          </a:bodyPr>
          <a:lstStyle>
            <a:lvl1pPr marL="0" indent="0" algn="ctr">
              <a:buNone/>
              <a:defRPr sz="1800">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a:t>Klik om de ondertitelstijl van het model te bewerken</a:t>
            </a:r>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14-3-2024</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1460651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dia 03">
    <p:bg>
      <p:bgPr>
        <a:solidFill>
          <a:schemeClr val="accent1"/>
        </a:solidFill>
        <a:effectLst/>
      </p:bgPr>
    </p:bg>
    <p:spTree>
      <p:nvGrpSpPr>
        <p:cNvPr id="1" name=""/>
        <p:cNvGrpSpPr/>
        <p:nvPr/>
      </p:nvGrpSpPr>
      <p:grpSpPr>
        <a:xfrm>
          <a:off x="0" y="0"/>
          <a:ext cx="0" cy="0"/>
          <a:chOff x="0" y="0"/>
          <a:chExt cx="0" cy="0"/>
        </a:xfrm>
      </p:grpSpPr>
      <p:pic>
        <p:nvPicPr>
          <p:cNvPr id="18" name="Vormentaal">
            <a:extLst>
              <a:ext uri="{FF2B5EF4-FFF2-40B4-BE49-F238E27FC236}">
                <a16:creationId xmlns:a16="http://schemas.microsoft.com/office/drawing/2014/main" id="{E44F29B4-B10E-4A7C-9AA2-62C4B57A53A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278607" y="3001962"/>
            <a:ext cx="6507000" cy="2484000"/>
          </a:xfrm>
        </p:spPr>
        <p:txBody>
          <a:bodyPr anchor="b"/>
          <a:lstStyle>
            <a:lvl1pPr algn="l">
              <a:lnSpc>
                <a:spcPct val="85000"/>
              </a:lnSpc>
              <a:defRPr sz="3375" spc="-68" baseline="0"/>
            </a:lvl1pPr>
          </a:lstStyle>
          <a:p>
            <a:r>
              <a:rPr lang="nl-NL" noProof="0"/>
              <a:t>Klik om stijl te bewerken</a:t>
            </a:r>
          </a:p>
        </p:txBody>
      </p:sp>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278100" y="7020000"/>
            <a:ext cx="233958"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881062" y="6325170"/>
            <a:ext cx="3690938" cy="216000"/>
          </a:xfrm>
        </p:spPr>
        <p:txBody>
          <a:bodyPr/>
          <a:lstStyle/>
          <a:p>
            <a:r>
              <a:rPr lang="nl-NL" noProof="0"/>
              <a:t>Onderwerp van de presentatie</a:t>
            </a:r>
          </a:p>
        </p:txBody>
      </p:sp>
      <p:grpSp>
        <p:nvGrpSpPr>
          <p:cNvPr id="10" name="Logo">
            <a:extLst>
              <a:ext uri="{FF2B5EF4-FFF2-40B4-BE49-F238E27FC236}">
                <a16:creationId xmlns:a16="http://schemas.microsoft.com/office/drawing/2014/main" id="{0A063B09-27A8-4B81-9B57-D8FFCF678BA4}"/>
              </a:ext>
            </a:extLst>
          </p:cNvPr>
          <p:cNvGrpSpPr>
            <a:grpSpLocks noChangeAspect="1"/>
          </p:cNvGrpSpPr>
          <p:nvPr userDrawn="1"/>
        </p:nvGrpSpPr>
        <p:grpSpPr>
          <a:xfrm>
            <a:off x="6792516" y="5896036"/>
            <a:ext cx="2062840" cy="571690"/>
            <a:chOff x="4033837" y="3000375"/>
            <a:chExt cx="2429593" cy="504996"/>
          </a:xfrm>
          <a:solidFill>
            <a:schemeClr val="tx1"/>
          </a:solidFill>
        </p:grpSpPr>
        <p:sp>
          <p:nvSpPr>
            <p:cNvPr id="11" name="Vrije vorm: vorm 10">
              <a:extLst>
                <a:ext uri="{FF2B5EF4-FFF2-40B4-BE49-F238E27FC236}">
                  <a16:creationId xmlns:a16="http://schemas.microsoft.com/office/drawing/2014/main" id="{BA37A059-A239-4E52-8A9D-E17AA516807D}"/>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lIns="0" tIns="0" rIns="0" bIns="0" rtlCol="0" anchor="ctr"/>
            <a:lstStyle/>
            <a:p>
              <a:endParaRPr lang="nl-NL" sz="1013" noProof="0"/>
            </a:p>
          </p:txBody>
        </p:sp>
        <p:sp>
          <p:nvSpPr>
            <p:cNvPr id="12" name="Vrije vorm: vorm 11">
              <a:extLst>
                <a:ext uri="{FF2B5EF4-FFF2-40B4-BE49-F238E27FC236}">
                  <a16:creationId xmlns:a16="http://schemas.microsoft.com/office/drawing/2014/main" id="{16133F7D-BC85-4324-A4F5-5D35A7A759B6}"/>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lIns="0" tIns="0" rIns="0" bIns="0" rtlCol="0" anchor="ctr"/>
            <a:lstStyle/>
            <a:p>
              <a:endParaRPr lang="nl-NL" sz="1013" noProof="0"/>
            </a:p>
          </p:txBody>
        </p:sp>
        <p:sp>
          <p:nvSpPr>
            <p:cNvPr id="13" name="Vrije vorm: vorm 12">
              <a:extLst>
                <a:ext uri="{FF2B5EF4-FFF2-40B4-BE49-F238E27FC236}">
                  <a16:creationId xmlns:a16="http://schemas.microsoft.com/office/drawing/2014/main" id="{B14D7D93-0806-4001-A659-50467AAAF4C2}"/>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lIns="0" tIns="0" rIns="0" bIns="0" rtlCol="0" anchor="ctr"/>
            <a:lstStyle/>
            <a:p>
              <a:endParaRPr lang="nl-NL" sz="1013" noProof="0"/>
            </a:p>
          </p:txBody>
        </p:sp>
        <p:sp>
          <p:nvSpPr>
            <p:cNvPr id="14" name="Vrije vorm: vorm 13">
              <a:extLst>
                <a:ext uri="{FF2B5EF4-FFF2-40B4-BE49-F238E27FC236}">
                  <a16:creationId xmlns:a16="http://schemas.microsoft.com/office/drawing/2014/main" id="{D1B30E15-CE1E-40C2-B3D2-3C439183C0D0}"/>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lIns="0" tIns="0" rIns="0" bIns="0" rtlCol="0" anchor="ctr"/>
            <a:lstStyle/>
            <a:p>
              <a:endParaRPr lang="nl-NL" sz="1013" noProof="0"/>
            </a:p>
          </p:txBody>
        </p:sp>
        <p:sp>
          <p:nvSpPr>
            <p:cNvPr id="15" name="Vrije vorm: vorm 14">
              <a:extLst>
                <a:ext uri="{FF2B5EF4-FFF2-40B4-BE49-F238E27FC236}">
                  <a16:creationId xmlns:a16="http://schemas.microsoft.com/office/drawing/2014/main" id="{164A2669-414D-48BD-AB98-B02F2C9EE3B5}"/>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lIns="0" tIns="0" rIns="0" bIns="0" rtlCol="0" anchor="ctr"/>
            <a:lstStyle/>
            <a:p>
              <a:endParaRPr lang="nl-NL" sz="1013" noProof="0"/>
            </a:p>
          </p:txBody>
        </p:sp>
        <p:sp>
          <p:nvSpPr>
            <p:cNvPr id="16" name="Vrije vorm: vorm 15">
              <a:extLst>
                <a:ext uri="{FF2B5EF4-FFF2-40B4-BE49-F238E27FC236}">
                  <a16:creationId xmlns:a16="http://schemas.microsoft.com/office/drawing/2014/main" id="{DAB275AD-8ABF-4D9B-94E3-9375F03BA6DA}"/>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lIns="0" tIns="0" rIns="0" bIns="0" rtlCol="0" anchor="ctr"/>
            <a:lstStyle/>
            <a:p>
              <a:endParaRPr lang="nl-NL" sz="1013" noProof="0"/>
            </a:p>
          </p:txBody>
        </p:sp>
        <p:sp>
          <p:nvSpPr>
            <p:cNvPr id="17" name="Vrije vorm: vorm 16">
              <a:extLst>
                <a:ext uri="{FF2B5EF4-FFF2-40B4-BE49-F238E27FC236}">
                  <a16:creationId xmlns:a16="http://schemas.microsoft.com/office/drawing/2014/main" id="{78D2EA3F-676A-4083-9C45-16E717D51C13}"/>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lIns="0" tIns="0" rIns="0" bIns="0" rtlCol="0" anchor="ctr"/>
            <a:lstStyle/>
            <a:p>
              <a:endParaRPr lang="nl-NL" sz="1013" noProof="0"/>
            </a:p>
          </p:txBody>
        </p:sp>
      </p:gr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278608" y="6325170"/>
            <a:ext cx="602456" cy="216000"/>
          </a:xfrm>
        </p:spPr>
        <p:txBody>
          <a:bodyPr/>
          <a:lstStyle>
            <a:lvl1pPr>
              <a:defRPr>
                <a:solidFill>
                  <a:schemeClr val="tx1"/>
                </a:solidFill>
              </a:defRPr>
            </a:lvl1pPr>
          </a:lstStyle>
          <a:p>
            <a:fld id="{21860599-687F-493C-A523-B4769D1A9902}" type="datetime1">
              <a:rPr lang="nl-NL" noProof="0" smtClean="0"/>
              <a:t>14-3-2024</a:t>
            </a:fld>
            <a:endParaRPr lang="nl-NL" noProof="0"/>
          </a:p>
        </p:txBody>
      </p:sp>
    </p:spTree>
    <p:extLst>
      <p:ext uri="{BB962C8B-B14F-4D97-AF65-F5344CB8AC3E}">
        <p14:creationId xmlns:p14="http://schemas.microsoft.com/office/powerpoint/2010/main" val="4135053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Inhoudsopgave 01">
    <p:spTree>
      <p:nvGrpSpPr>
        <p:cNvPr id="1" name=""/>
        <p:cNvGrpSpPr/>
        <p:nvPr/>
      </p:nvGrpSpPr>
      <p:grpSpPr>
        <a:xfrm>
          <a:off x="0" y="0"/>
          <a:ext cx="0" cy="0"/>
          <a:chOff x="0" y="0"/>
          <a:chExt cx="0" cy="0"/>
        </a:xfrm>
      </p:grpSpPr>
      <p:pic>
        <p:nvPicPr>
          <p:cNvPr id="10" name="Vormentaal">
            <a:extLst>
              <a:ext uri="{FF2B5EF4-FFF2-40B4-BE49-F238E27FC236}">
                <a16:creationId xmlns:a16="http://schemas.microsoft.com/office/drawing/2014/main" id="{610CCB28-A748-4AA9-A239-EEA4BBF0E69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278607" y="296863"/>
            <a:ext cx="7695000" cy="1160403"/>
          </a:xfrm>
        </p:spPr>
        <p:txBody>
          <a:bodyPr/>
          <a:lstStyle/>
          <a:p>
            <a:r>
              <a:rPr lang="nl-NL" noProof="0"/>
              <a:t>Klik om stijl te bewerken</a:t>
            </a:r>
          </a:p>
        </p:txBody>
      </p:sp>
      <p:sp>
        <p:nvSpPr>
          <p:cNvPr id="3" name="Tijdelijke aanduiding voor inhoud 2">
            <a:extLst>
              <a:ext uri="{FF2B5EF4-FFF2-40B4-BE49-F238E27FC236}">
                <a16:creationId xmlns:a16="http://schemas.microsoft.com/office/drawing/2014/main" id="{27862A1F-6B62-4D5A-9714-1CC911E403AE}"/>
              </a:ext>
            </a:extLst>
          </p:cNvPr>
          <p:cNvSpPr>
            <a:spLocks noGrp="1"/>
          </p:cNvSpPr>
          <p:nvPr>
            <p:ph idx="1"/>
          </p:nvPr>
        </p:nvSpPr>
        <p:spPr>
          <a:xfrm>
            <a:off x="278608" y="1709738"/>
            <a:ext cx="8586788" cy="4419599"/>
          </a:xfrm>
        </p:spPr>
        <p:txBody>
          <a:bodyPr numCol="2" spcCol="180000">
            <a:noAutofit/>
          </a:bodyPr>
          <a:lstStyle>
            <a:lvl1pPr marL="364500" indent="-364500">
              <a:spcBef>
                <a:spcPts val="1575"/>
              </a:spcBef>
              <a:buFont typeface="+mj-lt"/>
              <a:buAutoNum type="arabicPeriod"/>
              <a:defRPr sz="1688" b="1">
                <a:solidFill>
                  <a:schemeClr val="tx1"/>
                </a:solidFill>
              </a:defRPr>
            </a:lvl1pPr>
            <a:lvl2pPr marL="364500" indent="0">
              <a:spcBef>
                <a:spcPts val="113"/>
              </a:spcBef>
              <a:buFont typeface="+mj-lt"/>
              <a:buNone/>
              <a:defRPr sz="1013">
                <a:solidFill>
                  <a:schemeClr val="tx1"/>
                </a:solidFill>
              </a:defRPr>
            </a:lvl2pPr>
          </a:lstStyle>
          <a:p>
            <a:pPr lvl="0"/>
            <a:r>
              <a:rPr lang="nl-NL" noProof="0"/>
              <a:t>Klikken om de tekststijl van het model te bewerken</a:t>
            </a:r>
          </a:p>
          <a:p>
            <a:pPr lvl="1"/>
            <a:r>
              <a:rPr lang="nl-NL" noProof="0"/>
              <a:t>Tweede niveau</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5DD8805B-C73B-4907-9377-FC5FEFF5C94B}"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Tree>
    <p:extLst>
      <p:ext uri="{BB962C8B-B14F-4D97-AF65-F5344CB8AC3E}">
        <p14:creationId xmlns:p14="http://schemas.microsoft.com/office/powerpoint/2010/main" val="2367388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Inhoudsopgave 02">
    <p:bg>
      <p:bgPr>
        <a:solidFill>
          <a:schemeClr val="tx1"/>
        </a:solidFill>
        <a:effectLst/>
      </p:bgPr>
    </p:bg>
    <p:spTree>
      <p:nvGrpSpPr>
        <p:cNvPr id="1" name=""/>
        <p:cNvGrpSpPr/>
        <p:nvPr/>
      </p:nvGrpSpPr>
      <p:grpSpPr>
        <a:xfrm>
          <a:off x="0" y="0"/>
          <a:ext cx="0" cy="0"/>
          <a:chOff x="0" y="0"/>
          <a:chExt cx="0" cy="0"/>
        </a:xfrm>
      </p:grpSpPr>
      <p:pic>
        <p:nvPicPr>
          <p:cNvPr id="8" name="Vormentaal">
            <a:extLst>
              <a:ext uri="{FF2B5EF4-FFF2-40B4-BE49-F238E27FC236}">
                <a16:creationId xmlns:a16="http://schemas.microsoft.com/office/drawing/2014/main" id="{EAAEE556-E267-4E86-B8C7-B4E4452546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278606" y="296863"/>
            <a:ext cx="7695000" cy="1160403"/>
          </a:xfrm>
        </p:spPr>
        <p:txBody>
          <a:bodyPr/>
          <a:lstStyle>
            <a:lvl1pPr>
              <a:defRPr>
                <a:solidFill>
                  <a:schemeClr val="accent1"/>
                </a:solidFill>
              </a:defRPr>
            </a:lvl1pPr>
          </a:lstStyle>
          <a:p>
            <a:r>
              <a:rPr lang="nl-NL" noProof="0"/>
              <a:t>Klik om stijl te bewerken</a:t>
            </a:r>
          </a:p>
        </p:txBody>
      </p:sp>
      <p:sp>
        <p:nvSpPr>
          <p:cNvPr id="3" name="Tijdelijke aanduiding voor inhoud 2">
            <a:extLst>
              <a:ext uri="{FF2B5EF4-FFF2-40B4-BE49-F238E27FC236}">
                <a16:creationId xmlns:a16="http://schemas.microsoft.com/office/drawing/2014/main" id="{27862A1F-6B62-4D5A-9714-1CC911E403AE}"/>
              </a:ext>
            </a:extLst>
          </p:cNvPr>
          <p:cNvSpPr>
            <a:spLocks noGrp="1"/>
          </p:cNvSpPr>
          <p:nvPr>
            <p:ph idx="1"/>
          </p:nvPr>
        </p:nvSpPr>
        <p:spPr>
          <a:xfrm>
            <a:off x="278608" y="1709738"/>
            <a:ext cx="8586788" cy="4419599"/>
          </a:xfrm>
        </p:spPr>
        <p:txBody>
          <a:bodyPr numCol="2" spcCol="180000">
            <a:noAutofit/>
          </a:bodyPr>
          <a:lstStyle>
            <a:lvl1pPr marL="364500" indent="-364500">
              <a:spcBef>
                <a:spcPts val="1575"/>
              </a:spcBef>
              <a:buClr>
                <a:schemeClr val="accent1"/>
              </a:buClr>
              <a:buFont typeface="+mj-lt"/>
              <a:buAutoNum type="arabicPeriod"/>
              <a:defRPr sz="1688" b="1">
                <a:solidFill>
                  <a:schemeClr val="accent3"/>
                </a:solidFill>
              </a:defRPr>
            </a:lvl1pPr>
            <a:lvl2pPr marL="364500" indent="0">
              <a:spcBef>
                <a:spcPts val="113"/>
              </a:spcBef>
              <a:buFont typeface="+mj-lt"/>
              <a:buNone/>
              <a:defRPr sz="1013">
                <a:solidFill>
                  <a:schemeClr val="accent3"/>
                </a:solidFill>
              </a:defRPr>
            </a:lvl2pPr>
          </a:lstStyle>
          <a:p>
            <a:pPr lvl="0"/>
            <a:r>
              <a:rPr lang="nl-NL" noProof="0"/>
              <a:t>Klikken om de tekststijl van het model te bewerken</a:t>
            </a:r>
          </a:p>
          <a:p>
            <a:pPr lvl="1"/>
            <a:r>
              <a:rPr lang="nl-NL" noProof="0"/>
              <a:t>Tweede niveau</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C3F8924F-0B7B-4710-AD11-E918B7D7DC3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grpSp>
        <p:nvGrpSpPr>
          <p:cNvPr id="9" name="Logo">
            <a:extLst>
              <a:ext uri="{FF2B5EF4-FFF2-40B4-BE49-F238E27FC236}">
                <a16:creationId xmlns:a16="http://schemas.microsoft.com/office/drawing/2014/main" id="{90224F01-BFD3-4032-8F27-364493696B66}"/>
              </a:ext>
            </a:extLst>
          </p:cNvPr>
          <p:cNvGrpSpPr>
            <a:grpSpLocks noChangeAspect="1"/>
          </p:cNvGrpSpPr>
          <p:nvPr userDrawn="1"/>
        </p:nvGrpSpPr>
        <p:grpSpPr>
          <a:xfrm>
            <a:off x="8249416" y="6308770"/>
            <a:ext cx="6075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E4A0A9F3-30A5-47A0-A2F5-C567F034DA3D}"/>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sz="1013" noProof="0" dirty="0"/>
            </a:p>
          </p:txBody>
        </p:sp>
        <p:sp>
          <p:nvSpPr>
            <p:cNvPr id="11" name="Vrije vorm: vorm 10">
              <a:extLst>
                <a:ext uri="{FF2B5EF4-FFF2-40B4-BE49-F238E27FC236}">
                  <a16:creationId xmlns:a16="http://schemas.microsoft.com/office/drawing/2014/main" id="{F605AB36-3819-4060-90DA-E95C41610AC9}"/>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sz="1013" noProof="0" dirty="0"/>
            </a:p>
          </p:txBody>
        </p:sp>
        <p:sp>
          <p:nvSpPr>
            <p:cNvPr id="12" name="Vrije vorm: vorm 11">
              <a:extLst>
                <a:ext uri="{FF2B5EF4-FFF2-40B4-BE49-F238E27FC236}">
                  <a16:creationId xmlns:a16="http://schemas.microsoft.com/office/drawing/2014/main" id="{75A95424-12A7-4B53-ADA1-73DB05791E52}"/>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sz="1013" noProof="0" dirty="0"/>
            </a:p>
          </p:txBody>
        </p:sp>
        <p:sp>
          <p:nvSpPr>
            <p:cNvPr id="13" name="Vrije vorm: vorm 12">
              <a:extLst>
                <a:ext uri="{FF2B5EF4-FFF2-40B4-BE49-F238E27FC236}">
                  <a16:creationId xmlns:a16="http://schemas.microsoft.com/office/drawing/2014/main" id="{7D333531-FF02-4B8F-A92B-FB8A65B908D3}"/>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sz="1013" noProof="0" dirty="0"/>
            </a:p>
          </p:txBody>
        </p:sp>
        <p:sp>
          <p:nvSpPr>
            <p:cNvPr id="14" name="Vrije vorm: vorm 13">
              <a:extLst>
                <a:ext uri="{FF2B5EF4-FFF2-40B4-BE49-F238E27FC236}">
                  <a16:creationId xmlns:a16="http://schemas.microsoft.com/office/drawing/2014/main" id="{D19FED0C-E443-4B6E-A545-4EC2493707A0}"/>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sz="1013" noProof="0" dirty="0"/>
            </a:p>
          </p:txBody>
        </p:sp>
        <p:sp>
          <p:nvSpPr>
            <p:cNvPr id="15" name="Vrije vorm: vorm 14">
              <a:extLst>
                <a:ext uri="{FF2B5EF4-FFF2-40B4-BE49-F238E27FC236}">
                  <a16:creationId xmlns:a16="http://schemas.microsoft.com/office/drawing/2014/main" id="{89256D36-415E-4460-B920-A328317F5B3F}"/>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sz="1013" noProof="0" dirty="0"/>
            </a:p>
          </p:txBody>
        </p:sp>
        <p:sp>
          <p:nvSpPr>
            <p:cNvPr id="16" name="Vrije vorm: vorm 15">
              <a:extLst>
                <a:ext uri="{FF2B5EF4-FFF2-40B4-BE49-F238E27FC236}">
                  <a16:creationId xmlns:a16="http://schemas.microsoft.com/office/drawing/2014/main" id="{2F7291F7-3F41-4A72-BD4D-8FFD8E680E4B}"/>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sz="1013" noProof="0" dirty="0"/>
            </a:p>
          </p:txBody>
        </p:sp>
      </p:grpSp>
    </p:spTree>
    <p:extLst>
      <p:ext uri="{BB962C8B-B14F-4D97-AF65-F5344CB8AC3E}">
        <p14:creationId xmlns:p14="http://schemas.microsoft.com/office/powerpoint/2010/main" val="865923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Inhoudsopgave met afbeeld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278609" y="296863"/>
            <a:ext cx="4233861" cy="1160403"/>
          </a:xfrm>
        </p:spPr>
        <p:txBody>
          <a:bodyPr/>
          <a:lstStyle/>
          <a:p>
            <a:r>
              <a:rPr lang="nl-NL" noProof="0"/>
              <a:t>Klik om stijl te bewerken</a:t>
            </a:r>
          </a:p>
        </p:txBody>
      </p:sp>
      <p:sp>
        <p:nvSpPr>
          <p:cNvPr id="3" name="Tijdelijke aanduiding voor inhoud 2">
            <a:extLst>
              <a:ext uri="{FF2B5EF4-FFF2-40B4-BE49-F238E27FC236}">
                <a16:creationId xmlns:a16="http://schemas.microsoft.com/office/drawing/2014/main" id="{27862A1F-6B62-4D5A-9714-1CC911E403AE}"/>
              </a:ext>
            </a:extLst>
          </p:cNvPr>
          <p:cNvSpPr>
            <a:spLocks noGrp="1"/>
          </p:cNvSpPr>
          <p:nvPr>
            <p:ph idx="1"/>
          </p:nvPr>
        </p:nvSpPr>
        <p:spPr>
          <a:xfrm>
            <a:off x="278607" y="1709738"/>
            <a:ext cx="4233862" cy="4419599"/>
          </a:xfrm>
        </p:spPr>
        <p:txBody>
          <a:bodyPr numCol="1" spcCol="180000">
            <a:noAutofit/>
          </a:bodyPr>
          <a:lstStyle>
            <a:lvl1pPr marL="364500" indent="-364500">
              <a:spcBef>
                <a:spcPts val="1575"/>
              </a:spcBef>
              <a:buFont typeface="+mj-lt"/>
              <a:buAutoNum type="arabicPeriod"/>
              <a:defRPr sz="1688" b="1">
                <a:solidFill>
                  <a:schemeClr val="tx1"/>
                </a:solidFill>
              </a:defRPr>
            </a:lvl1pPr>
            <a:lvl2pPr marL="364500" indent="0">
              <a:spcBef>
                <a:spcPts val="113"/>
              </a:spcBef>
              <a:buFont typeface="+mj-lt"/>
              <a:buNone/>
              <a:defRPr sz="1013">
                <a:solidFill>
                  <a:schemeClr val="tx1"/>
                </a:solidFill>
              </a:defRPr>
            </a:lvl2pPr>
          </a:lstStyle>
          <a:p>
            <a:pPr lvl="0"/>
            <a:r>
              <a:rPr lang="nl-NL" noProof="0"/>
              <a:t>Klikken om de tekststijl van het model te bewerken</a:t>
            </a:r>
          </a:p>
          <a:p>
            <a:pPr lvl="1"/>
            <a:r>
              <a:rPr lang="nl-NL" noProof="0"/>
              <a:t>Tweede niveau</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5790D4A7-C8B7-4A0C-B633-469DC286E6A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afbeelding 24">
            <a:extLst>
              <a:ext uri="{FF2B5EF4-FFF2-40B4-BE49-F238E27FC236}">
                <a16:creationId xmlns:a16="http://schemas.microsoft.com/office/drawing/2014/main" id="{7FA7122C-11FD-46BD-AE2D-3F37E88F886A}"/>
              </a:ext>
            </a:extLst>
          </p:cNvPr>
          <p:cNvSpPr>
            <a:spLocks noGrp="1"/>
          </p:cNvSpPr>
          <p:nvPr>
            <p:ph type="pic" sz="quarter" idx="13"/>
          </p:nvPr>
        </p:nvSpPr>
        <p:spPr>
          <a:xfrm>
            <a:off x="4631537" y="0"/>
            <a:ext cx="4512467" cy="6858000"/>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20" name="Logo">
            <a:extLst>
              <a:ext uri="{FF2B5EF4-FFF2-40B4-BE49-F238E27FC236}">
                <a16:creationId xmlns:a16="http://schemas.microsoft.com/office/drawing/2014/main" id="{053E2554-49CE-45F5-9087-DC2D03D59534}"/>
              </a:ext>
            </a:extLst>
          </p:cNvPr>
          <p:cNvSpPr>
            <a:spLocks noGrp="1"/>
          </p:cNvSpPr>
          <p:nvPr>
            <p:ph type="body" sz="quarter" idx="14"/>
          </p:nvPr>
        </p:nvSpPr>
        <p:spPr>
          <a:xfrm>
            <a:off x="8249416" y="6308770"/>
            <a:ext cx="607500" cy="168361"/>
          </a:xfrm>
          <a:blipFill dpi="0" rotWithShape="1">
            <a:blip r:embed="rId2" cstate="email">
              <a:extLst>
                <a:ext uri="{28A0092B-C50C-407E-A947-70E740481C1C}">
                  <a14:useLocalDpi xmlns:a14="http://schemas.microsoft.com/office/drawing/2010/main"/>
                </a:ext>
              </a:extLst>
            </a:blip>
            <a:srcRect/>
            <a:stretch>
              <a:fillRect/>
            </a:stretch>
          </a:blipFill>
        </p:spPr>
        <p:txBody>
          <a:bodyPr lIns="1728000" rIns="0">
            <a:normAutofit/>
          </a:bodyPr>
          <a:lstStyle>
            <a:lvl1pPr marL="0" indent="0">
              <a:buNone/>
              <a:defRPr sz="100">
                <a:solidFill>
                  <a:srgbClr val="E6E6E6"/>
                </a:solidFill>
              </a:defRPr>
            </a:lvl1pPr>
          </a:lstStyle>
          <a:p>
            <a:pPr lvl="0"/>
            <a:r>
              <a:rPr lang="nl-NL" noProof="0"/>
              <a:t>Klikken om de tekststijl van het model te bewerken</a:t>
            </a:r>
          </a:p>
        </p:txBody>
      </p:sp>
    </p:spTree>
    <p:extLst>
      <p:ext uri="{BB962C8B-B14F-4D97-AF65-F5344CB8AC3E}">
        <p14:creationId xmlns:p14="http://schemas.microsoft.com/office/powerpoint/2010/main" val="518217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oofdstuk met afbeeld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942979" y="4878640"/>
            <a:ext cx="7922419" cy="1250698"/>
          </a:xfrm>
        </p:spPr>
        <p:txBody>
          <a:bodyPr/>
          <a:lstStyle>
            <a:lvl1pPr>
              <a:lnSpc>
                <a:spcPct val="100000"/>
              </a:lnSpc>
              <a:defRPr spc="-23" baseline="0">
                <a:solidFill>
                  <a:schemeClr val="tx1"/>
                </a:solidFill>
              </a:defRPr>
            </a:lvl1p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1BA244ED-5108-4353-A2EE-644FDE4D0D92}"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11" name="Tijdelijke aanduiding voor afbeelding 24">
            <a:extLst>
              <a:ext uri="{FF2B5EF4-FFF2-40B4-BE49-F238E27FC236}">
                <a16:creationId xmlns:a16="http://schemas.microsoft.com/office/drawing/2014/main" id="{F8818275-0ECE-4EEA-85E4-E5F24E3D1DFC}"/>
              </a:ext>
            </a:extLst>
          </p:cNvPr>
          <p:cNvSpPr>
            <a:spLocks noGrp="1"/>
          </p:cNvSpPr>
          <p:nvPr>
            <p:ph type="pic" sz="quarter" idx="13"/>
          </p:nvPr>
        </p:nvSpPr>
        <p:spPr>
          <a:xfrm>
            <a:off x="5" y="0"/>
            <a:ext cx="9143999" cy="4620126"/>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12" name="Tijdelijke aanduiding voor tekst 11">
            <a:extLst>
              <a:ext uri="{FF2B5EF4-FFF2-40B4-BE49-F238E27FC236}">
                <a16:creationId xmlns:a16="http://schemas.microsoft.com/office/drawing/2014/main" id="{833F10DA-7BE3-44BC-AD73-417280AF888C}"/>
              </a:ext>
            </a:extLst>
          </p:cNvPr>
          <p:cNvSpPr>
            <a:spLocks noGrp="1"/>
          </p:cNvSpPr>
          <p:nvPr>
            <p:ph type="body" sz="quarter" idx="14" hasCustomPrompt="1"/>
          </p:nvPr>
        </p:nvSpPr>
        <p:spPr>
          <a:xfrm>
            <a:off x="278607" y="4878640"/>
            <a:ext cx="664368" cy="1250698"/>
          </a:xfrm>
        </p:spPr>
        <p:txBody>
          <a:bodyPr tIns="36000">
            <a:normAutofit/>
          </a:bodyPr>
          <a:lstStyle>
            <a:lvl1pPr marL="0" indent="0">
              <a:buNone/>
              <a:defRPr lang="nl-NL" sz="2250" b="1" kern="1200" spc="-23" baseline="0" dirty="0">
                <a:solidFill>
                  <a:schemeClr val="tx1"/>
                </a:solidFill>
                <a:latin typeface="+mj-lt"/>
                <a:ea typeface="+mj-ea"/>
                <a:cs typeface="+mj-cs"/>
              </a:defRPr>
            </a:lvl1pPr>
          </a:lstStyle>
          <a:p>
            <a:pPr lvl="0"/>
            <a:r>
              <a:rPr lang="nl-NL" noProof="0"/>
              <a:t>nr.</a:t>
            </a:r>
          </a:p>
        </p:txBody>
      </p:sp>
      <p:grpSp>
        <p:nvGrpSpPr>
          <p:cNvPr id="13" name="Logo">
            <a:extLst>
              <a:ext uri="{FF2B5EF4-FFF2-40B4-BE49-F238E27FC236}">
                <a16:creationId xmlns:a16="http://schemas.microsoft.com/office/drawing/2014/main" id="{131E4FBE-CE9E-49C3-B0DC-AC42D8D7FE39}"/>
              </a:ext>
            </a:extLst>
          </p:cNvPr>
          <p:cNvGrpSpPr>
            <a:grpSpLocks noChangeAspect="1"/>
          </p:cNvGrpSpPr>
          <p:nvPr userDrawn="1"/>
        </p:nvGrpSpPr>
        <p:grpSpPr>
          <a:xfrm>
            <a:off x="8249417" y="6308770"/>
            <a:ext cx="607500" cy="168361"/>
            <a:chOff x="4033837" y="3000375"/>
            <a:chExt cx="2429593" cy="504996"/>
          </a:xfrm>
          <a:solidFill>
            <a:schemeClr val="tx1"/>
          </a:solidFill>
        </p:grpSpPr>
        <p:sp>
          <p:nvSpPr>
            <p:cNvPr id="14" name="Vrije vorm: vorm 13">
              <a:extLst>
                <a:ext uri="{FF2B5EF4-FFF2-40B4-BE49-F238E27FC236}">
                  <a16:creationId xmlns:a16="http://schemas.microsoft.com/office/drawing/2014/main" id="{CF560A07-571E-49CB-8BF2-FE03BE61598C}"/>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sz="1013" noProof="0"/>
            </a:p>
          </p:txBody>
        </p:sp>
        <p:sp>
          <p:nvSpPr>
            <p:cNvPr id="15" name="Vrije vorm: vorm 14">
              <a:extLst>
                <a:ext uri="{FF2B5EF4-FFF2-40B4-BE49-F238E27FC236}">
                  <a16:creationId xmlns:a16="http://schemas.microsoft.com/office/drawing/2014/main" id="{CD13A10B-1187-4201-895D-30E8DEF1EE00}"/>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sz="1013" noProof="0"/>
            </a:p>
          </p:txBody>
        </p:sp>
        <p:sp>
          <p:nvSpPr>
            <p:cNvPr id="16" name="Vrije vorm: vorm 15">
              <a:extLst>
                <a:ext uri="{FF2B5EF4-FFF2-40B4-BE49-F238E27FC236}">
                  <a16:creationId xmlns:a16="http://schemas.microsoft.com/office/drawing/2014/main" id="{2A9AF56A-6CE2-4855-B82D-85682D690397}"/>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sz="1013" noProof="0"/>
            </a:p>
          </p:txBody>
        </p:sp>
        <p:sp>
          <p:nvSpPr>
            <p:cNvPr id="17" name="Vrije vorm: vorm 16">
              <a:extLst>
                <a:ext uri="{FF2B5EF4-FFF2-40B4-BE49-F238E27FC236}">
                  <a16:creationId xmlns:a16="http://schemas.microsoft.com/office/drawing/2014/main" id="{063D4F54-662C-4A93-8440-C00F6D6910A5}"/>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sz="1013" noProof="0"/>
            </a:p>
          </p:txBody>
        </p:sp>
        <p:sp>
          <p:nvSpPr>
            <p:cNvPr id="18" name="Vrije vorm: vorm 17">
              <a:extLst>
                <a:ext uri="{FF2B5EF4-FFF2-40B4-BE49-F238E27FC236}">
                  <a16:creationId xmlns:a16="http://schemas.microsoft.com/office/drawing/2014/main" id="{FB0ED5F0-B2E4-4EB4-BCDE-0941DEEFB53E}"/>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sz="1013" noProof="0"/>
            </a:p>
          </p:txBody>
        </p:sp>
        <p:sp>
          <p:nvSpPr>
            <p:cNvPr id="19" name="Vrije vorm: vorm 18">
              <a:extLst>
                <a:ext uri="{FF2B5EF4-FFF2-40B4-BE49-F238E27FC236}">
                  <a16:creationId xmlns:a16="http://schemas.microsoft.com/office/drawing/2014/main" id="{E18D3603-7DA4-428B-96E2-9E23C7709365}"/>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sz="1013" noProof="0"/>
            </a:p>
          </p:txBody>
        </p:sp>
        <p:sp>
          <p:nvSpPr>
            <p:cNvPr id="20" name="Vrije vorm: vorm 19">
              <a:extLst>
                <a:ext uri="{FF2B5EF4-FFF2-40B4-BE49-F238E27FC236}">
                  <a16:creationId xmlns:a16="http://schemas.microsoft.com/office/drawing/2014/main" id="{6486DE3C-E5E2-4469-ABC8-3029D46C85AC}"/>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sz="1013" noProof="0"/>
            </a:p>
          </p:txBody>
        </p:sp>
      </p:grpSp>
    </p:spTree>
    <p:extLst>
      <p:ext uri="{BB962C8B-B14F-4D97-AF65-F5344CB8AC3E}">
        <p14:creationId xmlns:p14="http://schemas.microsoft.com/office/powerpoint/2010/main" val="3767490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Hoofdstuk met afbeelding Blauw">
    <p:bg>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942979" y="4878640"/>
            <a:ext cx="7922419" cy="1250698"/>
          </a:xfrm>
        </p:spPr>
        <p:txBody>
          <a:bodyPr/>
          <a:lstStyle>
            <a:lvl1pPr>
              <a:lnSpc>
                <a:spcPct val="100000"/>
              </a:lnSpc>
              <a:defRPr spc="-23" baseline="0">
                <a:solidFill>
                  <a:schemeClr val="accent1"/>
                </a:solidFill>
              </a:defRPr>
            </a:lvl1p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445E9D6B-D6F0-40D7-BDA6-80E6F7E85B75}"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sp>
        <p:nvSpPr>
          <p:cNvPr id="11" name="Tijdelijke aanduiding voor afbeelding 24">
            <a:extLst>
              <a:ext uri="{FF2B5EF4-FFF2-40B4-BE49-F238E27FC236}">
                <a16:creationId xmlns:a16="http://schemas.microsoft.com/office/drawing/2014/main" id="{F8818275-0ECE-4EEA-85E4-E5F24E3D1DFC}"/>
              </a:ext>
            </a:extLst>
          </p:cNvPr>
          <p:cNvSpPr>
            <a:spLocks noGrp="1"/>
          </p:cNvSpPr>
          <p:nvPr>
            <p:ph type="pic" sz="quarter" idx="13"/>
          </p:nvPr>
        </p:nvSpPr>
        <p:spPr>
          <a:xfrm>
            <a:off x="5" y="0"/>
            <a:ext cx="9143999" cy="4620126"/>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12" name="Tijdelijke aanduiding voor tekst 11">
            <a:extLst>
              <a:ext uri="{FF2B5EF4-FFF2-40B4-BE49-F238E27FC236}">
                <a16:creationId xmlns:a16="http://schemas.microsoft.com/office/drawing/2014/main" id="{833F10DA-7BE3-44BC-AD73-417280AF888C}"/>
              </a:ext>
            </a:extLst>
          </p:cNvPr>
          <p:cNvSpPr>
            <a:spLocks noGrp="1"/>
          </p:cNvSpPr>
          <p:nvPr>
            <p:ph type="body" sz="quarter" idx="14" hasCustomPrompt="1"/>
          </p:nvPr>
        </p:nvSpPr>
        <p:spPr>
          <a:xfrm>
            <a:off x="278607" y="4878640"/>
            <a:ext cx="664368" cy="1250698"/>
          </a:xfrm>
        </p:spPr>
        <p:txBody>
          <a:bodyPr tIns="36000">
            <a:normAutofit/>
          </a:bodyPr>
          <a:lstStyle>
            <a:lvl1pPr marL="0" indent="0">
              <a:buNone/>
              <a:defRPr lang="nl-NL" sz="2250" b="1" kern="1200" spc="-23" baseline="0" dirty="0">
                <a:solidFill>
                  <a:schemeClr val="accent1"/>
                </a:solidFill>
                <a:latin typeface="+mj-lt"/>
                <a:ea typeface="+mj-ea"/>
                <a:cs typeface="+mj-cs"/>
              </a:defRPr>
            </a:lvl1pPr>
          </a:lstStyle>
          <a:p>
            <a:pPr lvl="0"/>
            <a:r>
              <a:rPr lang="nl-NL" noProof="0"/>
              <a:t>nr.</a:t>
            </a:r>
          </a:p>
        </p:txBody>
      </p:sp>
      <p:grpSp>
        <p:nvGrpSpPr>
          <p:cNvPr id="9" name="Logo">
            <a:extLst>
              <a:ext uri="{FF2B5EF4-FFF2-40B4-BE49-F238E27FC236}">
                <a16:creationId xmlns:a16="http://schemas.microsoft.com/office/drawing/2014/main" id="{8154B1E2-03C9-4C2E-B0D6-C4E6F2009E69}"/>
              </a:ext>
            </a:extLst>
          </p:cNvPr>
          <p:cNvGrpSpPr>
            <a:grpSpLocks noChangeAspect="1"/>
          </p:cNvGrpSpPr>
          <p:nvPr userDrawn="1"/>
        </p:nvGrpSpPr>
        <p:grpSpPr>
          <a:xfrm>
            <a:off x="8249416" y="6308770"/>
            <a:ext cx="6075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D8B74DBB-28C8-47E9-AA27-F8D399B9526D}"/>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sz="1013" noProof="0" dirty="0"/>
            </a:p>
          </p:txBody>
        </p:sp>
        <p:sp>
          <p:nvSpPr>
            <p:cNvPr id="13" name="Vrije vorm: vorm 12">
              <a:extLst>
                <a:ext uri="{FF2B5EF4-FFF2-40B4-BE49-F238E27FC236}">
                  <a16:creationId xmlns:a16="http://schemas.microsoft.com/office/drawing/2014/main" id="{4B2EC2F3-D1E1-4014-90D5-4F8B24861A3A}"/>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sz="1013" noProof="0" dirty="0"/>
            </a:p>
          </p:txBody>
        </p:sp>
        <p:sp>
          <p:nvSpPr>
            <p:cNvPr id="14" name="Vrije vorm: vorm 13">
              <a:extLst>
                <a:ext uri="{FF2B5EF4-FFF2-40B4-BE49-F238E27FC236}">
                  <a16:creationId xmlns:a16="http://schemas.microsoft.com/office/drawing/2014/main" id="{B1C2803A-0EF6-4E34-9DB4-496EB7F724D8}"/>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sz="1013" noProof="0" dirty="0"/>
            </a:p>
          </p:txBody>
        </p:sp>
        <p:sp>
          <p:nvSpPr>
            <p:cNvPr id="15" name="Vrije vorm: vorm 14">
              <a:extLst>
                <a:ext uri="{FF2B5EF4-FFF2-40B4-BE49-F238E27FC236}">
                  <a16:creationId xmlns:a16="http://schemas.microsoft.com/office/drawing/2014/main" id="{B9C63037-3A08-47AF-A098-63FFDD89854B}"/>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sz="1013" noProof="0" dirty="0"/>
            </a:p>
          </p:txBody>
        </p:sp>
        <p:sp>
          <p:nvSpPr>
            <p:cNvPr id="16" name="Vrije vorm: vorm 15">
              <a:extLst>
                <a:ext uri="{FF2B5EF4-FFF2-40B4-BE49-F238E27FC236}">
                  <a16:creationId xmlns:a16="http://schemas.microsoft.com/office/drawing/2014/main" id="{43C48D06-7C65-4FAB-A385-32C7A78D546F}"/>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sz="1013" noProof="0" dirty="0"/>
            </a:p>
          </p:txBody>
        </p:sp>
        <p:sp>
          <p:nvSpPr>
            <p:cNvPr id="17" name="Vrije vorm: vorm 16">
              <a:extLst>
                <a:ext uri="{FF2B5EF4-FFF2-40B4-BE49-F238E27FC236}">
                  <a16:creationId xmlns:a16="http://schemas.microsoft.com/office/drawing/2014/main" id="{13146446-781B-4CD5-8D83-F40D7172B4A9}"/>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sz="1013" noProof="0" dirty="0"/>
            </a:p>
          </p:txBody>
        </p:sp>
        <p:sp>
          <p:nvSpPr>
            <p:cNvPr id="18" name="Vrije vorm: vorm 17">
              <a:extLst>
                <a:ext uri="{FF2B5EF4-FFF2-40B4-BE49-F238E27FC236}">
                  <a16:creationId xmlns:a16="http://schemas.microsoft.com/office/drawing/2014/main" id="{7C1F7F4C-FA11-4AC0-BBB4-F6B1E8762A2A}"/>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sz="1013" noProof="0" dirty="0"/>
            </a:p>
          </p:txBody>
        </p:sp>
      </p:grpSp>
    </p:spTree>
    <p:extLst>
      <p:ext uri="{BB962C8B-B14F-4D97-AF65-F5344CB8AC3E}">
        <p14:creationId xmlns:p14="http://schemas.microsoft.com/office/powerpoint/2010/main" val="18261775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F5F28369-D853-41FC-B421-7149A2BF223D}"/>
              </a:ext>
            </a:extLst>
          </p:cNvPr>
          <p:cNvSpPr>
            <a:spLocks noGrp="1"/>
          </p:cNvSpPr>
          <p:nvPr>
            <p:ph type="title"/>
          </p:nvPr>
        </p:nvSpPr>
        <p:spPr>
          <a:xfrm>
            <a:off x="278611" y="296863"/>
            <a:ext cx="7581023" cy="1160403"/>
          </a:xfrm>
          <a:prstGeom prst="rect">
            <a:avLst/>
          </a:prstGeom>
        </p:spPr>
        <p:txBody>
          <a:bodyPr vert="horz" lIns="0" tIns="36000" rIns="0" bIns="0" rtlCol="0" anchor="t" anchorCtr="0">
            <a:noAutofit/>
          </a:bodyPr>
          <a:lstStyle/>
          <a:p>
            <a:endParaRPr lang="nl-NL" noProof="0" dirty="0"/>
          </a:p>
        </p:txBody>
      </p:sp>
      <p:sp>
        <p:nvSpPr>
          <p:cNvPr id="3" name="Tijdelijke aanduiding voor tekst 2">
            <a:extLst>
              <a:ext uri="{FF2B5EF4-FFF2-40B4-BE49-F238E27FC236}">
                <a16:creationId xmlns:a16="http://schemas.microsoft.com/office/drawing/2014/main" id="{2C07AA40-F257-4F75-AEE1-A6910D0C566C}"/>
              </a:ext>
            </a:extLst>
          </p:cNvPr>
          <p:cNvSpPr>
            <a:spLocks noGrp="1"/>
          </p:cNvSpPr>
          <p:nvPr>
            <p:ph type="body" idx="1"/>
          </p:nvPr>
        </p:nvSpPr>
        <p:spPr>
          <a:xfrm>
            <a:off x="278608" y="1709739"/>
            <a:ext cx="8586788" cy="4356100"/>
          </a:xfrm>
          <a:prstGeom prst="rect">
            <a:avLst/>
          </a:prstGeom>
        </p:spPr>
        <p:txBody>
          <a:bodyPr vert="horz" lIns="0" tIns="0" rIns="0" bIns="0" rtlCol="0">
            <a:noAutofit/>
          </a:bodyPr>
          <a:lstStyle/>
          <a:p>
            <a:pPr lvl="0"/>
            <a:r>
              <a:rPr lang="nl-NL" noProof="0" dirty="0"/>
              <a:t>Klikken om de tekststijl van het model te bewerken</a:t>
            </a:r>
          </a:p>
          <a:p>
            <a:pPr lvl="1"/>
            <a:r>
              <a:rPr lang="nl-NL" noProof="0" dirty="0"/>
              <a:t>Tweede niveau</a:t>
            </a:r>
          </a:p>
          <a:p>
            <a:pPr lvl="2"/>
            <a:r>
              <a:rPr lang="nl-NL" noProof="0" dirty="0"/>
              <a:t>Derde niveau</a:t>
            </a:r>
          </a:p>
          <a:p>
            <a:pPr lvl="3"/>
            <a:r>
              <a:rPr lang="nl-NL" noProof="0" dirty="0"/>
              <a:t>Vierde niveau</a:t>
            </a:r>
          </a:p>
          <a:p>
            <a:pPr lvl="4"/>
            <a:r>
              <a:rPr lang="nl-NL" noProof="0" dirty="0"/>
              <a:t>Vijfde niveau</a:t>
            </a:r>
          </a:p>
          <a:p>
            <a:pPr lvl="5"/>
            <a:r>
              <a:rPr lang="nl-NL" noProof="0" dirty="0"/>
              <a:t>Zesde niveau</a:t>
            </a:r>
          </a:p>
          <a:p>
            <a:pPr lvl="6"/>
            <a:r>
              <a:rPr lang="nl-NL" noProof="0" dirty="0"/>
              <a:t>Zevende niveau - Subtitel</a:t>
            </a:r>
          </a:p>
          <a:p>
            <a:pPr lvl="7"/>
            <a:r>
              <a:rPr lang="nl-NL" noProof="0" dirty="0"/>
              <a:t>Achtste niveau - Subtitel</a:t>
            </a:r>
          </a:p>
          <a:p>
            <a:pPr lvl="8"/>
            <a:r>
              <a:rPr lang="nl-NL" noProof="0" dirty="0"/>
              <a:t>Negende Niveau</a:t>
            </a:r>
          </a:p>
        </p:txBody>
      </p:sp>
      <p:sp>
        <p:nvSpPr>
          <p:cNvPr id="4" name="Tijdelijke aanduiding voor datum 3">
            <a:extLst>
              <a:ext uri="{FF2B5EF4-FFF2-40B4-BE49-F238E27FC236}">
                <a16:creationId xmlns:a16="http://schemas.microsoft.com/office/drawing/2014/main" id="{33F86E3F-0C63-4E97-895C-45E3D9DA10B2}"/>
              </a:ext>
            </a:extLst>
          </p:cNvPr>
          <p:cNvSpPr>
            <a:spLocks noGrp="1"/>
          </p:cNvSpPr>
          <p:nvPr>
            <p:ph type="dt" sz="half" idx="2"/>
          </p:nvPr>
        </p:nvSpPr>
        <p:spPr>
          <a:xfrm>
            <a:off x="4571999" y="7020000"/>
            <a:ext cx="1215000" cy="216000"/>
          </a:xfrm>
          <a:prstGeom prst="rect">
            <a:avLst/>
          </a:prstGeom>
        </p:spPr>
        <p:txBody>
          <a:bodyPr vert="horz" lIns="0" tIns="0" rIns="0" bIns="0" rtlCol="0" anchor="t" anchorCtr="0">
            <a:noAutofit/>
          </a:bodyPr>
          <a:lstStyle>
            <a:lvl1pPr algn="l">
              <a:defRPr sz="675">
                <a:solidFill>
                  <a:srgbClr val="E6E6E6"/>
                </a:solidFill>
              </a:defRPr>
            </a:lvl1pPr>
          </a:lstStyle>
          <a:p>
            <a:fld id="{3033D5A6-A31A-4714-8C8C-D9F565F5F594}" type="datetime1">
              <a:rPr lang="nl-NL" noProof="0" smtClean="0"/>
              <a:t>14-3-2024</a:t>
            </a:fld>
            <a:endParaRPr lang="nl-NL" noProof="0" dirty="0"/>
          </a:p>
        </p:txBody>
      </p:sp>
      <p:sp>
        <p:nvSpPr>
          <p:cNvPr id="5" name="Tijdelijke aanduiding voor voettekst 4">
            <a:extLst>
              <a:ext uri="{FF2B5EF4-FFF2-40B4-BE49-F238E27FC236}">
                <a16:creationId xmlns:a16="http://schemas.microsoft.com/office/drawing/2014/main" id="{577FCBCE-DC2F-4902-A3CE-81254D6F4A46}"/>
              </a:ext>
            </a:extLst>
          </p:cNvPr>
          <p:cNvSpPr>
            <a:spLocks noGrp="1"/>
          </p:cNvSpPr>
          <p:nvPr>
            <p:ph type="ftr" sz="quarter" idx="3"/>
          </p:nvPr>
        </p:nvSpPr>
        <p:spPr>
          <a:xfrm>
            <a:off x="540430" y="6325170"/>
            <a:ext cx="3972043" cy="216000"/>
          </a:xfrm>
          <a:prstGeom prst="rect">
            <a:avLst/>
          </a:prstGeom>
        </p:spPr>
        <p:txBody>
          <a:bodyPr vert="horz" lIns="0" tIns="0" rIns="0" bIns="0" rtlCol="0" anchor="t" anchorCtr="0">
            <a:noAutofit/>
          </a:bodyPr>
          <a:lstStyle>
            <a:lvl1pPr algn="l">
              <a:defRPr sz="675">
                <a:solidFill>
                  <a:schemeClr val="tx1"/>
                </a:solidFill>
              </a:defRPr>
            </a:lvl1pPr>
          </a:lstStyle>
          <a:p>
            <a:r>
              <a:rPr lang="nl-NL" noProof="0" dirty="0"/>
              <a:t>Onderwerp van de presentatie</a:t>
            </a:r>
          </a:p>
        </p:txBody>
      </p:sp>
      <p:sp>
        <p:nvSpPr>
          <p:cNvPr id="6" name="Tijdelijke aanduiding voor dianummer 5">
            <a:extLst>
              <a:ext uri="{FF2B5EF4-FFF2-40B4-BE49-F238E27FC236}">
                <a16:creationId xmlns:a16="http://schemas.microsoft.com/office/drawing/2014/main" id="{1EA90362-143D-4A57-889A-3B5E336B0AB3}"/>
              </a:ext>
            </a:extLst>
          </p:cNvPr>
          <p:cNvSpPr>
            <a:spLocks noGrp="1"/>
          </p:cNvSpPr>
          <p:nvPr>
            <p:ph type="sldNum" sz="quarter" idx="4"/>
          </p:nvPr>
        </p:nvSpPr>
        <p:spPr>
          <a:xfrm>
            <a:off x="278607" y="6325170"/>
            <a:ext cx="233958" cy="216000"/>
          </a:xfrm>
          <a:prstGeom prst="rect">
            <a:avLst/>
          </a:prstGeom>
        </p:spPr>
        <p:txBody>
          <a:bodyPr vert="horz" lIns="0" tIns="0" rIns="0" bIns="0" rtlCol="0" anchor="t" anchorCtr="0">
            <a:noAutofit/>
          </a:bodyPr>
          <a:lstStyle>
            <a:lvl1pPr algn="l">
              <a:defRPr sz="675" b="1">
                <a:solidFill>
                  <a:schemeClr val="tx1"/>
                </a:solidFill>
              </a:defRPr>
            </a:lvl1pPr>
          </a:lstStyle>
          <a:p>
            <a:fld id="{45B76B8B-DE07-48A4-9913-B57A52F2F853}" type="slidenum">
              <a:rPr lang="nl-NL" noProof="0" smtClean="0"/>
              <a:pPr/>
              <a:t>‹nr.›</a:t>
            </a:fld>
            <a:endParaRPr lang="nl-NL" noProof="0" dirty="0"/>
          </a:p>
        </p:txBody>
      </p:sp>
      <p:grpSp>
        <p:nvGrpSpPr>
          <p:cNvPr id="10" name="Logo">
            <a:extLst>
              <a:ext uri="{FF2B5EF4-FFF2-40B4-BE49-F238E27FC236}">
                <a16:creationId xmlns:a16="http://schemas.microsoft.com/office/drawing/2014/main" id="{AC2B3D40-4D66-4B96-8808-38A2F4F4C97E}"/>
              </a:ext>
            </a:extLst>
          </p:cNvPr>
          <p:cNvGrpSpPr>
            <a:grpSpLocks noChangeAspect="1"/>
          </p:cNvGrpSpPr>
          <p:nvPr/>
        </p:nvGrpSpPr>
        <p:grpSpPr>
          <a:xfrm>
            <a:off x="8249416" y="6308770"/>
            <a:ext cx="607500" cy="168361"/>
            <a:chOff x="4033837" y="3000375"/>
            <a:chExt cx="2429593" cy="504996"/>
          </a:xfrm>
          <a:solidFill>
            <a:schemeClr val="tx1"/>
          </a:solidFill>
        </p:grpSpPr>
        <p:sp>
          <p:nvSpPr>
            <p:cNvPr id="11" name="Vrije vorm: vorm 10">
              <a:extLst>
                <a:ext uri="{FF2B5EF4-FFF2-40B4-BE49-F238E27FC236}">
                  <a16:creationId xmlns:a16="http://schemas.microsoft.com/office/drawing/2014/main" id="{71AEE973-A991-4793-A737-1C2D82A7AA3E}"/>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sz="1013" noProof="0" dirty="0"/>
            </a:p>
          </p:txBody>
        </p:sp>
        <p:sp>
          <p:nvSpPr>
            <p:cNvPr id="12" name="Vrije vorm: vorm 11">
              <a:extLst>
                <a:ext uri="{FF2B5EF4-FFF2-40B4-BE49-F238E27FC236}">
                  <a16:creationId xmlns:a16="http://schemas.microsoft.com/office/drawing/2014/main" id="{DE6AAFCD-6B85-4093-8424-57DECBB9020C}"/>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sz="1013" noProof="0" dirty="0"/>
            </a:p>
          </p:txBody>
        </p:sp>
        <p:sp>
          <p:nvSpPr>
            <p:cNvPr id="13" name="Vrije vorm: vorm 12">
              <a:extLst>
                <a:ext uri="{FF2B5EF4-FFF2-40B4-BE49-F238E27FC236}">
                  <a16:creationId xmlns:a16="http://schemas.microsoft.com/office/drawing/2014/main" id="{804F2F31-380C-400D-9AC4-1FDFA21E5423}"/>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sz="1013" noProof="0" dirty="0"/>
            </a:p>
          </p:txBody>
        </p:sp>
        <p:sp>
          <p:nvSpPr>
            <p:cNvPr id="14" name="Vrije vorm: vorm 13">
              <a:extLst>
                <a:ext uri="{FF2B5EF4-FFF2-40B4-BE49-F238E27FC236}">
                  <a16:creationId xmlns:a16="http://schemas.microsoft.com/office/drawing/2014/main" id="{595ECC52-9B4D-430D-979C-990E6A3C971C}"/>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sz="1013" noProof="0" dirty="0"/>
            </a:p>
          </p:txBody>
        </p:sp>
        <p:sp>
          <p:nvSpPr>
            <p:cNvPr id="15" name="Vrije vorm: vorm 14">
              <a:extLst>
                <a:ext uri="{FF2B5EF4-FFF2-40B4-BE49-F238E27FC236}">
                  <a16:creationId xmlns:a16="http://schemas.microsoft.com/office/drawing/2014/main" id="{4085E259-5C17-488D-9829-4345C64B80F9}"/>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sz="1013" noProof="0" dirty="0"/>
            </a:p>
          </p:txBody>
        </p:sp>
        <p:sp>
          <p:nvSpPr>
            <p:cNvPr id="16" name="Vrije vorm: vorm 15">
              <a:extLst>
                <a:ext uri="{FF2B5EF4-FFF2-40B4-BE49-F238E27FC236}">
                  <a16:creationId xmlns:a16="http://schemas.microsoft.com/office/drawing/2014/main" id="{9DFBDC82-81BF-49C8-9ADC-C124E19655F5}"/>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sz="1013" noProof="0" dirty="0"/>
            </a:p>
          </p:txBody>
        </p:sp>
        <p:sp>
          <p:nvSpPr>
            <p:cNvPr id="17" name="Vrije vorm: vorm 16">
              <a:extLst>
                <a:ext uri="{FF2B5EF4-FFF2-40B4-BE49-F238E27FC236}">
                  <a16:creationId xmlns:a16="http://schemas.microsoft.com/office/drawing/2014/main" id="{24B01084-4721-4A15-87C0-03BBF8FE1D2C}"/>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sz="1013" noProof="0" dirty="0"/>
            </a:p>
          </p:txBody>
        </p:sp>
      </p:grpSp>
    </p:spTree>
    <p:extLst>
      <p:ext uri="{BB962C8B-B14F-4D97-AF65-F5344CB8AC3E}">
        <p14:creationId xmlns:p14="http://schemas.microsoft.com/office/powerpoint/2010/main" val="3796236846"/>
      </p:ext>
    </p:extLst>
  </p:cSld>
  <p:clrMap bg1="lt1" tx1="dk1" bg2="lt2" tx2="dk2" accent1="accent1" accent2="accent2" accent3="accent3" accent4="accent4" accent5="accent5" accent6="accent6" hlink="hlink" folHlink="folHlink"/>
  <p:sldLayoutIdLst>
    <p:sldLayoutId id="2147483668" r:id="rId1"/>
    <p:sldLayoutId id="2147483650" r:id="rId2"/>
    <p:sldLayoutId id="2147483663" r:id="rId3"/>
    <p:sldLayoutId id="2147483664" r:id="rId4"/>
    <p:sldLayoutId id="2147483665" r:id="rId5"/>
    <p:sldLayoutId id="2147483666" r:id="rId6"/>
    <p:sldLayoutId id="2147483667" r:id="rId7"/>
    <p:sldLayoutId id="2147483671" r:id="rId8"/>
    <p:sldLayoutId id="2147483679" r:id="rId9"/>
    <p:sldLayoutId id="2147483680" r:id="rId10"/>
    <p:sldLayoutId id="2147483681" r:id="rId11"/>
    <p:sldLayoutId id="2147483682" r:id="rId12"/>
    <p:sldLayoutId id="2147483672" r:id="rId13"/>
    <p:sldLayoutId id="2147483673" r:id="rId14"/>
    <p:sldLayoutId id="2147483674" r:id="rId15"/>
    <p:sldLayoutId id="2147483676" r:id="rId16"/>
    <p:sldLayoutId id="2147483677" r:id="rId17"/>
    <p:sldLayoutId id="2147483678" r:id="rId18"/>
    <p:sldLayoutId id="2147483649" r:id="rId19"/>
    <p:sldLayoutId id="2147483669" r:id="rId20"/>
    <p:sldLayoutId id="2147483670" r:id="rId21"/>
    <p:sldLayoutId id="2147483683" r:id="rId22"/>
    <p:sldLayoutId id="2147483684" r:id="rId23"/>
    <p:sldLayoutId id="2147483685" r:id="rId24"/>
    <p:sldLayoutId id="2147483654" r:id="rId25"/>
    <p:sldLayoutId id="2147483655" r:id="rId26"/>
    <p:sldLayoutId id="2147483687" r:id="rId27"/>
    <p:sldLayoutId id="2147483688" r:id="rId28"/>
    <p:sldLayoutId id="2147483689" r:id="rId29"/>
    <p:sldLayoutId id="2147483690" r:id="rId30"/>
  </p:sldLayoutIdLst>
  <p:hf hdr="0"/>
  <p:txStyles>
    <p:titleStyle>
      <a:lvl1pPr algn="l" defTabSz="514350" rtl="0" eaLnBrk="1" latinLnBrk="0" hangingPunct="1">
        <a:lnSpc>
          <a:spcPct val="90000"/>
        </a:lnSpc>
        <a:spcBef>
          <a:spcPct val="0"/>
        </a:spcBef>
        <a:buNone/>
        <a:defRPr sz="2250" b="1" kern="1200" spc="0" baseline="0">
          <a:solidFill>
            <a:schemeClr val="tx1"/>
          </a:solidFill>
          <a:latin typeface="+mj-lt"/>
          <a:ea typeface="+mj-ea"/>
          <a:cs typeface="+mj-cs"/>
        </a:defRPr>
      </a:lvl1pPr>
    </p:titleStyle>
    <p:bodyStyle>
      <a:lvl1pPr marL="121500" indent="-121500" algn="l" defTabSz="514350" rtl="0" eaLnBrk="1" latinLnBrk="0" hangingPunct="1">
        <a:lnSpc>
          <a:spcPct val="100000"/>
        </a:lnSpc>
        <a:spcBef>
          <a:spcPts val="0"/>
        </a:spcBef>
        <a:buFont typeface="Arial" panose="020B0604020202020204" pitchFamily="34" charset="0"/>
        <a:buChar char="•"/>
        <a:defRPr sz="1013" kern="1200">
          <a:solidFill>
            <a:schemeClr val="tx1"/>
          </a:solidFill>
          <a:latin typeface="+mn-lt"/>
          <a:ea typeface="+mn-ea"/>
          <a:cs typeface="+mn-cs"/>
        </a:defRPr>
      </a:lvl1pPr>
      <a:lvl2pPr marL="243000" indent="-121500" algn="l" defTabSz="514350" rtl="0" eaLnBrk="1" latinLnBrk="0" hangingPunct="1">
        <a:lnSpc>
          <a:spcPct val="100000"/>
        </a:lnSpc>
        <a:spcBef>
          <a:spcPts val="0"/>
        </a:spcBef>
        <a:buFont typeface="Arial" panose="020B0604020202020204" pitchFamily="34" charset="0"/>
        <a:buChar char="-"/>
        <a:defRPr sz="1013" kern="1200">
          <a:solidFill>
            <a:schemeClr val="tx1"/>
          </a:solidFill>
          <a:latin typeface="+mn-lt"/>
          <a:ea typeface="+mn-ea"/>
          <a:cs typeface="+mn-cs"/>
        </a:defRPr>
      </a:lvl2pPr>
      <a:lvl3pPr marL="364500" indent="-121500" algn="l" defTabSz="514350" rtl="0" eaLnBrk="1" latinLnBrk="0" hangingPunct="1">
        <a:lnSpc>
          <a:spcPct val="100000"/>
        </a:lnSpc>
        <a:spcBef>
          <a:spcPts val="0"/>
        </a:spcBef>
        <a:buFont typeface="Arial" panose="020B0604020202020204" pitchFamily="34" charset="0"/>
        <a:buChar char="-"/>
        <a:defRPr sz="1013" b="0" kern="1200">
          <a:solidFill>
            <a:schemeClr val="tx1"/>
          </a:solidFill>
          <a:latin typeface="+mn-lt"/>
          <a:ea typeface="+mn-ea"/>
          <a:cs typeface="+mn-cs"/>
        </a:defRPr>
      </a:lvl3pPr>
      <a:lvl4pPr marL="0" indent="0" algn="l" defTabSz="514350" rtl="0" eaLnBrk="1" latinLnBrk="0" hangingPunct="1">
        <a:lnSpc>
          <a:spcPct val="100000"/>
        </a:lnSpc>
        <a:spcBef>
          <a:spcPts val="0"/>
        </a:spcBef>
        <a:buFontTx/>
        <a:buNone/>
        <a:defRPr sz="1013" b="1" kern="1200">
          <a:solidFill>
            <a:schemeClr val="tx1"/>
          </a:solidFill>
          <a:latin typeface="+mn-lt"/>
          <a:ea typeface="+mn-ea"/>
          <a:cs typeface="+mn-cs"/>
        </a:defRPr>
      </a:lvl4pPr>
      <a:lvl5pPr marL="0" indent="0" algn="l" defTabSz="514350" rtl="0" eaLnBrk="1" latinLnBrk="0" hangingPunct="1">
        <a:lnSpc>
          <a:spcPct val="100000"/>
        </a:lnSpc>
        <a:spcBef>
          <a:spcPts val="0"/>
        </a:spcBef>
        <a:buFont typeface="+mj-lt"/>
        <a:buNone/>
        <a:defRPr sz="1013" kern="1200">
          <a:solidFill>
            <a:schemeClr val="tx1"/>
          </a:solidFill>
          <a:latin typeface="+mn-lt"/>
          <a:ea typeface="+mn-ea"/>
          <a:cs typeface="+mn-cs"/>
        </a:defRPr>
      </a:lvl5pPr>
      <a:lvl6pPr marL="243000" indent="-243000" algn="l" defTabSz="514350" rtl="0" eaLnBrk="1" latinLnBrk="0" hangingPunct="1">
        <a:lnSpc>
          <a:spcPct val="100000"/>
        </a:lnSpc>
        <a:spcBef>
          <a:spcPts val="0"/>
        </a:spcBef>
        <a:buFont typeface="+mj-lt"/>
        <a:buAutoNum type="arabicPeriod"/>
        <a:defRPr sz="1013" kern="1200">
          <a:solidFill>
            <a:schemeClr val="tx1"/>
          </a:solidFill>
          <a:latin typeface="+mn-lt"/>
          <a:ea typeface="+mn-ea"/>
          <a:cs typeface="+mn-cs"/>
        </a:defRPr>
      </a:lvl6pPr>
      <a:lvl7pPr marL="486000" indent="-243000" algn="l" defTabSz="514350" rtl="0" eaLnBrk="1" latinLnBrk="0" hangingPunct="1">
        <a:lnSpc>
          <a:spcPct val="100000"/>
        </a:lnSpc>
        <a:spcBef>
          <a:spcPts val="0"/>
        </a:spcBef>
        <a:spcAft>
          <a:spcPts val="0"/>
        </a:spcAft>
        <a:buFont typeface="+mj-lt"/>
        <a:buAutoNum type="alphaLcPeriod"/>
        <a:defRPr lang="nl-NL" sz="1013" kern="1200" noProof="0" dirty="0">
          <a:solidFill>
            <a:schemeClr val="tx1"/>
          </a:solidFill>
          <a:latin typeface="+mn-lt"/>
          <a:ea typeface="+mn-ea"/>
          <a:cs typeface="+mn-cs"/>
        </a:defRPr>
      </a:lvl7pPr>
      <a:lvl8pPr marL="0" indent="0" algn="l" defTabSz="514350" rtl="0" eaLnBrk="1" latinLnBrk="0" hangingPunct="1">
        <a:lnSpc>
          <a:spcPct val="100000"/>
        </a:lnSpc>
        <a:spcBef>
          <a:spcPts val="0"/>
        </a:spcBef>
        <a:spcAft>
          <a:spcPts val="675"/>
        </a:spcAft>
        <a:buFont typeface="Arial" panose="020B0604020202020204" pitchFamily="34" charset="0"/>
        <a:buNone/>
        <a:defRPr lang="nl-NL" sz="1688" kern="1200" noProof="0" dirty="0">
          <a:solidFill>
            <a:schemeClr val="tx1"/>
          </a:solidFill>
          <a:latin typeface="+mn-lt"/>
          <a:ea typeface="+mn-ea"/>
          <a:cs typeface="+mn-cs"/>
        </a:defRPr>
      </a:lvl8pPr>
      <a:lvl9pPr marL="0" indent="0" algn="l" defTabSz="514350" rtl="0" eaLnBrk="1" latinLnBrk="0" hangingPunct="1">
        <a:lnSpc>
          <a:spcPct val="100000"/>
        </a:lnSpc>
        <a:spcBef>
          <a:spcPts val="0"/>
        </a:spcBef>
        <a:buFont typeface="Arial" panose="020B0604020202020204" pitchFamily="34" charset="0"/>
        <a:buNone/>
        <a:defRPr sz="1013" kern="1200">
          <a:solidFill>
            <a:schemeClr val="tx1"/>
          </a:solidFill>
          <a:latin typeface="+mn-lt"/>
          <a:ea typeface="+mn-ea"/>
          <a:cs typeface="+mn-cs"/>
        </a:defRPr>
      </a:lvl9pPr>
    </p:bodyStyle>
    <p:otherStyle>
      <a:defPPr>
        <a:defRPr lang="nl-NL"/>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userDrawn="1">
          <p15:clr>
            <a:srgbClr val="F26B43"/>
          </p15:clr>
        </p15:guide>
        <p15:guide id="2" orient="horz" pos="2160" userDrawn="1">
          <p15:clr>
            <a:srgbClr val="F26B43"/>
          </p15:clr>
        </p15:guide>
        <p15:guide id="3" pos="176" userDrawn="1">
          <p15:clr>
            <a:srgbClr val="F26B43"/>
          </p15:clr>
        </p15:guide>
        <p15:guide id="4" pos="5585" userDrawn="1">
          <p15:clr>
            <a:srgbClr val="F26B43"/>
          </p15:clr>
        </p15:guide>
        <p15:guide id="5" orient="horz" pos="187" userDrawn="1">
          <p15:clr>
            <a:srgbClr val="F26B43"/>
          </p15:clr>
        </p15:guide>
        <p15:guide id="6" orient="horz" pos="1071" userDrawn="1">
          <p15:clr>
            <a:srgbClr val="F26B43"/>
          </p15:clr>
        </p15:guide>
        <p15:guide id="7" orient="horz" pos="3861" userDrawn="1">
          <p15:clr>
            <a:srgbClr val="F26B43"/>
          </p15:clr>
        </p15:guide>
        <p15:guide id="8" orient="horz" pos="39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hyperlink" Target="https://www.npostart.nl/keuringsdienst-van-waarde/14-02-2023/KN_1731379"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keurmerkenwijzer.nl/overzicht/vlees"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hyperlink" Target="https://www.qlip.com/nl/over-qlip/" TargetMode="Externa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https://www.youtube.com/watch?v=FXhnUBNyh-Y" TargetMode="External"/><Relationship Id="rId2" Type="http://schemas.openxmlformats.org/officeDocument/2006/relationships/hyperlink" Target="https://www.facebook.com/lelycenterbunschoten/videos/%F0%9D%97%A0%F0%9D%97%B6%F0%9D%97%B7%F0%9D%97%BB-%F0%9D%97%A0%F0%9D%97%B2%F0%9D%97%B9%F0%9D%97%B8-%F0%9D%98%83%F0%9D%97%BC%F0%9D%97%B9%F0%9D%97%B9%F0%9D%97%B2-%F0%9D%97%B2%CC%81%F0%9D%97%BB-%F0%9D%97%B5%F0%9D%97%AE%F0%9D%97%B9%F0%9D%97%B3%F0%9D%98%83%F0%9D%97%BC%F0%9D%97%B9%F0%9D%97%B9%F0%9D%97%B2-%F0%9D%97%BA%F0%9D%97%B2%F0%9D%97%B9%F0%9D%97%B8-%F0%9D%97%BB%F0%9D%98%82-%F0%9D%98%83%F0%9D%97%B2%F0%9D%97%BF%F0%9D%97%B8%F0%9D%97%BF%F0%9D%97%B6%F0%9D%97%B7%F0%9D%97%B4%F0%9D%97%AF%F0%9D%97%AE%F0%9D%97%AE%F0%9D%97%BF-%F0%9D%97%BC%F0%9D%97%BD-%F0%9D%97%BA%F0%9D%97%B2%F0%9D%97%B2%F0%9D%97%BF-%F0%9D%97%B1%F0%9D%97%AE%F0%9D%97%BB-%F0%9D%9F%AD%F0%9D%9F%AC%F0%9D%9F%AC%F0%9D%9F%AC-%F0%9D%97%B9%F0%9D%97%BC%F0%9D%97%B0%F0%9D%97%AE%F0%9D%98%81%F0%9D%97%B6%F0%9D%97%B2%F0%9D%98%80-het/472977513663877/"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hyperlink" Target="https://lv.vlaanderen.be/sites/default/files/attachments/seurop-klassement_poster_a1_website.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Footer Placeholder 2">
            <a:extLst>
              <a:ext uri="{FF2B5EF4-FFF2-40B4-BE49-F238E27FC236}">
                <a16:creationId xmlns:a16="http://schemas.microsoft.com/office/drawing/2014/main" id="{4AA12A28-C83D-4D48-A489-57E7E9709C57}"/>
              </a:ext>
            </a:extLst>
          </p:cNvPr>
          <p:cNvSpPr>
            <a:spLocks noGrp="1"/>
          </p:cNvSpPr>
          <p:nvPr>
            <p:ph type="ftr" sz="quarter" idx="11"/>
          </p:nvPr>
        </p:nvSpPr>
        <p:spPr>
          <a:xfrm>
            <a:off x="881062" y="6325170"/>
            <a:ext cx="3690938" cy="216000"/>
          </a:xfrm>
        </p:spPr>
        <p:txBody>
          <a:bodyPr/>
          <a:lstStyle/>
          <a:p>
            <a:pPr>
              <a:spcAft>
                <a:spcPts val="600"/>
              </a:spcAft>
            </a:pPr>
            <a:r>
              <a:rPr lang="nl-NL" sz="650">
                <a:cs typeface="Arial"/>
              </a:rPr>
              <a:t>Sector, keten en kwaliteitsborging </a:t>
            </a:r>
            <a:endParaRPr lang="nl-NL" sz="650" noProof="0">
              <a:cs typeface="Arial"/>
            </a:endParaRPr>
          </a:p>
        </p:txBody>
      </p:sp>
      <p:sp>
        <p:nvSpPr>
          <p:cNvPr id="74" name="Date Placeholder 3">
            <a:extLst>
              <a:ext uri="{FF2B5EF4-FFF2-40B4-BE49-F238E27FC236}">
                <a16:creationId xmlns:a16="http://schemas.microsoft.com/office/drawing/2014/main" id="{D506EF4C-47F1-42A4-901E-71535973EA20}"/>
              </a:ext>
            </a:extLst>
          </p:cNvPr>
          <p:cNvSpPr>
            <a:spLocks noGrp="1"/>
          </p:cNvSpPr>
          <p:nvPr>
            <p:ph type="dt" sz="half" idx="10"/>
          </p:nvPr>
        </p:nvSpPr>
        <p:spPr>
          <a:xfrm>
            <a:off x="278608" y="6325170"/>
            <a:ext cx="602456" cy="216000"/>
          </a:xfrm>
        </p:spPr>
        <p:txBody>
          <a:bodyPr/>
          <a:lstStyle/>
          <a:p>
            <a:pPr>
              <a:spcAft>
                <a:spcPts val="600"/>
              </a:spcAft>
            </a:pPr>
            <a:fld id="{57F04B2F-7CB4-4EC9-8DAE-E7C3ED683122}" type="datetime1">
              <a:rPr lang="nl-NL" noProof="0" smtClean="0"/>
              <a:pPr>
                <a:spcAft>
                  <a:spcPts val="600"/>
                </a:spcAft>
              </a:pPr>
              <a:t>14-3-2024</a:t>
            </a:fld>
            <a:endParaRPr lang="nl-NL" noProof="0"/>
          </a:p>
        </p:txBody>
      </p:sp>
      <p:sp>
        <p:nvSpPr>
          <p:cNvPr id="35843" name="Ondertitel 2"/>
          <p:cNvSpPr>
            <a:spLocks noGrp="1"/>
          </p:cNvSpPr>
          <p:nvPr>
            <p:ph type="subTitle" idx="1"/>
          </p:nvPr>
        </p:nvSpPr>
        <p:spPr>
          <a:xfrm>
            <a:off x="280988" y="5155915"/>
            <a:ext cx="5751000" cy="973424"/>
          </a:xfrm>
        </p:spPr>
        <p:txBody>
          <a:bodyPr vert="horz" lIns="0" tIns="0" rIns="0" bIns="0" rtlCol="0" anchor="t">
            <a:normAutofit/>
          </a:bodyPr>
          <a:lstStyle/>
          <a:p>
            <a:pPr>
              <a:spcAft>
                <a:spcPts val="600"/>
              </a:spcAft>
            </a:pPr>
            <a:r>
              <a:rPr lang="nl-NL" altLang="nl-NL" sz="1650" b="1" dirty="0"/>
              <a:t>VH 32</a:t>
            </a:r>
          </a:p>
        </p:txBody>
      </p:sp>
      <p:sp>
        <p:nvSpPr>
          <p:cNvPr id="35842" name="Titel 1"/>
          <p:cNvSpPr>
            <a:spLocks noGrp="1"/>
          </p:cNvSpPr>
          <p:nvPr>
            <p:ph type="ctrTitle"/>
          </p:nvPr>
        </p:nvSpPr>
        <p:spPr>
          <a:xfrm>
            <a:off x="278606" y="2824164"/>
            <a:ext cx="5751000" cy="2082553"/>
          </a:xfrm>
        </p:spPr>
        <p:txBody>
          <a:bodyPr wrap="square" anchor="b">
            <a:normAutofit/>
          </a:bodyPr>
          <a:lstStyle/>
          <a:p>
            <a:r>
              <a:rPr lang="nl-NL" altLang="nl-NL" sz="2850" dirty="0"/>
              <a:t>Sector, Keten en kwaliteitsborging</a:t>
            </a:r>
            <a:br>
              <a:rPr lang="nl-NL" altLang="nl-NL" sz="2850" dirty="0"/>
            </a:br>
            <a:endParaRPr lang="nl-NL" altLang="nl-NL" b="1" dirty="0"/>
          </a:p>
        </p:txBody>
      </p:sp>
    </p:spTree>
    <p:extLst>
      <p:ext uri="{BB962C8B-B14F-4D97-AF65-F5344CB8AC3E}">
        <p14:creationId xmlns:p14="http://schemas.microsoft.com/office/powerpoint/2010/main" val="5365399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224F4A-C6DA-426C-8E43-01FC0FBC1FEC}"/>
              </a:ext>
            </a:extLst>
          </p:cNvPr>
          <p:cNvSpPr>
            <a:spLocks noGrp="1"/>
          </p:cNvSpPr>
          <p:nvPr>
            <p:ph type="title"/>
          </p:nvPr>
        </p:nvSpPr>
        <p:spPr/>
        <p:txBody>
          <a:bodyPr/>
          <a:lstStyle/>
          <a:p>
            <a:r>
              <a:rPr lang="nl-NL" dirty="0"/>
              <a:t>Kolomcertificering</a:t>
            </a:r>
            <a:br>
              <a:rPr lang="nl-NL" dirty="0"/>
            </a:br>
            <a:endParaRPr lang="nl-NL" dirty="0"/>
          </a:p>
        </p:txBody>
      </p:sp>
      <p:sp>
        <p:nvSpPr>
          <p:cNvPr id="4" name="Tijdelijke aanduiding voor datum 3">
            <a:extLst>
              <a:ext uri="{FF2B5EF4-FFF2-40B4-BE49-F238E27FC236}">
                <a16:creationId xmlns:a16="http://schemas.microsoft.com/office/drawing/2014/main" id="{D5B08DB9-3847-45F2-91E1-53654BA8DD24}"/>
              </a:ext>
            </a:extLst>
          </p:cNvPr>
          <p:cNvSpPr>
            <a:spLocks noGrp="1"/>
          </p:cNvSpPr>
          <p:nvPr>
            <p:ph type="dt" sz="half" idx="10"/>
          </p:nvPr>
        </p:nvSpPr>
        <p:spPr/>
        <p:txBody>
          <a:bodyPr/>
          <a:lstStyle/>
          <a:p>
            <a:fld id="{C3F8924F-0B7B-4710-AD11-E918B7D7DC3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CB5E43DC-1AB3-42A8-9B9F-D76B4B436790}"/>
              </a:ext>
            </a:extLst>
          </p:cNvPr>
          <p:cNvSpPr>
            <a:spLocks noGrp="1"/>
          </p:cNvSpPr>
          <p:nvPr>
            <p:ph type="ftr" sz="quarter" idx="11"/>
          </p:nvPr>
        </p:nvSpPr>
        <p:spPr/>
        <p:txBody>
          <a:bodyPr/>
          <a:lstStyle/>
          <a:p>
            <a:r>
              <a:rPr lang="nl-NL" noProof="0" dirty="0"/>
              <a:t>Onderwerp van de presentatie</a:t>
            </a:r>
          </a:p>
        </p:txBody>
      </p:sp>
      <p:sp>
        <p:nvSpPr>
          <p:cNvPr id="6" name="Tijdelijke aanduiding voor dianummer 5">
            <a:extLst>
              <a:ext uri="{FF2B5EF4-FFF2-40B4-BE49-F238E27FC236}">
                <a16:creationId xmlns:a16="http://schemas.microsoft.com/office/drawing/2014/main" id="{9C8E9F61-6610-4955-8F03-086693EB11DA}"/>
              </a:ext>
            </a:extLst>
          </p:cNvPr>
          <p:cNvSpPr>
            <a:spLocks noGrp="1"/>
          </p:cNvSpPr>
          <p:nvPr>
            <p:ph type="sldNum" sz="quarter" idx="12"/>
          </p:nvPr>
        </p:nvSpPr>
        <p:spPr/>
        <p:txBody>
          <a:bodyPr/>
          <a:lstStyle/>
          <a:p>
            <a:fld id="{45B76B8B-DE07-48A4-9913-B57A52F2F853}" type="slidenum">
              <a:rPr lang="nl-NL" noProof="0" smtClean="0"/>
              <a:pPr/>
              <a:t>10</a:t>
            </a:fld>
            <a:endParaRPr lang="nl-NL" noProof="0"/>
          </a:p>
        </p:txBody>
      </p:sp>
      <p:sp>
        <p:nvSpPr>
          <p:cNvPr id="7" name="Tijdelijke aanduiding voor inhoud 2">
            <a:extLst>
              <a:ext uri="{FF2B5EF4-FFF2-40B4-BE49-F238E27FC236}">
                <a16:creationId xmlns:a16="http://schemas.microsoft.com/office/drawing/2014/main" id="{FF7C6746-7105-9F0C-9B5A-B0A520D873D5}"/>
              </a:ext>
            </a:extLst>
          </p:cNvPr>
          <p:cNvSpPr>
            <a:spLocks noGrp="1"/>
          </p:cNvSpPr>
          <p:nvPr>
            <p:ph idx="1"/>
          </p:nvPr>
        </p:nvSpPr>
        <p:spPr>
          <a:xfrm>
            <a:off x="278605" y="1457266"/>
            <a:ext cx="8586788" cy="4419600"/>
          </a:xfrm>
        </p:spPr>
        <p:txBody>
          <a:bodyPr>
            <a:normAutofit/>
          </a:bodyPr>
          <a:lstStyle/>
          <a:p>
            <a:pPr marL="0" indent="0">
              <a:buNone/>
            </a:pPr>
            <a:r>
              <a:rPr lang="nl-NL" dirty="0"/>
              <a:t>Garantie over productieproces en het eindproduct </a:t>
            </a:r>
          </a:p>
          <a:p>
            <a:pPr marL="0" indent="0">
              <a:buNone/>
            </a:pPr>
            <a:r>
              <a:rPr lang="nl-NL" dirty="0"/>
              <a:t>Reden voor kolomcertificering</a:t>
            </a:r>
          </a:p>
          <a:p>
            <a:pPr marL="285750" indent="-285750">
              <a:buFont typeface="Arial" panose="020B0604020202020204" pitchFamily="34" charset="0"/>
              <a:buChar char="•"/>
            </a:pPr>
            <a:r>
              <a:rPr lang="nl-NL" dirty="0"/>
              <a:t>Maatschappelijke acceptatie  </a:t>
            </a:r>
          </a:p>
          <a:p>
            <a:pPr marL="285750" indent="-285750">
              <a:buFont typeface="Arial" panose="020B0604020202020204" pitchFamily="34" charset="0"/>
              <a:buChar char="•"/>
            </a:pPr>
            <a:r>
              <a:rPr lang="nl-NL" dirty="0"/>
              <a:t>Marktgerichte producten</a:t>
            </a:r>
          </a:p>
          <a:p>
            <a:pPr marL="285750" indent="-285750">
              <a:buFont typeface="Arial" panose="020B0604020202020204" pitchFamily="34" charset="0"/>
              <a:buChar char="•"/>
            </a:pPr>
            <a:r>
              <a:rPr lang="nl-NL" dirty="0"/>
              <a:t>Verantwoorde productiewijzen </a:t>
            </a:r>
          </a:p>
          <a:p>
            <a:pPr marL="0" indent="0">
              <a:buNone/>
            </a:pPr>
            <a:endParaRPr lang="nl-NL" dirty="0"/>
          </a:p>
          <a:p>
            <a:pPr marL="0" indent="0">
              <a:buNone/>
            </a:pPr>
            <a:r>
              <a:rPr lang="nl-NL" dirty="0"/>
              <a:t>Streven naar een hoog kwalitatief product belangrijk </a:t>
            </a:r>
            <a:r>
              <a:rPr lang="nl-NL" dirty="0" err="1"/>
              <a:t>ivm</a:t>
            </a:r>
            <a:r>
              <a:rPr lang="nl-NL" dirty="0"/>
              <a:t> productaansprakelijkheid</a:t>
            </a:r>
          </a:p>
        </p:txBody>
      </p:sp>
    </p:spTree>
    <p:extLst>
      <p:ext uri="{BB962C8B-B14F-4D97-AF65-F5344CB8AC3E}">
        <p14:creationId xmlns:p14="http://schemas.microsoft.com/office/powerpoint/2010/main" val="263872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452569-826D-4669-A4C3-77669C260163}"/>
              </a:ext>
            </a:extLst>
          </p:cNvPr>
          <p:cNvSpPr>
            <a:spLocks noGrp="1"/>
          </p:cNvSpPr>
          <p:nvPr>
            <p:ph type="title"/>
          </p:nvPr>
        </p:nvSpPr>
        <p:spPr/>
        <p:txBody>
          <a:bodyPr/>
          <a:lstStyle/>
          <a:p>
            <a:r>
              <a:rPr lang="nl-NL" dirty="0"/>
              <a:t>Ketenmanagement</a:t>
            </a:r>
          </a:p>
        </p:txBody>
      </p:sp>
      <p:sp>
        <p:nvSpPr>
          <p:cNvPr id="4" name="Tijdelijke aanduiding voor datum 3">
            <a:extLst>
              <a:ext uri="{FF2B5EF4-FFF2-40B4-BE49-F238E27FC236}">
                <a16:creationId xmlns:a16="http://schemas.microsoft.com/office/drawing/2014/main" id="{F9682437-0B4F-4BDE-8955-8679A5C40BE0}"/>
              </a:ext>
            </a:extLst>
          </p:cNvPr>
          <p:cNvSpPr>
            <a:spLocks noGrp="1"/>
          </p:cNvSpPr>
          <p:nvPr>
            <p:ph type="dt" sz="half" idx="10"/>
          </p:nvPr>
        </p:nvSpPr>
        <p:spPr/>
        <p:txBody>
          <a:bodyPr/>
          <a:lstStyle/>
          <a:p>
            <a:fld id="{C3F8924F-0B7B-4710-AD11-E918B7D7DC3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FA2794BF-A55B-4790-847F-AB1C84A1A146}"/>
              </a:ext>
            </a:extLst>
          </p:cNvPr>
          <p:cNvSpPr>
            <a:spLocks noGrp="1"/>
          </p:cNvSpPr>
          <p:nvPr>
            <p:ph type="ftr" sz="quarter" idx="11"/>
          </p:nvPr>
        </p:nvSpPr>
        <p:spPr/>
        <p:txBody>
          <a:bodyPr/>
          <a:lstStyle/>
          <a:p>
            <a:r>
              <a:rPr lang="nl-NL" noProof="0" dirty="0"/>
              <a:t>Onderwerp van de presentatie</a:t>
            </a:r>
          </a:p>
        </p:txBody>
      </p:sp>
      <p:sp>
        <p:nvSpPr>
          <p:cNvPr id="6" name="Tijdelijke aanduiding voor dianummer 5">
            <a:extLst>
              <a:ext uri="{FF2B5EF4-FFF2-40B4-BE49-F238E27FC236}">
                <a16:creationId xmlns:a16="http://schemas.microsoft.com/office/drawing/2014/main" id="{4586DA73-376F-463B-8E5B-D441065C7D3C}"/>
              </a:ext>
            </a:extLst>
          </p:cNvPr>
          <p:cNvSpPr>
            <a:spLocks noGrp="1"/>
          </p:cNvSpPr>
          <p:nvPr>
            <p:ph type="sldNum" sz="quarter" idx="12"/>
          </p:nvPr>
        </p:nvSpPr>
        <p:spPr/>
        <p:txBody>
          <a:bodyPr/>
          <a:lstStyle/>
          <a:p>
            <a:fld id="{45B76B8B-DE07-48A4-9913-B57A52F2F853}" type="slidenum">
              <a:rPr lang="nl-NL" noProof="0" smtClean="0"/>
              <a:pPr/>
              <a:t>11</a:t>
            </a:fld>
            <a:endParaRPr lang="nl-NL" noProof="0"/>
          </a:p>
        </p:txBody>
      </p:sp>
      <p:sp>
        <p:nvSpPr>
          <p:cNvPr id="7" name="Tijdelijke aanduiding voor inhoud 6">
            <a:extLst>
              <a:ext uri="{FF2B5EF4-FFF2-40B4-BE49-F238E27FC236}">
                <a16:creationId xmlns:a16="http://schemas.microsoft.com/office/drawing/2014/main" id="{107BF796-B8AC-3B40-9F70-F2036E07E1E0}"/>
              </a:ext>
            </a:extLst>
          </p:cNvPr>
          <p:cNvSpPr>
            <a:spLocks noGrp="1"/>
          </p:cNvSpPr>
          <p:nvPr>
            <p:ph idx="1"/>
          </p:nvPr>
        </p:nvSpPr>
        <p:spPr/>
        <p:txBody>
          <a:bodyPr/>
          <a:lstStyle/>
          <a:p>
            <a:pPr marL="0" indent="0">
              <a:buNone/>
            </a:pPr>
            <a:r>
              <a:rPr lang="nl-NL" dirty="0"/>
              <a:t>	Doel </a:t>
            </a:r>
          </a:p>
          <a:p>
            <a:pPr marL="285750" indent="-285750">
              <a:buFont typeface="Arial" panose="020B0604020202020204" pitchFamily="34" charset="0"/>
              <a:buChar char="•"/>
            </a:pPr>
            <a:r>
              <a:rPr lang="nl-NL" dirty="0"/>
              <a:t>een kwaliteitsproduct leveren tegen een redelijke prijs </a:t>
            </a:r>
          </a:p>
          <a:p>
            <a:pPr marL="285750" indent="-285750">
              <a:buFont typeface="Arial" panose="020B0604020202020204" pitchFamily="34" charset="0"/>
              <a:buChar char="•"/>
            </a:pPr>
            <a:r>
              <a:rPr lang="nl-NL" dirty="0"/>
              <a:t>de ”</a:t>
            </a:r>
            <a:r>
              <a:rPr lang="nl-NL" dirty="0" err="1"/>
              <a:t>critical</a:t>
            </a:r>
            <a:r>
              <a:rPr lang="nl-NL" dirty="0"/>
              <a:t> points” bewaken en beheersen</a:t>
            </a:r>
          </a:p>
          <a:p>
            <a:pPr marL="0" indent="0">
              <a:buNone/>
            </a:pPr>
            <a:endParaRPr lang="nl-NL" dirty="0"/>
          </a:p>
        </p:txBody>
      </p:sp>
    </p:spTree>
    <p:extLst>
      <p:ext uri="{BB962C8B-B14F-4D97-AF65-F5344CB8AC3E}">
        <p14:creationId xmlns:p14="http://schemas.microsoft.com/office/powerpoint/2010/main" val="15037922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977455-6E4D-424C-A914-4B7CA2302560}"/>
              </a:ext>
            </a:extLst>
          </p:cNvPr>
          <p:cNvSpPr>
            <a:spLocks noGrp="1"/>
          </p:cNvSpPr>
          <p:nvPr>
            <p:ph type="title"/>
          </p:nvPr>
        </p:nvSpPr>
        <p:spPr>
          <a:xfrm>
            <a:off x="278607" y="296863"/>
            <a:ext cx="7695000" cy="1160403"/>
          </a:xfrm>
        </p:spPr>
        <p:txBody>
          <a:bodyPr anchor="t">
            <a:normAutofit/>
          </a:bodyPr>
          <a:lstStyle/>
          <a:p>
            <a:r>
              <a:rPr lang="nl-NL" dirty="0"/>
              <a:t>Keurmerken</a:t>
            </a:r>
          </a:p>
        </p:txBody>
      </p:sp>
      <p:pic>
        <p:nvPicPr>
          <p:cNvPr id="3" name="Tijdelijke aanduiding voor inhoud 2">
            <a:extLst>
              <a:ext uri="{FF2B5EF4-FFF2-40B4-BE49-F238E27FC236}">
                <a16:creationId xmlns:a16="http://schemas.microsoft.com/office/drawing/2014/main" id="{5C516CA1-A64B-1250-1C69-949E892C43FC}"/>
              </a:ext>
            </a:extLst>
          </p:cNvPr>
          <p:cNvPicPr>
            <a:picLocks noGrp="1" noChangeAspect="1"/>
          </p:cNvPicPr>
          <p:nvPr>
            <p:ph idx="1"/>
          </p:nvPr>
        </p:nvPicPr>
        <p:blipFill>
          <a:blip r:embed="rId3"/>
          <a:stretch>
            <a:fillRect/>
          </a:stretch>
        </p:blipFill>
        <p:spPr>
          <a:xfrm>
            <a:off x="395586" y="1334004"/>
            <a:ext cx="7999273" cy="4419599"/>
          </a:xfrm>
          <a:prstGeom prst="rect">
            <a:avLst/>
          </a:prstGeom>
          <a:noFill/>
        </p:spPr>
      </p:pic>
      <p:sp>
        <p:nvSpPr>
          <p:cNvPr id="5" name="Tijdelijke aanduiding voor voettekst 4">
            <a:extLst>
              <a:ext uri="{FF2B5EF4-FFF2-40B4-BE49-F238E27FC236}">
                <a16:creationId xmlns:a16="http://schemas.microsoft.com/office/drawing/2014/main" id="{FC0E2B7C-31CF-4236-852B-435D50D8AB11}"/>
              </a:ext>
            </a:extLst>
          </p:cNvPr>
          <p:cNvSpPr>
            <a:spLocks noGrp="1"/>
          </p:cNvSpPr>
          <p:nvPr>
            <p:ph type="ftr" sz="quarter" idx="11"/>
          </p:nvPr>
        </p:nvSpPr>
        <p:spPr>
          <a:xfrm>
            <a:off x="540430" y="6325170"/>
            <a:ext cx="3972043" cy="216000"/>
          </a:xfrm>
        </p:spPr>
        <p:txBody>
          <a:bodyPr anchor="t">
            <a:normAutofit/>
          </a:bodyPr>
          <a:lstStyle/>
          <a:p>
            <a:pPr>
              <a:spcAft>
                <a:spcPts val="600"/>
              </a:spcAft>
            </a:pPr>
            <a:r>
              <a:rPr lang="nl-NL" noProof="0"/>
              <a:t>Onderwerp van de presentatie</a:t>
            </a:r>
          </a:p>
        </p:txBody>
      </p:sp>
      <p:sp>
        <p:nvSpPr>
          <p:cNvPr id="10" name="Slide Number Placeholder 5">
            <a:extLst>
              <a:ext uri="{FF2B5EF4-FFF2-40B4-BE49-F238E27FC236}">
                <a16:creationId xmlns:a16="http://schemas.microsoft.com/office/drawing/2014/main" id="{1CDE902E-C125-8073-D425-D60248F147D2}"/>
              </a:ext>
            </a:extLst>
          </p:cNvPr>
          <p:cNvSpPr>
            <a:spLocks noGrp="1"/>
          </p:cNvSpPr>
          <p:nvPr>
            <p:ph type="sldNum" sz="quarter" idx="12"/>
          </p:nvPr>
        </p:nvSpPr>
        <p:spPr>
          <a:xfrm>
            <a:off x="278607" y="6325170"/>
            <a:ext cx="233958" cy="216000"/>
          </a:xfrm>
        </p:spPr>
        <p:txBody>
          <a:bodyPr anchor="t">
            <a:normAutofit/>
          </a:bodyPr>
          <a:lstStyle/>
          <a:p>
            <a:pPr>
              <a:spcAft>
                <a:spcPts val="600"/>
              </a:spcAft>
            </a:pPr>
            <a:fld id="{45B76B8B-DE07-48A4-9913-B57A52F2F853}" type="slidenum">
              <a:rPr lang="nl-NL" noProof="0" smtClean="0"/>
              <a:pPr>
                <a:spcAft>
                  <a:spcPts val="600"/>
                </a:spcAft>
              </a:pPr>
              <a:t>12</a:t>
            </a:fld>
            <a:endParaRPr lang="nl-NL" noProof="0"/>
          </a:p>
        </p:txBody>
      </p:sp>
      <p:sp>
        <p:nvSpPr>
          <p:cNvPr id="4" name="Tijdelijke aanduiding voor datum 3">
            <a:extLst>
              <a:ext uri="{FF2B5EF4-FFF2-40B4-BE49-F238E27FC236}">
                <a16:creationId xmlns:a16="http://schemas.microsoft.com/office/drawing/2014/main" id="{BE489786-AC68-46A5-8C66-27FCE6A3B341}"/>
              </a:ext>
            </a:extLst>
          </p:cNvPr>
          <p:cNvSpPr>
            <a:spLocks noGrp="1"/>
          </p:cNvSpPr>
          <p:nvPr>
            <p:ph type="dt" sz="half" idx="10"/>
          </p:nvPr>
        </p:nvSpPr>
        <p:spPr/>
        <p:txBody>
          <a:bodyPr/>
          <a:lstStyle/>
          <a:p>
            <a:pPr>
              <a:spcAft>
                <a:spcPts val="600"/>
              </a:spcAft>
            </a:pPr>
            <a:fld id="{C3F8924F-0B7B-4710-AD11-E918B7D7DC34}" type="datetime1">
              <a:rPr lang="nl-NL" noProof="0" smtClean="0"/>
              <a:pPr>
                <a:spcAft>
                  <a:spcPts val="600"/>
                </a:spcAft>
              </a:pPr>
              <a:t>14-3-2024</a:t>
            </a:fld>
            <a:endParaRPr lang="nl-NL" noProof="0"/>
          </a:p>
        </p:txBody>
      </p:sp>
    </p:spTree>
    <p:extLst>
      <p:ext uri="{BB962C8B-B14F-4D97-AF65-F5344CB8AC3E}">
        <p14:creationId xmlns:p14="http://schemas.microsoft.com/office/powerpoint/2010/main" val="1375571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0388A6-3A6C-4637-8C5F-249639F86DBC}"/>
              </a:ext>
            </a:extLst>
          </p:cNvPr>
          <p:cNvSpPr>
            <a:spLocks noGrp="1"/>
          </p:cNvSpPr>
          <p:nvPr>
            <p:ph type="title"/>
          </p:nvPr>
        </p:nvSpPr>
        <p:spPr>
          <a:xfrm>
            <a:off x="278605" y="296863"/>
            <a:ext cx="7884087" cy="1160403"/>
          </a:xfrm>
        </p:spPr>
        <p:txBody>
          <a:bodyPr/>
          <a:lstStyle/>
          <a:p>
            <a:endParaRPr lang="nl-NL" dirty="0"/>
          </a:p>
        </p:txBody>
      </p:sp>
      <p:sp>
        <p:nvSpPr>
          <p:cNvPr id="4" name="Tijdelijke aanduiding voor datum 3">
            <a:extLst>
              <a:ext uri="{FF2B5EF4-FFF2-40B4-BE49-F238E27FC236}">
                <a16:creationId xmlns:a16="http://schemas.microsoft.com/office/drawing/2014/main" id="{ADE72941-FEFF-45C2-A859-66D7FA19E090}"/>
              </a:ext>
            </a:extLst>
          </p:cNvPr>
          <p:cNvSpPr>
            <a:spLocks noGrp="1"/>
          </p:cNvSpPr>
          <p:nvPr>
            <p:ph type="dt" sz="half" idx="10"/>
          </p:nvPr>
        </p:nvSpPr>
        <p:spPr/>
        <p:txBody>
          <a:bodyPr/>
          <a:lstStyle/>
          <a:p>
            <a:fld id="{C3F8924F-0B7B-4710-AD11-E918B7D7DC3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5E486723-E118-41CE-9BA2-8176938D3BA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9932B153-662E-467C-B5FC-02809C788CF5}"/>
              </a:ext>
            </a:extLst>
          </p:cNvPr>
          <p:cNvSpPr>
            <a:spLocks noGrp="1"/>
          </p:cNvSpPr>
          <p:nvPr>
            <p:ph type="sldNum" sz="quarter" idx="12"/>
          </p:nvPr>
        </p:nvSpPr>
        <p:spPr/>
        <p:txBody>
          <a:bodyPr/>
          <a:lstStyle/>
          <a:p>
            <a:fld id="{45B76B8B-DE07-48A4-9913-B57A52F2F853}" type="slidenum">
              <a:rPr lang="nl-NL" noProof="0" smtClean="0"/>
              <a:pPr/>
              <a:t>13</a:t>
            </a:fld>
            <a:endParaRPr lang="nl-NL" noProof="0"/>
          </a:p>
        </p:txBody>
      </p:sp>
      <p:pic>
        <p:nvPicPr>
          <p:cNvPr id="3" name="Tijdelijke aanduiding voor inhoud 2">
            <a:extLst>
              <a:ext uri="{FF2B5EF4-FFF2-40B4-BE49-F238E27FC236}">
                <a16:creationId xmlns:a16="http://schemas.microsoft.com/office/drawing/2014/main" id="{FF27F99E-CD86-9B8B-9C6A-D321A0DDD0FB}"/>
              </a:ext>
            </a:extLst>
          </p:cNvPr>
          <p:cNvPicPr>
            <a:picLocks noGrp="1" noChangeAspect="1"/>
          </p:cNvPicPr>
          <p:nvPr>
            <p:ph idx="1"/>
          </p:nvPr>
        </p:nvPicPr>
        <p:blipFill>
          <a:blip r:embed="rId2"/>
          <a:stretch>
            <a:fillRect/>
          </a:stretch>
        </p:blipFill>
        <p:spPr>
          <a:xfrm>
            <a:off x="512565" y="2419671"/>
            <a:ext cx="6738507" cy="3401266"/>
          </a:xfrm>
          <a:prstGeom prst="rect">
            <a:avLst/>
          </a:prstGeom>
        </p:spPr>
      </p:pic>
      <p:pic>
        <p:nvPicPr>
          <p:cNvPr id="7" name="Afbeelding 6">
            <a:extLst>
              <a:ext uri="{FF2B5EF4-FFF2-40B4-BE49-F238E27FC236}">
                <a16:creationId xmlns:a16="http://schemas.microsoft.com/office/drawing/2014/main" id="{74C9707B-1B78-3BAA-474D-BB2FA017168C}"/>
              </a:ext>
            </a:extLst>
          </p:cNvPr>
          <p:cNvPicPr>
            <a:picLocks noChangeAspect="1"/>
          </p:cNvPicPr>
          <p:nvPr/>
        </p:nvPicPr>
        <p:blipFill rotWithShape="1">
          <a:blip r:embed="rId3"/>
          <a:srcRect l="28160" t="9665" r="28759" b="15553"/>
          <a:stretch/>
        </p:blipFill>
        <p:spPr>
          <a:xfrm>
            <a:off x="7251072" y="2419671"/>
            <a:ext cx="1006785" cy="980749"/>
          </a:xfrm>
          <a:prstGeom prst="rect">
            <a:avLst/>
          </a:prstGeom>
        </p:spPr>
      </p:pic>
    </p:spTree>
    <p:extLst>
      <p:ext uri="{BB962C8B-B14F-4D97-AF65-F5344CB8AC3E}">
        <p14:creationId xmlns:p14="http://schemas.microsoft.com/office/powerpoint/2010/main" val="1976524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73AA16-3843-FC19-5BCE-3813D0A0777A}"/>
              </a:ext>
            </a:extLst>
          </p:cNvPr>
          <p:cNvSpPr>
            <a:spLocks noGrp="1"/>
          </p:cNvSpPr>
          <p:nvPr>
            <p:ph type="title"/>
          </p:nvPr>
        </p:nvSpPr>
        <p:spPr/>
        <p:txBody>
          <a:bodyPr/>
          <a:lstStyle/>
          <a:p>
            <a:endParaRPr lang="nl-NL" dirty="0"/>
          </a:p>
        </p:txBody>
      </p:sp>
      <p:sp>
        <p:nvSpPr>
          <p:cNvPr id="3" name="Tijdelijke aanduiding voor inhoud 2">
            <a:extLst>
              <a:ext uri="{FF2B5EF4-FFF2-40B4-BE49-F238E27FC236}">
                <a16:creationId xmlns:a16="http://schemas.microsoft.com/office/drawing/2014/main" id="{68A44A0D-BB14-6F46-0DC6-734837681FCD}"/>
              </a:ext>
            </a:extLst>
          </p:cNvPr>
          <p:cNvSpPr>
            <a:spLocks noGrp="1"/>
          </p:cNvSpPr>
          <p:nvPr>
            <p:ph idx="1"/>
          </p:nvPr>
        </p:nvSpPr>
        <p:spPr/>
        <p:txBody>
          <a:bodyPr/>
          <a:lstStyle/>
          <a:p>
            <a:pPr marL="0" indent="0">
              <a:buNone/>
            </a:pPr>
            <a:r>
              <a:rPr lang="nl-NL" dirty="0">
                <a:hlinkClick r:id="rId2"/>
              </a:rPr>
              <a:t>Kalf en koe gemist? Start met kijken op NPO Start</a:t>
            </a:r>
            <a:endParaRPr lang="nl-NL" dirty="0"/>
          </a:p>
        </p:txBody>
      </p:sp>
      <p:sp>
        <p:nvSpPr>
          <p:cNvPr id="4" name="Tijdelijke aanduiding voor datum 3">
            <a:extLst>
              <a:ext uri="{FF2B5EF4-FFF2-40B4-BE49-F238E27FC236}">
                <a16:creationId xmlns:a16="http://schemas.microsoft.com/office/drawing/2014/main" id="{A245EEFA-C25D-B901-FA81-26B92D2CCDC9}"/>
              </a:ext>
            </a:extLst>
          </p:cNvPr>
          <p:cNvSpPr>
            <a:spLocks noGrp="1"/>
          </p:cNvSpPr>
          <p:nvPr>
            <p:ph type="dt" sz="half" idx="10"/>
          </p:nvPr>
        </p:nvSpPr>
        <p:spPr/>
        <p:txBody>
          <a:bodyPr/>
          <a:lstStyle/>
          <a:p>
            <a:fld id="{C3F8924F-0B7B-4710-AD11-E918B7D7DC3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A31BF2B7-CA03-B4B4-5CDF-715B39318CF7}"/>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A3015C07-AC5A-6997-83D9-8E2298578193}"/>
              </a:ext>
            </a:extLst>
          </p:cNvPr>
          <p:cNvSpPr>
            <a:spLocks noGrp="1"/>
          </p:cNvSpPr>
          <p:nvPr>
            <p:ph type="sldNum" sz="quarter" idx="12"/>
          </p:nvPr>
        </p:nvSpPr>
        <p:spPr/>
        <p:txBody>
          <a:bodyPr/>
          <a:lstStyle/>
          <a:p>
            <a:fld id="{45B76B8B-DE07-48A4-9913-B57A52F2F853}" type="slidenum">
              <a:rPr lang="nl-NL" noProof="0" smtClean="0"/>
              <a:pPr/>
              <a:t>14</a:t>
            </a:fld>
            <a:endParaRPr lang="nl-NL" noProof="0"/>
          </a:p>
        </p:txBody>
      </p:sp>
    </p:spTree>
    <p:extLst>
      <p:ext uri="{BB962C8B-B14F-4D97-AF65-F5344CB8AC3E}">
        <p14:creationId xmlns:p14="http://schemas.microsoft.com/office/powerpoint/2010/main" val="4137863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41DF3D-24B1-F0E9-D698-F28B60994621}"/>
              </a:ext>
            </a:extLst>
          </p:cNvPr>
          <p:cNvSpPr>
            <a:spLocks noGrp="1"/>
          </p:cNvSpPr>
          <p:nvPr>
            <p:ph type="title"/>
          </p:nvPr>
        </p:nvSpPr>
        <p:spPr/>
        <p:txBody>
          <a:bodyPr/>
          <a:lstStyle/>
          <a:p>
            <a:r>
              <a:rPr lang="nl-NL" dirty="0">
                <a:hlinkClick r:id="rId2"/>
              </a:rPr>
              <a:t>https://keurmerkenwijzer.nl/overzicht/vlees</a:t>
            </a:r>
            <a:r>
              <a:rPr lang="nl-NL" dirty="0"/>
              <a:t> </a:t>
            </a:r>
          </a:p>
        </p:txBody>
      </p:sp>
      <p:pic>
        <p:nvPicPr>
          <p:cNvPr id="8" name="Tijdelijke aanduiding voor inhoud 7">
            <a:extLst>
              <a:ext uri="{FF2B5EF4-FFF2-40B4-BE49-F238E27FC236}">
                <a16:creationId xmlns:a16="http://schemas.microsoft.com/office/drawing/2014/main" id="{DB6F22EA-7D83-578E-3E47-7F2535FA53DA}"/>
              </a:ext>
            </a:extLst>
          </p:cNvPr>
          <p:cNvPicPr>
            <a:picLocks noGrp="1" noChangeAspect="1"/>
          </p:cNvPicPr>
          <p:nvPr>
            <p:ph idx="1"/>
          </p:nvPr>
        </p:nvPicPr>
        <p:blipFill rotWithShape="1">
          <a:blip r:embed="rId3"/>
          <a:srcRect l="14792" t="18335" r="34654" b="13289"/>
          <a:stretch/>
        </p:blipFill>
        <p:spPr>
          <a:xfrm>
            <a:off x="1468191" y="1295547"/>
            <a:ext cx="5910145" cy="4496513"/>
          </a:xfrm>
        </p:spPr>
      </p:pic>
      <p:sp>
        <p:nvSpPr>
          <p:cNvPr id="4" name="Tijdelijke aanduiding voor datum 3">
            <a:extLst>
              <a:ext uri="{FF2B5EF4-FFF2-40B4-BE49-F238E27FC236}">
                <a16:creationId xmlns:a16="http://schemas.microsoft.com/office/drawing/2014/main" id="{D34CE06F-440C-50C1-F640-676AACE17FA3}"/>
              </a:ext>
            </a:extLst>
          </p:cNvPr>
          <p:cNvSpPr>
            <a:spLocks noGrp="1"/>
          </p:cNvSpPr>
          <p:nvPr>
            <p:ph type="dt" sz="half" idx="10"/>
          </p:nvPr>
        </p:nvSpPr>
        <p:spPr/>
        <p:txBody>
          <a:bodyPr/>
          <a:lstStyle/>
          <a:p>
            <a:fld id="{C3F8924F-0B7B-4710-AD11-E918B7D7DC3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CBAF7BCA-6F6B-79F6-F9A7-1F0E98E674A3}"/>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9C0404C0-3945-67AB-CADC-825FDB60F150}"/>
              </a:ext>
            </a:extLst>
          </p:cNvPr>
          <p:cNvSpPr>
            <a:spLocks noGrp="1"/>
          </p:cNvSpPr>
          <p:nvPr>
            <p:ph type="sldNum" sz="quarter" idx="12"/>
          </p:nvPr>
        </p:nvSpPr>
        <p:spPr/>
        <p:txBody>
          <a:bodyPr/>
          <a:lstStyle/>
          <a:p>
            <a:fld id="{45B76B8B-DE07-48A4-9913-B57A52F2F853}" type="slidenum">
              <a:rPr lang="nl-NL" noProof="0" smtClean="0"/>
              <a:pPr/>
              <a:t>15</a:t>
            </a:fld>
            <a:endParaRPr lang="nl-NL" noProof="0"/>
          </a:p>
        </p:txBody>
      </p:sp>
    </p:spTree>
    <p:extLst>
      <p:ext uri="{BB962C8B-B14F-4D97-AF65-F5344CB8AC3E}">
        <p14:creationId xmlns:p14="http://schemas.microsoft.com/office/powerpoint/2010/main" val="2979564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86B71EB-947B-0F3D-D5C0-ACC0F23443A0}"/>
              </a:ext>
            </a:extLst>
          </p:cNvPr>
          <p:cNvSpPr>
            <a:spLocks noGrp="1"/>
          </p:cNvSpPr>
          <p:nvPr>
            <p:ph type="title"/>
          </p:nvPr>
        </p:nvSpPr>
        <p:spPr>
          <a:xfrm>
            <a:off x="278607" y="296863"/>
            <a:ext cx="7695000" cy="1160403"/>
          </a:xfrm>
        </p:spPr>
        <p:txBody>
          <a:bodyPr/>
          <a:lstStyle/>
          <a:p>
            <a:r>
              <a:rPr lang="en-US" dirty="0" err="1"/>
              <a:t>Beter</a:t>
            </a:r>
            <a:r>
              <a:rPr lang="en-US" dirty="0"/>
              <a:t> </a:t>
            </a:r>
            <a:r>
              <a:rPr lang="en-US" dirty="0" err="1"/>
              <a:t>leven</a:t>
            </a:r>
            <a:r>
              <a:rPr lang="en-US" dirty="0"/>
              <a:t> </a:t>
            </a:r>
            <a:r>
              <a:rPr lang="en-US" dirty="0" err="1"/>
              <a:t>varkenshouderij</a:t>
            </a:r>
            <a:endParaRPr lang="en-US" dirty="0"/>
          </a:p>
        </p:txBody>
      </p:sp>
      <p:pic>
        <p:nvPicPr>
          <p:cNvPr id="8" name="Tijdelijke aanduiding voor inhoud 7">
            <a:extLst>
              <a:ext uri="{FF2B5EF4-FFF2-40B4-BE49-F238E27FC236}">
                <a16:creationId xmlns:a16="http://schemas.microsoft.com/office/drawing/2014/main" id="{18C7E276-B161-A4E9-F372-F612F6D03084}"/>
              </a:ext>
            </a:extLst>
          </p:cNvPr>
          <p:cNvPicPr>
            <a:picLocks noGrp="1" noChangeAspect="1"/>
          </p:cNvPicPr>
          <p:nvPr>
            <p:ph idx="1"/>
          </p:nvPr>
        </p:nvPicPr>
        <p:blipFill rotWithShape="1">
          <a:blip r:embed="rId2"/>
          <a:srcRect l="8664" t="8924" r="14411" b="15634"/>
          <a:stretch/>
        </p:blipFill>
        <p:spPr>
          <a:xfrm>
            <a:off x="278607" y="1299897"/>
            <a:ext cx="8094260" cy="4465284"/>
          </a:xfrm>
          <a:noFill/>
        </p:spPr>
      </p:pic>
      <p:sp>
        <p:nvSpPr>
          <p:cNvPr id="5" name="Tijdelijke aanduiding voor voettekst 4">
            <a:extLst>
              <a:ext uri="{FF2B5EF4-FFF2-40B4-BE49-F238E27FC236}">
                <a16:creationId xmlns:a16="http://schemas.microsoft.com/office/drawing/2014/main" id="{F574FD47-48DA-7A16-530C-2DD74D282B04}"/>
              </a:ext>
            </a:extLst>
          </p:cNvPr>
          <p:cNvSpPr>
            <a:spLocks noGrp="1"/>
          </p:cNvSpPr>
          <p:nvPr>
            <p:ph type="ftr" sz="quarter" idx="11"/>
          </p:nvPr>
        </p:nvSpPr>
        <p:spPr>
          <a:xfrm>
            <a:off x="540430" y="6325170"/>
            <a:ext cx="3972043" cy="216000"/>
          </a:xfrm>
        </p:spPr>
        <p:txBody>
          <a:bodyPr anchor="t">
            <a:normAutofit/>
          </a:bodyPr>
          <a:lstStyle/>
          <a:p>
            <a:pPr>
              <a:spcAft>
                <a:spcPts val="600"/>
              </a:spcAft>
            </a:pPr>
            <a:r>
              <a:rPr lang="nl-NL" noProof="0" dirty="0"/>
              <a:t>Onderwerp van de presentatie</a:t>
            </a:r>
          </a:p>
        </p:txBody>
      </p:sp>
      <p:sp>
        <p:nvSpPr>
          <p:cNvPr id="6" name="Tijdelijke aanduiding voor dianummer 5">
            <a:extLst>
              <a:ext uri="{FF2B5EF4-FFF2-40B4-BE49-F238E27FC236}">
                <a16:creationId xmlns:a16="http://schemas.microsoft.com/office/drawing/2014/main" id="{906F0D14-F2CF-0E32-F381-0ABFCAE4509B}"/>
              </a:ext>
            </a:extLst>
          </p:cNvPr>
          <p:cNvSpPr>
            <a:spLocks noGrp="1"/>
          </p:cNvSpPr>
          <p:nvPr>
            <p:ph type="sldNum" sz="quarter" idx="12"/>
          </p:nvPr>
        </p:nvSpPr>
        <p:spPr>
          <a:xfrm>
            <a:off x="278607" y="6325170"/>
            <a:ext cx="233958" cy="216000"/>
          </a:xfrm>
        </p:spPr>
        <p:txBody>
          <a:bodyPr anchor="t">
            <a:normAutofit/>
          </a:bodyPr>
          <a:lstStyle/>
          <a:p>
            <a:pPr>
              <a:spcAft>
                <a:spcPts val="600"/>
              </a:spcAft>
            </a:pPr>
            <a:fld id="{45B76B8B-DE07-48A4-9913-B57A52F2F853}" type="slidenum">
              <a:rPr lang="nl-NL" noProof="0" smtClean="0"/>
              <a:pPr>
                <a:spcAft>
                  <a:spcPts val="600"/>
                </a:spcAft>
              </a:pPr>
              <a:t>16</a:t>
            </a:fld>
            <a:endParaRPr lang="nl-NL" noProof="0"/>
          </a:p>
        </p:txBody>
      </p:sp>
      <p:sp>
        <p:nvSpPr>
          <p:cNvPr id="4" name="Tijdelijke aanduiding voor datum 3">
            <a:extLst>
              <a:ext uri="{FF2B5EF4-FFF2-40B4-BE49-F238E27FC236}">
                <a16:creationId xmlns:a16="http://schemas.microsoft.com/office/drawing/2014/main" id="{55E51E91-2572-C818-72B5-2BC0E966C641}"/>
              </a:ext>
            </a:extLst>
          </p:cNvPr>
          <p:cNvSpPr>
            <a:spLocks noGrp="1"/>
          </p:cNvSpPr>
          <p:nvPr>
            <p:ph type="dt" sz="half" idx="10"/>
          </p:nvPr>
        </p:nvSpPr>
        <p:spPr/>
        <p:txBody>
          <a:bodyPr/>
          <a:lstStyle/>
          <a:p>
            <a:pPr>
              <a:spcAft>
                <a:spcPts val="600"/>
              </a:spcAft>
            </a:pPr>
            <a:fld id="{C3F8924F-0B7B-4710-AD11-E918B7D7DC34}" type="datetime1">
              <a:rPr lang="nl-NL" noProof="0" smtClean="0"/>
              <a:pPr>
                <a:spcAft>
                  <a:spcPts val="600"/>
                </a:spcAft>
              </a:pPr>
              <a:t>14-3-2024</a:t>
            </a:fld>
            <a:endParaRPr lang="nl-NL" noProof="0"/>
          </a:p>
        </p:txBody>
      </p:sp>
    </p:spTree>
    <p:extLst>
      <p:ext uri="{BB962C8B-B14F-4D97-AF65-F5344CB8AC3E}">
        <p14:creationId xmlns:p14="http://schemas.microsoft.com/office/powerpoint/2010/main" val="3114770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BCE7DC-FA40-C8A3-C492-C0DC01DA6D0F}"/>
              </a:ext>
            </a:extLst>
          </p:cNvPr>
          <p:cNvSpPr>
            <a:spLocks noGrp="1"/>
          </p:cNvSpPr>
          <p:nvPr>
            <p:ph type="title"/>
          </p:nvPr>
        </p:nvSpPr>
        <p:spPr/>
        <p:txBody>
          <a:bodyPr/>
          <a:lstStyle/>
          <a:p>
            <a:r>
              <a:rPr lang="nl-NL" dirty="0"/>
              <a:t>Beter leven melkvee</a:t>
            </a:r>
          </a:p>
        </p:txBody>
      </p:sp>
      <p:pic>
        <p:nvPicPr>
          <p:cNvPr id="8" name="Tijdelijke aanduiding voor inhoud 7">
            <a:extLst>
              <a:ext uri="{FF2B5EF4-FFF2-40B4-BE49-F238E27FC236}">
                <a16:creationId xmlns:a16="http://schemas.microsoft.com/office/drawing/2014/main" id="{9BA1CD4C-220D-9DCC-112F-5D10DD9B4BD7}"/>
              </a:ext>
            </a:extLst>
          </p:cNvPr>
          <p:cNvPicPr>
            <a:picLocks noGrp="1" noChangeAspect="1"/>
          </p:cNvPicPr>
          <p:nvPr>
            <p:ph idx="1"/>
          </p:nvPr>
        </p:nvPicPr>
        <p:blipFill rotWithShape="1">
          <a:blip r:embed="rId2"/>
          <a:srcRect l="8973" t="15814" r="12968" b="15304"/>
          <a:stretch/>
        </p:blipFill>
        <p:spPr>
          <a:xfrm>
            <a:off x="278606" y="1291635"/>
            <a:ext cx="8540851" cy="4239370"/>
          </a:xfrm>
        </p:spPr>
      </p:pic>
      <p:sp>
        <p:nvSpPr>
          <p:cNvPr id="4" name="Tijdelijke aanduiding voor datum 3">
            <a:extLst>
              <a:ext uri="{FF2B5EF4-FFF2-40B4-BE49-F238E27FC236}">
                <a16:creationId xmlns:a16="http://schemas.microsoft.com/office/drawing/2014/main" id="{4F1E9FF7-C081-2423-668C-A44496239659}"/>
              </a:ext>
            </a:extLst>
          </p:cNvPr>
          <p:cNvSpPr>
            <a:spLocks noGrp="1"/>
          </p:cNvSpPr>
          <p:nvPr>
            <p:ph type="dt" sz="half" idx="10"/>
          </p:nvPr>
        </p:nvSpPr>
        <p:spPr/>
        <p:txBody>
          <a:bodyPr/>
          <a:lstStyle/>
          <a:p>
            <a:fld id="{5DD8805B-C73B-4907-9377-FC5FEFF5C94B}"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DE22539F-7554-0B47-1916-C27530EA5E27}"/>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4BA5BEDD-9EBA-D617-6C98-AA4AE66FDE67}"/>
              </a:ext>
            </a:extLst>
          </p:cNvPr>
          <p:cNvSpPr>
            <a:spLocks noGrp="1"/>
          </p:cNvSpPr>
          <p:nvPr>
            <p:ph type="sldNum" sz="quarter" idx="12"/>
          </p:nvPr>
        </p:nvSpPr>
        <p:spPr/>
        <p:txBody>
          <a:bodyPr/>
          <a:lstStyle/>
          <a:p>
            <a:fld id="{45B76B8B-DE07-48A4-9913-B57A52F2F853}" type="slidenum">
              <a:rPr lang="nl-NL" noProof="0" smtClean="0"/>
              <a:t>17</a:t>
            </a:fld>
            <a:endParaRPr lang="nl-NL" noProof="0"/>
          </a:p>
        </p:txBody>
      </p:sp>
    </p:spTree>
    <p:extLst>
      <p:ext uri="{BB962C8B-B14F-4D97-AF65-F5344CB8AC3E}">
        <p14:creationId xmlns:p14="http://schemas.microsoft.com/office/powerpoint/2010/main" val="429775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A245C4-724B-4D15-9F84-22D58E510150}"/>
              </a:ext>
            </a:extLst>
          </p:cNvPr>
          <p:cNvSpPr>
            <a:spLocks noGrp="1"/>
          </p:cNvSpPr>
          <p:nvPr>
            <p:ph type="title"/>
          </p:nvPr>
        </p:nvSpPr>
        <p:spPr>
          <a:xfrm>
            <a:off x="278607" y="296863"/>
            <a:ext cx="7695000" cy="1160403"/>
          </a:xfrm>
        </p:spPr>
        <p:txBody>
          <a:bodyPr anchor="t">
            <a:normAutofit/>
          </a:bodyPr>
          <a:lstStyle/>
          <a:p>
            <a:r>
              <a:rPr lang="nl-NL" dirty="0"/>
              <a:t>Opdracht</a:t>
            </a:r>
          </a:p>
        </p:txBody>
      </p:sp>
      <p:sp>
        <p:nvSpPr>
          <p:cNvPr id="9" name="Footer Placeholder 4">
            <a:extLst>
              <a:ext uri="{FF2B5EF4-FFF2-40B4-BE49-F238E27FC236}">
                <a16:creationId xmlns:a16="http://schemas.microsoft.com/office/drawing/2014/main" id="{6A134350-6E34-2220-91D8-98340C4CEAAE}"/>
              </a:ext>
            </a:extLst>
          </p:cNvPr>
          <p:cNvSpPr>
            <a:spLocks noGrp="1"/>
          </p:cNvSpPr>
          <p:nvPr>
            <p:ph type="ftr" sz="quarter" idx="11"/>
          </p:nvPr>
        </p:nvSpPr>
        <p:spPr>
          <a:xfrm>
            <a:off x="540430" y="6325170"/>
            <a:ext cx="3972043" cy="216000"/>
          </a:xfrm>
        </p:spPr>
        <p:txBody>
          <a:bodyPr/>
          <a:lstStyle/>
          <a:p>
            <a:pPr>
              <a:spcAft>
                <a:spcPts val="600"/>
              </a:spcAft>
            </a:pPr>
            <a:r>
              <a:rPr lang="nl-NL" noProof="0"/>
              <a:t>Onderwerp van de presentatie</a:t>
            </a:r>
          </a:p>
        </p:txBody>
      </p:sp>
      <p:sp>
        <p:nvSpPr>
          <p:cNvPr id="11" name="Slide Number Placeholder 5">
            <a:extLst>
              <a:ext uri="{FF2B5EF4-FFF2-40B4-BE49-F238E27FC236}">
                <a16:creationId xmlns:a16="http://schemas.microsoft.com/office/drawing/2014/main" id="{DD71A22D-541C-14E3-5B23-21D43CD7CC4D}"/>
              </a:ext>
            </a:extLst>
          </p:cNvPr>
          <p:cNvSpPr>
            <a:spLocks noGrp="1"/>
          </p:cNvSpPr>
          <p:nvPr>
            <p:ph type="sldNum" sz="quarter" idx="12"/>
          </p:nvPr>
        </p:nvSpPr>
        <p:spPr>
          <a:xfrm>
            <a:off x="278607" y="6325170"/>
            <a:ext cx="233958" cy="216000"/>
          </a:xfrm>
        </p:spPr>
        <p:txBody>
          <a:bodyPr/>
          <a:lstStyle/>
          <a:p>
            <a:pPr>
              <a:spcAft>
                <a:spcPts val="600"/>
              </a:spcAft>
            </a:pPr>
            <a:fld id="{45B76B8B-DE07-48A4-9913-B57A52F2F853}" type="slidenum">
              <a:rPr lang="nl-NL" noProof="0" smtClean="0"/>
              <a:pPr>
                <a:spcAft>
                  <a:spcPts val="600"/>
                </a:spcAft>
              </a:pPr>
              <a:t>18</a:t>
            </a:fld>
            <a:endParaRPr lang="nl-NL" noProof="0"/>
          </a:p>
        </p:txBody>
      </p:sp>
      <p:sp>
        <p:nvSpPr>
          <p:cNvPr id="4" name="Tijdelijke aanduiding voor inhoud 3">
            <a:extLst>
              <a:ext uri="{FF2B5EF4-FFF2-40B4-BE49-F238E27FC236}">
                <a16:creationId xmlns:a16="http://schemas.microsoft.com/office/drawing/2014/main" id="{820460BD-0A79-5415-C344-C2DD006B9FF3}"/>
              </a:ext>
            </a:extLst>
          </p:cNvPr>
          <p:cNvSpPr>
            <a:spLocks noGrp="1"/>
          </p:cNvSpPr>
          <p:nvPr>
            <p:ph idx="1"/>
          </p:nvPr>
        </p:nvSpPr>
        <p:spPr>
          <a:xfrm>
            <a:off x="278608" y="1457266"/>
            <a:ext cx="8586788" cy="4672071"/>
          </a:xfrm>
        </p:spPr>
        <p:txBody>
          <a:bodyPr/>
          <a:lstStyle/>
          <a:p>
            <a:pPr marL="0" indent="0">
              <a:buNone/>
            </a:pPr>
            <a:r>
              <a:rPr lang="nl-NL" dirty="0"/>
              <a:t>Kies een keurmerk passend bij jouw sector </a:t>
            </a:r>
          </a:p>
          <a:p>
            <a:pPr marL="0" indent="0">
              <a:buNone/>
            </a:pPr>
            <a:r>
              <a:rPr lang="nl-NL" dirty="0"/>
              <a:t>Zoek uit: </a:t>
            </a:r>
          </a:p>
          <a:p>
            <a:pPr marL="285750" indent="-285750">
              <a:buFontTx/>
              <a:buChar char="-"/>
            </a:pPr>
            <a:r>
              <a:rPr lang="nl-NL" dirty="0"/>
              <a:t>Waar staat het keurmerk voor? </a:t>
            </a:r>
          </a:p>
          <a:p>
            <a:pPr marL="285750" indent="-285750">
              <a:buFontTx/>
              <a:buChar char="-"/>
            </a:pPr>
            <a:r>
              <a:rPr lang="nl-NL" dirty="0"/>
              <a:t>Wie moet er voldoen aan het keurmerk? - Welke eisen stelt het keurmerk? </a:t>
            </a:r>
          </a:p>
          <a:p>
            <a:pPr marL="285750" indent="-285750">
              <a:buFontTx/>
              <a:buChar char="-"/>
            </a:pPr>
            <a:r>
              <a:rPr lang="nl-NL" dirty="0"/>
              <a:t>Welke verbetering vindt er plaats dankzij dit keurmerk? </a:t>
            </a:r>
          </a:p>
          <a:p>
            <a:pPr marL="285750" indent="-285750">
              <a:buFontTx/>
              <a:buChar char="-"/>
            </a:pPr>
            <a:r>
              <a:rPr lang="nl-NL" dirty="0"/>
              <a:t>Wat levert het keurmerk voor de ondernemer op? </a:t>
            </a:r>
          </a:p>
          <a:p>
            <a:pPr marL="285750" indent="-285750">
              <a:buFontTx/>
              <a:buChar char="-"/>
            </a:pPr>
            <a:r>
              <a:rPr lang="nl-NL" dirty="0"/>
              <a:t>Zou jij aan dit keurmerk mee willen werken? Waarom wel of niet</a:t>
            </a:r>
          </a:p>
        </p:txBody>
      </p:sp>
    </p:spTree>
    <p:extLst>
      <p:ext uri="{BB962C8B-B14F-4D97-AF65-F5344CB8AC3E}">
        <p14:creationId xmlns:p14="http://schemas.microsoft.com/office/powerpoint/2010/main" val="35491780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Footer Placeholder 2">
            <a:extLst>
              <a:ext uri="{FF2B5EF4-FFF2-40B4-BE49-F238E27FC236}">
                <a16:creationId xmlns:a16="http://schemas.microsoft.com/office/drawing/2014/main" id="{4AA12A28-C83D-4D48-A489-57E7E9709C57}"/>
              </a:ext>
            </a:extLst>
          </p:cNvPr>
          <p:cNvSpPr>
            <a:spLocks noGrp="1"/>
          </p:cNvSpPr>
          <p:nvPr>
            <p:ph type="ftr" sz="quarter" idx="11"/>
          </p:nvPr>
        </p:nvSpPr>
        <p:spPr>
          <a:xfrm>
            <a:off x="881062" y="6325170"/>
            <a:ext cx="3690938" cy="216000"/>
          </a:xfrm>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nl-NL" sz="650" b="0" i="0" u="none" strike="noStrike" kern="1200" cap="none" spc="0" normalizeH="0" baseline="0" noProof="0">
                <a:ln>
                  <a:noFill/>
                </a:ln>
                <a:solidFill>
                  <a:srgbClr val="A7FF00"/>
                </a:solidFill>
                <a:effectLst/>
                <a:uLnTx/>
                <a:uFillTx/>
                <a:latin typeface="Arial"/>
                <a:ea typeface="+mn-ea"/>
                <a:cs typeface="Arial"/>
              </a:rPr>
              <a:t>Sector, keten en kwaliteitsborging </a:t>
            </a:r>
          </a:p>
        </p:txBody>
      </p:sp>
      <p:sp>
        <p:nvSpPr>
          <p:cNvPr id="74" name="Date Placeholder 3">
            <a:extLst>
              <a:ext uri="{FF2B5EF4-FFF2-40B4-BE49-F238E27FC236}">
                <a16:creationId xmlns:a16="http://schemas.microsoft.com/office/drawing/2014/main" id="{D506EF4C-47F1-42A4-901E-71535973EA20}"/>
              </a:ext>
            </a:extLst>
          </p:cNvPr>
          <p:cNvSpPr>
            <a:spLocks noGrp="1"/>
          </p:cNvSpPr>
          <p:nvPr>
            <p:ph type="dt" sz="half" idx="10"/>
          </p:nvPr>
        </p:nvSpPr>
        <p:spPr>
          <a:xfrm>
            <a:off x="278608" y="6325170"/>
            <a:ext cx="602456" cy="216000"/>
          </a:xfrm>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fld id="{57F04B2F-7CB4-4EC9-8DAE-E7C3ED683122}" type="datetime1">
              <a:rPr kumimoji="0" lang="nl-NL" sz="675" b="0" i="0" u="none" strike="noStrike" kern="1200" cap="none" spc="0" normalizeH="0" baseline="0" noProof="0" smtClean="0">
                <a:ln>
                  <a:noFill/>
                </a:ln>
                <a:solidFill>
                  <a:srgbClr val="A7FF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600"/>
                </a:spcAft>
                <a:buClrTx/>
                <a:buSzTx/>
                <a:buFontTx/>
                <a:buNone/>
                <a:tabLst/>
                <a:defRPr/>
              </a:pPr>
              <a:t>14-3-2024</a:t>
            </a:fld>
            <a:endParaRPr kumimoji="0" lang="nl-NL" sz="675" b="0" i="0" u="none" strike="noStrike" kern="1200" cap="none" spc="0" normalizeH="0" baseline="0" noProof="0">
              <a:ln>
                <a:noFill/>
              </a:ln>
              <a:solidFill>
                <a:srgbClr val="A7FF00"/>
              </a:solidFill>
              <a:effectLst/>
              <a:uLnTx/>
              <a:uFillTx/>
              <a:latin typeface="Arial"/>
              <a:ea typeface="+mn-ea"/>
              <a:cs typeface="+mn-cs"/>
            </a:endParaRPr>
          </a:p>
        </p:txBody>
      </p:sp>
      <p:sp>
        <p:nvSpPr>
          <p:cNvPr id="35843" name="Ondertitel 2"/>
          <p:cNvSpPr>
            <a:spLocks noGrp="1"/>
          </p:cNvSpPr>
          <p:nvPr>
            <p:ph type="subTitle" idx="1"/>
          </p:nvPr>
        </p:nvSpPr>
        <p:spPr>
          <a:xfrm>
            <a:off x="280988" y="5155915"/>
            <a:ext cx="5751000" cy="973424"/>
          </a:xfrm>
        </p:spPr>
        <p:txBody>
          <a:bodyPr vert="horz" lIns="0" tIns="0" rIns="0" bIns="0" rtlCol="0" anchor="t">
            <a:normAutofit/>
          </a:bodyPr>
          <a:lstStyle/>
          <a:p>
            <a:pPr>
              <a:spcAft>
                <a:spcPts val="600"/>
              </a:spcAft>
            </a:pPr>
            <a:r>
              <a:rPr lang="nl-NL" altLang="nl-NL" sz="1650" b="1" dirty="0"/>
              <a:t>VH 32</a:t>
            </a:r>
          </a:p>
          <a:p>
            <a:pPr>
              <a:spcAft>
                <a:spcPts val="600"/>
              </a:spcAft>
            </a:pPr>
            <a:endParaRPr lang="nl-NL" altLang="nl-NL" sz="1650" b="1" dirty="0"/>
          </a:p>
        </p:txBody>
      </p:sp>
      <p:sp>
        <p:nvSpPr>
          <p:cNvPr id="35842" name="Titel 1"/>
          <p:cNvSpPr>
            <a:spLocks noGrp="1"/>
          </p:cNvSpPr>
          <p:nvPr>
            <p:ph type="ctrTitle"/>
          </p:nvPr>
        </p:nvSpPr>
        <p:spPr>
          <a:xfrm>
            <a:off x="278606" y="2824164"/>
            <a:ext cx="5751000" cy="2082553"/>
          </a:xfrm>
        </p:spPr>
        <p:txBody>
          <a:bodyPr wrap="square" anchor="b">
            <a:normAutofit/>
          </a:bodyPr>
          <a:lstStyle/>
          <a:p>
            <a:r>
              <a:rPr lang="nl-NL" altLang="nl-NL" sz="2850"/>
              <a:t>Sector, Keten en kwaliteitsborging</a:t>
            </a:r>
            <a:br>
              <a:rPr lang="nl-NL" altLang="nl-NL" sz="2850"/>
            </a:br>
            <a:endParaRPr lang="nl-NL" altLang="nl-NL" b="1" dirty="0"/>
          </a:p>
        </p:txBody>
      </p:sp>
    </p:spTree>
    <p:extLst>
      <p:ext uri="{BB962C8B-B14F-4D97-AF65-F5344CB8AC3E}">
        <p14:creationId xmlns:p14="http://schemas.microsoft.com/office/powerpoint/2010/main" val="1177379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D869A9-E950-719B-66D4-D12EE744F03D}"/>
              </a:ext>
            </a:extLst>
          </p:cNvPr>
          <p:cNvSpPr>
            <a:spLocks noGrp="1"/>
          </p:cNvSpPr>
          <p:nvPr>
            <p:ph type="title"/>
          </p:nvPr>
        </p:nvSpPr>
        <p:spPr/>
        <p:txBody>
          <a:bodyPr/>
          <a:lstStyle/>
          <a:p>
            <a:r>
              <a:rPr lang="nl-NL" dirty="0"/>
              <a:t>Vorige les</a:t>
            </a:r>
          </a:p>
        </p:txBody>
      </p:sp>
      <p:sp>
        <p:nvSpPr>
          <p:cNvPr id="3" name="Tijdelijke aanduiding voor inhoud 2">
            <a:extLst>
              <a:ext uri="{FF2B5EF4-FFF2-40B4-BE49-F238E27FC236}">
                <a16:creationId xmlns:a16="http://schemas.microsoft.com/office/drawing/2014/main" id="{F04144F5-767B-9C16-DCBD-B8CDF75668A3}"/>
              </a:ext>
            </a:extLst>
          </p:cNvPr>
          <p:cNvSpPr>
            <a:spLocks noGrp="1"/>
          </p:cNvSpPr>
          <p:nvPr>
            <p:ph idx="1"/>
          </p:nvPr>
        </p:nvSpPr>
        <p:spPr/>
        <p:txBody>
          <a:bodyPr/>
          <a:lstStyle/>
          <a:p>
            <a:r>
              <a:rPr lang="nl-NL" sz="1800" dirty="0"/>
              <a:t>Brainstormvel gemaakt met leveranciers</a:t>
            </a:r>
          </a:p>
          <a:p>
            <a:r>
              <a:rPr lang="nl-NL" sz="1800" dirty="0"/>
              <a:t>Brianstormvel gemaakt met Afnemers</a:t>
            </a:r>
          </a:p>
          <a:p>
            <a:r>
              <a:rPr lang="nl-NL" sz="1800" dirty="0"/>
              <a:t>Publiekrechtelijke organen besproken</a:t>
            </a:r>
          </a:p>
          <a:p>
            <a:r>
              <a:rPr lang="nl-NL" sz="1800" dirty="0"/>
              <a:t>Bedrijf met een keurmerk gezocht meer dan alleen </a:t>
            </a:r>
            <a:r>
              <a:rPr lang="nl-NL" sz="1800" dirty="0" err="1"/>
              <a:t>ikb</a:t>
            </a:r>
            <a:r>
              <a:rPr lang="nl-NL" sz="1800" dirty="0"/>
              <a:t> of </a:t>
            </a:r>
            <a:r>
              <a:rPr lang="nl-NL" sz="1800" dirty="0" err="1"/>
              <a:t>kkm</a:t>
            </a:r>
            <a:r>
              <a:rPr lang="nl-NL" sz="1800" dirty="0"/>
              <a:t> (einde van deze les aanleveren)</a:t>
            </a:r>
          </a:p>
          <a:p>
            <a:endParaRPr lang="nl-NL" sz="1800" dirty="0"/>
          </a:p>
          <a:p>
            <a:endParaRPr lang="nl-NL" dirty="0"/>
          </a:p>
        </p:txBody>
      </p:sp>
      <p:sp>
        <p:nvSpPr>
          <p:cNvPr id="4" name="Tijdelijke aanduiding voor datum 3">
            <a:extLst>
              <a:ext uri="{FF2B5EF4-FFF2-40B4-BE49-F238E27FC236}">
                <a16:creationId xmlns:a16="http://schemas.microsoft.com/office/drawing/2014/main" id="{4A00481E-C6F1-4EC7-5C1F-B71D6DAD62BF}"/>
              </a:ext>
            </a:extLst>
          </p:cNvPr>
          <p:cNvSpPr>
            <a:spLocks noGrp="1"/>
          </p:cNvSpPr>
          <p:nvPr>
            <p:ph type="dt" sz="half" idx="10"/>
          </p:nvPr>
        </p:nvSpPr>
        <p:spPr/>
        <p:txBody>
          <a:bodyPr/>
          <a:lstStyle/>
          <a:p>
            <a:fld id="{1F360904-632D-4428-B762-9ED2B3079DE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9807B2E6-4831-1AC3-87D6-7DB5B57F3C46}"/>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A2598E0F-7439-29CB-DA18-15DE38AACEF6}"/>
              </a:ext>
            </a:extLst>
          </p:cNvPr>
          <p:cNvSpPr>
            <a:spLocks noGrp="1"/>
          </p:cNvSpPr>
          <p:nvPr>
            <p:ph type="sldNum" sz="quarter" idx="12"/>
          </p:nvPr>
        </p:nvSpPr>
        <p:spPr/>
        <p:txBody>
          <a:bodyPr/>
          <a:lstStyle/>
          <a:p>
            <a:fld id="{45B76B8B-DE07-48A4-9913-B57A52F2F853}" type="slidenum">
              <a:rPr lang="nl-NL" noProof="0" smtClean="0"/>
              <a:t>2</a:t>
            </a:fld>
            <a:endParaRPr lang="nl-NL" noProof="0"/>
          </a:p>
        </p:txBody>
      </p:sp>
    </p:spTree>
    <p:extLst>
      <p:ext uri="{BB962C8B-B14F-4D97-AF65-F5344CB8AC3E}">
        <p14:creationId xmlns:p14="http://schemas.microsoft.com/office/powerpoint/2010/main" val="3268816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89B3B0-F40A-F9EE-CF1D-5E9532B5E983}"/>
              </a:ext>
            </a:extLst>
          </p:cNvPr>
          <p:cNvSpPr>
            <a:spLocks noGrp="1"/>
          </p:cNvSpPr>
          <p:nvPr>
            <p:ph type="title"/>
          </p:nvPr>
        </p:nvSpPr>
        <p:spPr/>
        <p:txBody>
          <a:bodyPr/>
          <a:lstStyle/>
          <a:p>
            <a:r>
              <a:rPr lang="nl-NL" dirty="0"/>
              <a:t>Vorige Les</a:t>
            </a:r>
          </a:p>
        </p:txBody>
      </p:sp>
      <p:sp>
        <p:nvSpPr>
          <p:cNvPr id="3" name="Tijdelijke aanduiding voor inhoud 2">
            <a:extLst>
              <a:ext uri="{FF2B5EF4-FFF2-40B4-BE49-F238E27FC236}">
                <a16:creationId xmlns:a16="http://schemas.microsoft.com/office/drawing/2014/main" id="{8995087E-B7FB-1F4A-415F-7AF5FC0372F6}"/>
              </a:ext>
            </a:extLst>
          </p:cNvPr>
          <p:cNvSpPr>
            <a:spLocks noGrp="1"/>
          </p:cNvSpPr>
          <p:nvPr>
            <p:ph idx="1"/>
          </p:nvPr>
        </p:nvSpPr>
        <p:spPr/>
        <p:txBody>
          <a:bodyPr/>
          <a:lstStyle/>
          <a:p>
            <a:pPr marL="285750" indent="-285750">
              <a:buFontTx/>
              <a:buChar char="-"/>
            </a:pPr>
            <a:r>
              <a:rPr lang="nl-NL" dirty="0"/>
              <a:t>Keurmerken </a:t>
            </a:r>
          </a:p>
          <a:p>
            <a:pPr marL="285750" indent="-285750">
              <a:buFontTx/>
              <a:buChar char="-"/>
            </a:pPr>
            <a:r>
              <a:rPr lang="nl-NL" dirty="0"/>
              <a:t>Kwaliteit</a:t>
            </a:r>
          </a:p>
          <a:p>
            <a:pPr marL="285750" indent="-285750">
              <a:buFontTx/>
              <a:buChar char="-"/>
            </a:pPr>
            <a:r>
              <a:rPr lang="nl-NL" dirty="0"/>
              <a:t>Waarborging van het product</a:t>
            </a:r>
          </a:p>
          <a:p>
            <a:pPr marL="285750" indent="-285750">
              <a:buFontTx/>
              <a:buChar char="-"/>
            </a:pPr>
            <a:r>
              <a:rPr lang="nl-NL" dirty="0"/>
              <a:t>Verschillende keurmerken</a:t>
            </a:r>
          </a:p>
          <a:p>
            <a:pPr marL="285750" indent="-285750">
              <a:buFontTx/>
              <a:buChar char="-"/>
            </a:pPr>
            <a:r>
              <a:rPr lang="nl-NL" dirty="0"/>
              <a:t>Bedrijf aangeleverd met een keurmerk</a:t>
            </a:r>
          </a:p>
          <a:p>
            <a:pPr marL="285750" indent="-285750">
              <a:buFontTx/>
              <a:buChar char="-"/>
            </a:pPr>
            <a:endParaRPr lang="nl-NL" dirty="0"/>
          </a:p>
          <a:p>
            <a:pPr marL="285750" indent="-285750">
              <a:buFontTx/>
              <a:buChar char="-"/>
            </a:pPr>
            <a:endParaRPr lang="nl-NL" dirty="0"/>
          </a:p>
        </p:txBody>
      </p:sp>
      <p:sp>
        <p:nvSpPr>
          <p:cNvPr id="4" name="Tijdelijke aanduiding voor datum 3">
            <a:extLst>
              <a:ext uri="{FF2B5EF4-FFF2-40B4-BE49-F238E27FC236}">
                <a16:creationId xmlns:a16="http://schemas.microsoft.com/office/drawing/2014/main" id="{05B92216-0E68-1BB2-61C6-3EF00FA2AA2D}"/>
              </a:ext>
            </a:extLst>
          </p:cNvPr>
          <p:cNvSpPr>
            <a:spLocks noGrp="1"/>
          </p:cNvSpPr>
          <p:nvPr>
            <p:ph type="dt" sz="half" idx="10"/>
          </p:nvPr>
        </p:nvSpPr>
        <p:spPr/>
        <p:txBody>
          <a:bodyPr/>
          <a:lstStyle/>
          <a:p>
            <a:fld id="{5DD8805B-C73B-4907-9377-FC5FEFF5C94B}"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90D222FA-8A1D-2364-0F7B-61F94CEB9FD3}"/>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C17B266D-AF9D-B80E-8810-4647ADD2BDCC}"/>
              </a:ext>
            </a:extLst>
          </p:cNvPr>
          <p:cNvSpPr>
            <a:spLocks noGrp="1"/>
          </p:cNvSpPr>
          <p:nvPr>
            <p:ph type="sldNum" sz="quarter" idx="12"/>
          </p:nvPr>
        </p:nvSpPr>
        <p:spPr/>
        <p:txBody>
          <a:bodyPr/>
          <a:lstStyle/>
          <a:p>
            <a:fld id="{45B76B8B-DE07-48A4-9913-B57A52F2F853}" type="slidenum">
              <a:rPr lang="nl-NL" noProof="0" smtClean="0"/>
              <a:t>20</a:t>
            </a:fld>
            <a:endParaRPr lang="nl-NL" noProof="0"/>
          </a:p>
        </p:txBody>
      </p:sp>
    </p:spTree>
    <p:extLst>
      <p:ext uri="{BB962C8B-B14F-4D97-AF65-F5344CB8AC3E}">
        <p14:creationId xmlns:p14="http://schemas.microsoft.com/office/powerpoint/2010/main" val="34163901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DA110B-8644-1AF5-54C7-F8B340C7AF60}"/>
              </a:ext>
            </a:extLst>
          </p:cNvPr>
          <p:cNvSpPr>
            <a:spLocks noGrp="1"/>
          </p:cNvSpPr>
          <p:nvPr>
            <p:ph type="title"/>
          </p:nvPr>
        </p:nvSpPr>
        <p:spPr/>
        <p:txBody>
          <a:bodyPr/>
          <a:lstStyle/>
          <a:p>
            <a:pPr algn="ctr"/>
            <a:r>
              <a:rPr lang="nl-NL" dirty="0" err="1"/>
              <a:t>Qlip</a:t>
            </a:r>
            <a:endParaRPr lang="nl-NL" dirty="0"/>
          </a:p>
        </p:txBody>
      </p:sp>
      <p:sp>
        <p:nvSpPr>
          <p:cNvPr id="3" name="Tijdelijke aanduiding voor inhoud 2">
            <a:extLst>
              <a:ext uri="{FF2B5EF4-FFF2-40B4-BE49-F238E27FC236}">
                <a16:creationId xmlns:a16="http://schemas.microsoft.com/office/drawing/2014/main" id="{BBD55734-B8EF-1C42-4929-A8AD7DB434A4}"/>
              </a:ext>
            </a:extLst>
          </p:cNvPr>
          <p:cNvSpPr>
            <a:spLocks noGrp="1"/>
          </p:cNvSpPr>
          <p:nvPr>
            <p:ph idx="1"/>
          </p:nvPr>
        </p:nvSpPr>
        <p:spPr/>
        <p:txBody>
          <a:bodyPr/>
          <a:lstStyle/>
          <a:p>
            <a:r>
              <a:rPr lang="nl-NL" dirty="0">
                <a:hlinkClick r:id="rId2"/>
              </a:rPr>
              <a:t>Informatie over </a:t>
            </a:r>
            <a:r>
              <a:rPr lang="nl-NL" dirty="0" err="1">
                <a:hlinkClick r:id="rId2"/>
              </a:rPr>
              <a:t>Qlip</a:t>
            </a:r>
            <a:r>
              <a:rPr lang="nl-NL" dirty="0">
                <a:hlinkClick r:id="rId2"/>
              </a:rPr>
              <a:t> - </a:t>
            </a:r>
            <a:r>
              <a:rPr lang="nl-NL" dirty="0" err="1">
                <a:hlinkClick r:id="rId2"/>
              </a:rPr>
              <a:t>Qlip</a:t>
            </a:r>
            <a:endParaRPr lang="nl-NL" dirty="0"/>
          </a:p>
        </p:txBody>
      </p:sp>
      <p:sp>
        <p:nvSpPr>
          <p:cNvPr id="4" name="Tijdelijke aanduiding voor datum 3">
            <a:extLst>
              <a:ext uri="{FF2B5EF4-FFF2-40B4-BE49-F238E27FC236}">
                <a16:creationId xmlns:a16="http://schemas.microsoft.com/office/drawing/2014/main" id="{443B86CC-899E-2A02-E96D-08800DE65C06}"/>
              </a:ext>
            </a:extLst>
          </p:cNvPr>
          <p:cNvSpPr>
            <a:spLocks noGrp="1"/>
          </p:cNvSpPr>
          <p:nvPr>
            <p:ph type="dt" sz="half" idx="10"/>
          </p:nvPr>
        </p:nvSpPr>
        <p:spPr/>
        <p:txBody>
          <a:bodyPr/>
          <a:lstStyle/>
          <a:p>
            <a:fld id="{5DD8805B-C73B-4907-9377-FC5FEFF5C94B}"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617333F4-1C61-90C9-6682-12DD8C26DA61}"/>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F2C1E3A4-32C0-BFEA-E761-3A242268E1F0}"/>
              </a:ext>
            </a:extLst>
          </p:cNvPr>
          <p:cNvSpPr>
            <a:spLocks noGrp="1"/>
          </p:cNvSpPr>
          <p:nvPr>
            <p:ph type="sldNum" sz="quarter" idx="12"/>
          </p:nvPr>
        </p:nvSpPr>
        <p:spPr/>
        <p:txBody>
          <a:bodyPr/>
          <a:lstStyle/>
          <a:p>
            <a:fld id="{45B76B8B-DE07-48A4-9913-B57A52F2F853}" type="slidenum">
              <a:rPr lang="nl-NL" noProof="0" smtClean="0"/>
              <a:t>21</a:t>
            </a:fld>
            <a:endParaRPr lang="nl-NL" noProof="0"/>
          </a:p>
        </p:txBody>
      </p:sp>
    </p:spTree>
    <p:extLst>
      <p:ext uri="{BB962C8B-B14F-4D97-AF65-F5344CB8AC3E}">
        <p14:creationId xmlns:p14="http://schemas.microsoft.com/office/powerpoint/2010/main" val="26623173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4A4045-D1CF-5972-08F4-4B3AC059BD5A}"/>
              </a:ext>
            </a:extLst>
          </p:cNvPr>
          <p:cNvSpPr>
            <a:spLocks noGrp="1"/>
          </p:cNvSpPr>
          <p:nvPr>
            <p:ph type="title"/>
          </p:nvPr>
        </p:nvSpPr>
        <p:spPr/>
        <p:txBody>
          <a:bodyPr/>
          <a:lstStyle/>
          <a:p>
            <a:r>
              <a:rPr lang="nl-NL" dirty="0"/>
              <a:t>DEEL 4 product in de maatschappij</a:t>
            </a:r>
          </a:p>
        </p:txBody>
      </p:sp>
      <p:sp>
        <p:nvSpPr>
          <p:cNvPr id="3" name="Tijdelijke aanduiding voor inhoud 2">
            <a:extLst>
              <a:ext uri="{FF2B5EF4-FFF2-40B4-BE49-F238E27FC236}">
                <a16:creationId xmlns:a16="http://schemas.microsoft.com/office/drawing/2014/main" id="{BFCB9174-4957-5E8A-71CF-EEA3BDAFE156}"/>
              </a:ext>
            </a:extLst>
          </p:cNvPr>
          <p:cNvSpPr>
            <a:spLocks noGrp="1"/>
          </p:cNvSpPr>
          <p:nvPr>
            <p:ph idx="1"/>
          </p:nvPr>
        </p:nvSpPr>
        <p:spPr/>
        <p:txBody>
          <a:bodyPr/>
          <a:lstStyle/>
          <a:p>
            <a:r>
              <a:rPr lang="nl-NL" dirty="0"/>
              <a:t>Welke weg legt jullie product af voordat het bij de consument is? </a:t>
            </a:r>
          </a:p>
          <a:p>
            <a:r>
              <a:rPr lang="nl-NL" dirty="0"/>
              <a:t>Wat voor waarde wordt er toegevoegd?</a:t>
            </a:r>
          </a:p>
          <a:p>
            <a:r>
              <a:rPr lang="nl-NL" dirty="0"/>
              <a:t>Hoe wordt dit gewaarborgd?</a:t>
            </a:r>
          </a:p>
          <a:p>
            <a:r>
              <a:rPr lang="nl-NL" dirty="0"/>
              <a:t>Waarom is kwaliteitsborging zo belangrijk voor de maatschappij?</a:t>
            </a:r>
          </a:p>
          <a:p>
            <a:r>
              <a:rPr lang="nl-NL" dirty="0"/>
              <a:t>Waarom kiest de consument voor jullie product?</a:t>
            </a:r>
          </a:p>
          <a:p>
            <a:endParaRPr lang="nl-NL" dirty="0"/>
          </a:p>
        </p:txBody>
      </p:sp>
      <p:sp>
        <p:nvSpPr>
          <p:cNvPr id="4" name="Tijdelijke aanduiding voor datum 3">
            <a:extLst>
              <a:ext uri="{FF2B5EF4-FFF2-40B4-BE49-F238E27FC236}">
                <a16:creationId xmlns:a16="http://schemas.microsoft.com/office/drawing/2014/main" id="{EF61B688-AE7F-0F0C-D04A-01EC71714CB0}"/>
              </a:ext>
            </a:extLst>
          </p:cNvPr>
          <p:cNvSpPr>
            <a:spLocks noGrp="1"/>
          </p:cNvSpPr>
          <p:nvPr>
            <p:ph type="dt" sz="half" idx="10"/>
          </p:nvPr>
        </p:nvSpPr>
        <p:spPr/>
        <p:txBody>
          <a:bodyPr/>
          <a:lstStyle/>
          <a:p>
            <a:fld id="{5DD8805B-C73B-4907-9377-FC5FEFF5C94B}"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4F7F760A-304E-E8E2-0836-ACA78B91EE94}"/>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F2E0F3C0-FD35-4B41-823E-A9EB0BFDAB73}"/>
              </a:ext>
            </a:extLst>
          </p:cNvPr>
          <p:cNvSpPr>
            <a:spLocks noGrp="1"/>
          </p:cNvSpPr>
          <p:nvPr>
            <p:ph type="sldNum" sz="quarter" idx="12"/>
          </p:nvPr>
        </p:nvSpPr>
        <p:spPr/>
        <p:txBody>
          <a:bodyPr/>
          <a:lstStyle/>
          <a:p>
            <a:fld id="{45B76B8B-DE07-48A4-9913-B57A52F2F853}" type="slidenum">
              <a:rPr lang="nl-NL" noProof="0" smtClean="0"/>
              <a:t>22</a:t>
            </a:fld>
            <a:endParaRPr lang="nl-NL" noProof="0"/>
          </a:p>
        </p:txBody>
      </p:sp>
    </p:spTree>
    <p:extLst>
      <p:ext uri="{BB962C8B-B14F-4D97-AF65-F5344CB8AC3E}">
        <p14:creationId xmlns:p14="http://schemas.microsoft.com/office/powerpoint/2010/main" val="19703589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BCB4B7-53C3-CF5D-2732-22EC98928B6B}"/>
              </a:ext>
            </a:extLst>
          </p:cNvPr>
          <p:cNvSpPr>
            <a:spLocks noGrp="1"/>
          </p:cNvSpPr>
          <p:nvPr>
            <p:ph type="title"/>
          </p:nvPr>
        </p:nvSpPr>
        <p:spPr/>
        <p:txBody>
          <a:bodyPr/>
          <a:lstStyle/>
          <a:p>
            <a:r>
              <a:rPr lang="nl-NL" dirty="0"/>
              <a:t>Wat gaan we nu doen?</a:t>
            </a:r>
          </a:p>
        </p:txBody>
      </p:sp>
      <p:sp>
        <p:nvSpPr>
          <p:cNvPr id="3" name="Tijdelijke aanduiding voor inhoud 2">
            <a:extLst>
              <a:ext uri="{FF2B5EF4-FFF2-40B4-BE49-F238E27FC236}">
                <a16:creationId xmlns:a16="http://schemas.microsoft.com/office/drawing/2014/main" id="{C94516DB-1315-143F-B7A8-0C7427E5B6E4}"/>
              </a:ext>
            </a:extLst>
          </p:cNvPr>
          <p:cNvSpPr>
            <a:spLocks noGrp="1"/>
          </p:cNvSpPr>
          <p:nvPr>
            <p:ph idx="1"/>
          </p:nvPr>
        </p:nvSpPr>
        <p:spPr>
          <a:xfrm>
            <a:off x="278608" y="1709738"/>
            <a:ext cx="8865392" cy="4419599"/>
          </a:xfrm>
        </p:spPr>
        <p:txBody>
          <a:bodyPr/>
          <a:lstStyle/>
          <a:p>
            <a:pPr marL="285750" indent="-285750">
              <a:buFontTx/>
              <a:buChar char="-"/>
            </a:pPr>
            <a:r>
              <a:rPr lang="nl-NL" dirty="0"/>
              <a:t>Vier keurmerken uitwerken</a:t>
            </a:r>
          </a:p>
          <a:p>
            <a:pPr marL="285750" indent="-285750">
              <a:buFontTx/>
              <a:buChar char="-"/>
            </a:pPr>
            <a:r>
              <a:rPr lang="nl-NL" dirty="0"/>
              <a:t>Hoe wordt het keurmerk gewaarborgd?</a:t>
            </a:r>
          </a:p>
          <a:p>
            <a:pPr marL="285750" indent="-285750">
              <a:buFontTx/>
              <a:buChar char="-"/>
            </a:pPr>
            <a:r>
              <a:rPr lang="nl-NL" dirty="0"/>
              <a:t>Is het toekomst bestendig?</a:t>
            </a:r>
          </a:p>
          <a:p>
            <a:pPr marL="285750" indent="-285750">
              <a:buFontTx/>
              <a:buChar char="-"/>
            </a:pPr>
            <a:r>
              <a:rPr lang="nl-NL" dirty="0"/>
              <a:t>Zou je hier zelf voor kiezen?</a:t>
            </a:r>
          </a:p>
          <a:p>
            <a:pPr marL="285750" indent="-285750">
              <a:buFontTx/>
              <a:buChar char="-"/>
            </a:pPr>
            <a:r>
              <a:rPr lang="nl-NL" dirty="0"/>
              <a:t>Waarom wel, niet?</a:t>
            </a:r>
          </a:p>
          <a:p>
            <a:pPr marL="285750" indent="-285750">
              <a:buFontTx/>
              <a:buChar char="-"/>
            </a:pPr>
            <a:r>
              <a:rPr lang="nl-NL" dirty="0"/>
              <a:t>Wat vindt je zelf belangrijk?</a:t>
            </a:r>
          </a:p>
          <a:p>
            <a:pPr marL="285750" indent="-285750">
              <a:buFontTx/>
              <a:buChar char="-"/>
            </a:pPr>
            <a:endParaRPr lang="nl-NL" dirty="0"/>
          </a:p>
          <a:p>
            <a:pPr marL="285750" indent="-285750">
              <a:buFontTx/>
              <a:buChar char="-"/>
            </a:pPr>
            <a:endParaRPr lang="nl-NL" dirty="0"/>
          </a:p>
          <a:p>
            <a:pPr marL="285750" indent="-285750">
              <a:buFontTx/>
              <a:buChar char="-"/>
            </a:pPr>
            <a:r>
              <a:rPr lang="nl-NL" dirty="0"/>
              <a:t>Dit is een onderdeel van je verslag.</a:t>
            </a:r>
          </a:p>
        </p:txBody>
      </p:sp>
      <p:sp>
        <p:nvSpPr>
          <p:cNvPr id="4" name="Tijdelijke aanduiding voor datum 3">
            <a:extLst>
              <a:ext uri="{FF2B5EF4-FFF2-40B4-BE49-F238E27FC236}">
                <a16:creationId xmlns:a16="http://schemas.microsoft.com/office/drawing/2014/main" id="{5ABB811A-1DC8-58AF-3AD8-01F3D1B2BB28}"/>
              </a:ext>
            </a:extLst>
          </p:cNvPr>
          <p:cNvSpPr>
            <a:spLocks noGrp="1"/>
          </p:cNvSpPr>
          <p:nvPr>
            <p:ph type="dt" sz="half" idx="10"/>
          </p:nvPr>
        </p:nvSpPr>
        <p:spPr/>
        <p:txBody>
          <a:bodyPr/>
          <a:lstStyle/>
          <a:p>
            <a:fld id="{5DD8805B-C73B-4907-9377-FC5FEFF5C94B}"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2B7BA3BD-2EC0-8C9A-CB3B-79D2B6BB115F}"/>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5D23064A-3A1E-BC5E-E8B9-95E9127CF12C}"/>
              </a:ext>
            </a:extLst>
          </p:cNvPr>
          <p:cNvSpPr>
            <a:spLocks noGrp="1"/>
          </p:cNvSpPr>
          <p:nvPr>
            <p:ph type="sldNum" sz="quarter" idx="12"/>
          </p:nvPr>
        </p:nvSpPr>
        <p:spPr/>
        <p:txBody>
          <a:bodyPr/>
          <a:lstStyle/>
          <a:p>
            <a:fld id="{45B76B8B-DE07-48A4-9913-B57A52F2F853}" type="slidenum">
              <a:rPr lang="nl-NL" noProof="0" smtClean="0"/>
              <a:t>23</a:t>
            </a:fld>
            <a:endParaRPr lang="nl-NL" noProof="0"/>
          </a:p>
        </p:txBody>
      </p:sp>
    </p:spTree>
    <p:extLst>
      <p:ext uri="{BB962C8B-B14F-4D97-AF65-F5344CB8AC3E}">
        <p14:creationId xmlns:p14="http://schemas.microsoft.com/office/powerpoint/2010/main" val="40570314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850C73-ACD2-2BAB-2C2A-5617DEC0D843}"/>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DA1BFB36-8CFB-33EA-3EBC-681C2DB7F695}"/>
              </a:ext>
            </a:extLst>
          </p:cNvPr>
          <p:cNvSpPr>
            <a:spLocks noGrp="1"/>
          </p:cNvSpPr>
          <p:nvPr>
            <p:ph idx="1"/>
          </p:nvPr>
        </p:nvSpPr>
        <p:spPr/>
        <p:txBody>
          <a:bodyPr/>
          <a:lstStyle/>
          <a:p>
            <a:r>
              <a:rPr lang="nl-NL" dirty="0">
                <a:hlinkClick r:id="rId2"/>
              </a:rPr>
              <a:t>𝗠𝗶𝗷𝗻 𝗠𝗲𝗹𝗸 𝘃𝗼𝗹𝗹𝗲- 𝗲́𝗻 𝗵𝗮𝗹𝗳𝘃𝗼𝗹𝗹𝗲 𝗺𝗲𝗹𝗸 𝗻𝘂 𝘃𝗲𝗿𝗸𝗿𝗶𝗷𝗴𝗯𝗮𝗮𝗿 𝗼𝗽 𝗺𝗲𝗲𝗿 𝗱𝗮𝗻 𝟭.𝟬𝟬𝟬 𝗹𝗼𝗰𝗮𝘁𝗶𝗲𝘀. 🥛🐮 Het aantal distributiepunten van Mijn Melk is in Nederland fors... | </a:t>
            </a:r>
            <a:r>
              <a:rPr lang="nl-NL" dirty="0" err="1">
                <a:hlinkClick r:id="rId2"/>
              </a:rPr>
              <a:t>By</a:t>
            </a:r>
            <a:r>
              <a:rPr lang="nl-NL" dirty="0">
                <a:hlinkClick r:id="rId2"/>
              </a:rPr>
              <a:t> Lely Center </a:t>
            </a:r>
            <a:r>
              <a:rPr lang="nl-NL" dirty="0" err="1">
                <a:hlinkClick r:id="rId2"/>
              </a:rPr>
              <a:t>BunschotenFacebook</a:t>
            </a:r>
            <a:r>
              <a:rPr lang="nl-NL" dirty="0">
                <a:hlinkClick r:id="rId2"/>
              </a:rPr>
              <a:t> | Facebook</a:t>
            </a:r>
            <a:endParaRPr lang="nl-NL" dirty="0"/>
          </a:p>
          <a:p>
            <a:r>
              <a:rPr lang="nl-NL" dirty="0">
                <a:hlinkClick r:id="rId3"/>
              </a:rPr>
              <a:t>Landelijke primeur voor Dobbelhoeve met eigen melkfabriek – YouTube</a:t>
            </a:r>
            <a:endParaRPr lang="nl-NL" dirty="0"/>
          </a:p>
          <a:p>
            <a:pPr marL="0" indent="0">
              <a:buNone/>
            </a:pPr>
            <a:endParaRPr lang="nl-NL" dirty="0"/>
          </a:p>
        </p:txBody>
      </p:sp>
      <p:sp>
        <p:nvSpPr>
          <p:cNvPr id="4" name="Tijdelijke aanduiding voor datum 3">
            <a:extLst>
              <a:ext uri="{FF2B5EF4-FFF2-40B4-BE49-F238E27FC236}">
                <a16:creationId xmlns:a16="http://schemas.microsoft.com/office/drawing/2014/main" id="{06C32051-B5BE-04E3-B3F2-E9E2AC2CE1F6}"/>
              </a:ext>
            </a:extLst>
          </p:cNvPr>
          <p:cNvSpPr>
            <a:spLocks noGrp="1"/>
          </p:cNvSpPr>
          <p:nvPr>
            <p:ph type="dt" sz="half" idx="10"/>
          </p:nvPr>
        </p:nvSpPr>
        <p:spPr/>
        <p:txBody>
          <a:bodyPr/>
          <a:lstStyle/>
          <a:p>
            <a:fld id="{5DD8805B-C73B-4907-9377-FC5FEFF5C94B}"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16670AA2-24E3-DA86-2DF9-BDE5DDE2FF16}"/>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20443B7D-01CE-BB29-0319-A825B062C97A}"/>
              </a:ext>
            </a:extLst>
          </p:cNvPr>
          <p:cNvSpPr>
            <a:spLocks noGrp="1"/>
          </p:cNvSpPr>
          <p:nvPr>
            <p:ph type="sldNum" sz="quarter" idx="12"/>
          </p:nvPr>
        </p:nvSpPr>
        <p:spPr/>
        <p:txBody>
          <a:bodyPr/>
          <a:lstStyle/>
          <a:p>
            <a:fld id="{45B76B8B-DE07-48A4-9913-B57A52F2F853}" type="slidenum">
              <a:rPr lang="nl-NL" noProof="0" smtClean="0"/>
              <a:t>24</a:t>
            </a:fld>
            <a:endParaRPr lang="nl-NL" noProof="0"/>
          </a:p>
        </p:txBody>
      </p:sp>
    </p:spTree>
    <p:extLst>
      <p:ext uri="{BB962C8B-B14F-4D97-AF65-F5344CB8AC3E}">
        <p14:creationId xmlns:p14="http://schemas.microsoft.com/office/powerpoint/2010/main" val="480021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837CAC-55FF-B44E-4973-9057D70C6F9E}"/>
              </a:ext>
            </a:extLst>
          </p:cNvPr>
          <p:cNvSpPr>
            <a:spLocks noGrp="1"/>
          </p:cNvSpPr>
          <p:nvPr>
            <p:ph type="title"/>
          </p:nvPr>
        </p:nvSpPr>
        <p:spPr/>
        <p:txBody>
          <a:bodyPr/>
          <a:lstStyle/>
          <a:p>
            <a:r>
              <a:rPr lang="nl-NL" sz="3200" dirty="0"/>
              <a:t>Keurmerken</a:t>
            </a:r>
          </a:p>
        </p:txBody>
      </p:sp>
      <p:sp>
        <p:nvSpPr>
          <p:cNvPr id="3" name="Tijdelijke aanduiding voor inhoud 2">
            <a:extLst>
              <a:ext uri="{FF2B5EF4-FFF2-40B4-BE49-F238E27FC236}">
                <a16:creationId xmlns:a16="http://schemas.microsoft.com/office/drawing/2014/main" id="{F79B4A38-F331-C694-D557-A278A0535367}"/>
              </a:ext>
            </a:extLst>
          </p:cNvPr>
          <p:cNvSpPr>
            <a:spLocks noGrp="1"/>
          </p:cNvSpPr>
          <p:nvPr>
            <p:ph idx="1"/>
          </p:nvPr>
        </p:nvSpPr>
        <p:spPr/>
        <p:txBody>
          <a:bodyPr/>
          <a:lstStyle/>
          <a:p>
            <a:r>
              <a:rPr lang="nl-NL" sz="2400" dirty="0"/>
              <a:t>Wat is Kwaliteit?</a:t>
            </a:r>
          </a:p>
          <a:p>
            <a:endParaRPr lang="nl-NL" sz="2400" dirty="0"/>
          </a:p>
          <a:p>
            <a:pPr marL="0" indent="0">
              <a:buNone/>
            </a:pPr>
            <a:endParaRPr lang="nl-NL" sz="2400" dirty="0"/>
          </a:p>
          <a:p>
            <a:endParaRPr lang="nl-NL" sz="2400" dirty="0"/>
          </a:p>
          <a:p>
            <a:endParaRPr lang="nl-NL" sz="2400" dirty="0"/>
          </a:p>
          <a:p>
            <a:r>
              <a:rPr lang="nl-NL" sz="2400" dirty="0"/>
              <a:t>Hoe waarborg je dit?</a:t>
            </a:r>
          </a:p>
        </p:txBody>
      </p:sp>
      <p:sp>
        <p:nvSpPr>
          <p:cNvPr id="4" name="Tijdelijke aanduiding voor datum 3">
            <a:extLst>
              <a:ext uri="{FF2B5EF4-FFF2-40B4-BE49-F238E27FC236}">
                <a16:creationId xmlns:a16="http://schemas.microsoft.com/office/drawing/2014/main" id="{76DC65DB-0C13-E272-6084-3D9A0B34F398}"/>
              </a:ext>
            </a:extLst>
          </p:cNvPr>
          <p:cNvSpPr>
            <a:spLocks noGrp="1"/>
          </p:cNvSpPr>
          <p:nvPr>
            <p:ph type="dt" sz="half" idx="10"/>
          </p:nvPr>
        </p:nvSpPr>
        <p:spPr/>
        <p:txBody>
          <a:bodyPr/>
          <a:lstStyle/>
          <a:p>
            <a:fld id="{1F360904-632D-4428-B762-9ED2B3079DE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9931D19E-5359-B155-E944-9F31B443F05F}"/>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AA69999C-D5A8-1DEA-35A3-BB718BA56B0C}"/>
              </a:ext>
            </a:extLst>
          </p:cNvPr>
          <p:cNvSpPr>
            <a:spLocks noGrp="1"/>
          </p:cNvSpPr>
          <p:nvPr>
            <p:ph type="sldNum" sz="quarter" idx="12"/>
          </p:nvPr>
        </p:nvSpPr>
        <p:spPr/>
        <p:txBody>
          <a:bodyPr/>
          <a:lstStyle/>
          <a:p>
            <a:fld id="{45B76B8B-DE07-48A4-9913-B57A52F2F853}" type="slidenum">
              <a:rPr lang="nl-NL" noProof="0" smtClean="0"/>
              <a:t>3</a:t>
            </a:fld>
            <a:endParaRPr lang="nl-NL" noProof="0"/>
          </a:p>
        </p:txBody>
      </p:sp>
    </p:spTree>
    <p:extLst>
      <p:ext uri="{BB962C8B-B14F-4D97-AF65-F5344CB8AC3E}">
        <p14:creationId xmlns:p14="http://schemas.microsoft.com/office/powerpoint/2010/main" val="806263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C644850-4528-4CC7-94E6-6DE20333A54C}"/>
              </a:ext>
            </a:extLst>
          </p:cNvPr>
          <p:cNvSpPr>
            <a:spLocks noGrp="1"/>
          </p:cNvSpPr>
          <p:nvPr>
            <p:ph type="title"/>
          </p:nvPr>
        </p:nvSpPr>
        <p:spPr/>
        <p:txBody>
          <a:bodyPr/>
          <a:lstStyle/>
          <a:p>
            <a:r>
              <a:rPr lang="nl-NL" dirty="0"/>
              <a:t>Kwaliteit van producten</a:t>
            </a:r>
          </a:p>
        </p:txBody>
      </p:sp>
      <p:sp>
        <p:nvSpPr>
          <p:cNvPr id="3" name="Tijdelijke aanduiding voor inhoud 2">
            <a:extLst>
              <a:ext uri="{FF2B5EF4-FFF2-40B4-BE49-F238E27FC236}">
                <a16:creationId xmlns:a16="http://schemas.microsoft.com/office/drawing/2014/main" id="{BE9A37C8-B226-46B7-AA17-C306FAAA06F4}"/>
              </a:ext>
            </a:extLst>
          </p:cNvPr>
          <p:cNvSpPr>
            <a:spLocks noGrp="1"/>
          </p:cNvSpPr>
          <p:nvPr>
            <p:ph idx="1"/>
          </p:nvPr>
        </p:nvSpPr>
        <p:spPr>
          <a:xfrm>
            <a:off x="278609" y="1666195"/>
            <a:ext cx="8586788" cy="4419599"/>
          </a:xfrm>
        </p:spPr>
        <p:txBody>
          <a:bodyPr numCol="1"/>
          <a:lstStyle/>
          <a:p>
            <a:pPr marL="285750" indent="-285750">
              <a:buFont typeface="Arial" panose="020B0604020202020204" pitchFamily="34" charset="0"/>
              <a:buChar char="•"/>
            </a:pPr>
            <a:r>
              <a:rPr lang="nl-NL" sz="2000" dirty="0">
                <a:sym typeface="Wingdings" panose="05000000000000000000" pitchFamily="2" charset="2"/>
              </a:rPr>
              <a:t>Productkwaliteit</a:t>
            </a:r>
          </a:p>
          <a:p>
            <a:pPr marL="285750" indent="-285750">
              <a:buFont typeface="Arial" panose="020B0604020202020204" pitchFamily="34" charset="0"/>
              <a:buChar char="•"/>
            </a:pPr>
            <a:r>
              <a:rPr lang="nl-NL" sz="2000" dirty="0">
                <a:sym typeface="Wingdings" panose="05000000000000000000" pitchFamily="2" charset="2"/>
              </a:rPr>
              <a:t>Proceskwaliteit</a:t>
            </a:r>
          </a:p>
          <a:p>
            <a:pPr marL="285750" indent="-285750">
              <a:buFont typeface="Arial" panose="020B0604020202020204" pitchFamily="34" charset="0"/>
              <a:buChar char="•"/>
            </a:pPr>
            <a:endParaRPr lang="nl-NL" sz="2000" dirty="0">
              <a:sym typeface="Wingdings" panose="05000000000000000000" pitchFamily="2" charset="2"/>
            </a:endParaRPr>
          </a:p>
          <a:p>
            <a:pPr marL="0" indent="0">
              <a:buNone/>
            </a:pPr>
            <a:r>
              <a:rPr lang="nl-NL" sz="2000" dirty="0">
                <a:sym typeface="Wingdings" panose="05000000000000000000" pitchFamily="2" charset="2"/>
              </a:rPr>
              <a:t>Consumenten worden steeds kritischer			Kwaliteit product</a:t>
            </a:r>
          </a:p>
          <a:p>
            <a:pPr marL="0" indent="0">
              <a:buNone/>
            </a:pPr>
            <a:endParaRPr lang="nl-NL" sz="2000" dirty="0">
              <a:sym typeface="Wingdings" panose="05000000000000000000" pitchFamily="2" charset="2"/>
            </a:endParaRPr>
          </a:p>
          <a:p>
            <a:pPr marL="0" indent="0">
              <a:buNone/>
            </a:pPr>
            <a:r>
              <a:rPr lang="nl-NL" sz="2000" dirty="0">
                <a:sym typeface="Wingdings" panose="05000000000000000000" pitchFamily="2" charset="2"/>
              </a:rPr>
              <a:t>Belangrijk voor de veehouder				Registreren</a:t>
            </a:r>
            <a:endParaRPr lang="nl-NL" sz="2000" dirty="0"/>
          </a:p>
        </p:txBody>
      </p:sp>
      <p:sp>
        <p:nvSpPr>
          <p:cNvPr id="2" name="Tijdelijke aanduiding voor inhoud 2">
            <a:extLst>
              <a:ext uri="{FF2B5EF4-FFF2-40B4-BE49-F238E27FC236}">
                <a16:creationId xmlns:a16="http://schemas.microsoft.com/office/drawing/2014/main" id="{2ABA79AE-A88C-8D42-343F-CC6AAAE99DB5}"/>
              </a:ext>
            </a:extLst>
          </p:cNvPr>
          <p:cNvSpPr txBox="1">
            <a:spLocks/>
          </p:cNvSpPr>
          <p:nvPr/>
        </p:nvSpPr>
        <p:spPr>
          <a:xfrm>
            <a:off x="423569" y="1787241"/>
            <a:ext cx="12218197" cy="4507482"/>
          </a:xfrm>
          <a:prstGeom prst="rect">
            <a:avLst/>
          </a:prstGeom>
        </p:spPr>
        <p:txBody>
          <a:bodyPr vert="horz" lIns="0" tIns="0" rIns="0" bIns="0" numCol="2" spcCol="180000" rtlCol="0">
            <a:noAutofit/>
          </a:bodyPr>
          <a:lstStyle>
            <a:lvl1pPr marL="364500" indent="-364500" algn="l" defTabSz="514350" rtl="0" eaLnBrk="1" latinLnBrk="0" hangingPunct="1">
              <a:lnSpc>
                <a:spcPct val="100000"/>
              </a:lnSpc>
              <a:spcBef>
                <a:spcPts val="1575"/>
              </a:spcBef>
              <a:buClr>
                <a:schemeClr val="accent1"/>
              </a:buClr>
              <a:buFont typeface="+mj-lt"/>
              <a:buAutoNum type="arabicPeriod"/>
              <a:defRPr sz="1688" b="1" kern="1200">
                <a:solidFill>
                  <a:schemeClr val="accent3"/>
                </a:solidFill>
                <a:latin typeface="+mn-lt"/>
                <a:ea typeface="+mn-ea"/>
                <a:cs typeface="+mn-cs"/>
              </a:defRPr>
            </a:lvl1pPr>
            <a:lvl2pPr marL="364500" indent="0" algn="l" defTabSz="514350" rtl="0" eaLnBrk="1" latinLnBrk="0" hangingPunct="1">
              <a:lnSpc>
                <a:spcPct val="100000"/>
              </a:lnSpc>
              <a:spcBef>
                <a:spcPts val="113"/>
              </a:spcBef>
              <a:buFont typeface="+mj-lt"/>
              <a:buNone/>
              <a:defRPr sz="1013" kern="1200">
                <a:solidFill>
                  <a:schemeClr val="accent3"/>
                </a:solidFill>
                <a:latin typeface="+mn-lt"/>
                <a:ea typeface="+mn-ea"/>
                <a:cs typeface="+mn-cs"/>
              </a:defRPr>
            </a:lvl2pPr>
            <a:lvl3pPr marL="364500" indent="-121500" algn="l" defTabSz="514350" rtl="0" eaLnBrk="1" latinLnBrk="0" hangingPunct="1">
              <a:lnSpc>
                <a:spcPct val="100000"/>
              </a:lnSpc>
              <a:spcBef>
                <a:spcPts val="0"/>
              </a:spcBef>
              <a:buFont typeface="Arial" panose="020B0604020202020204" pitchFamily="34" charset="0"/>
              <a:buChar char="-"/>
              <a:defRPr sz="1013" b="0" kern="1200">
                <a:solidFill>
                  <a:schemeClr val="tx1"/>
                </a:solidFill>
                <a:latin typeface="+mn-lt"/>
                <a:ea typeface="+mn-ea"/>
                <a:cs typeface="+mn-cs"/>
              </a:defRPr>
            </a:lvl3pPr>
            <a:lvl4pPr marL="0" indent="0" algn="l" defTabSz="514350" rtl="0" eaLnBrk="1" latinLnBrk="0" hangingPunct="1">
              <a:lnSpc>
                <a:spcPct val="100000"/>
              </a:lnSpc>
              <a:spcBef>
                <a:spcPts val="0"/>
              </a:spcBef>
              <a:buFontTx/>
              <a:buNone/>
              <a:defRPr sz="1013" b="1" kern="1200">
                <a:solidFill>
                  <a:schemeClr val="tx1"/>
                </a:solidFill>
                <a:latin typeface="+mn-lt"/>
                <a:ea typeface="+mn-ea"/>
                <a:cs typeface="+mn-cs"/>
              </a:defRPr>
            </a:lvl4pPr>
            <a:lvl5pPr marL="0" indent="0" algn="l" defTabSz="514350" rtl="0" eaLnBrk="1" latinLnBrk="0" hangingPunct="1">
              <a:lnSpc>
                <a:spcPct val="100000"/>
              </a:lnSpc>
              <a:spcBef>
                <a:spcPts val="0"/>
              </a:spcBef>
              <a:buFont typeface="+mj-lt"/>
              <a:buNone/>
              <a:defRPr sz="1013" kern="1200">
                <a:solidFill>
                  <a:schemeClr val="tx1"/>
                </a:solidFill>
                <a:latin typeface="+mn-lt"/>
                <a:ea typeface="+mn-ea"/>
                <a:cs typeface="+mn-cs"/>
              </a:defRPr>
            </a:lvl5pPr>
            <a:lvl6pPr marL="243000" indent="-243000" algn="l" defTabSz="514350" rtl="0" eaLnBrk="1" latinLnBrk="0" hangingPunct="1">
              <a:lnSpc>
                <a:spcPct val="100000"/>
              </a:lnSpc>
              <a:spcBef>
                <a:spcPts val="0"/>
              </a:spcBef>
              <a:buFont typeface="+mj-lt"/>
              <a:buAutoNum type="arabicPeriod"/>
              <a:defRPr sz="1013" kern="1200">
                <a:solidFill>
                  <a:schemeClr val="tx1"/>
                </a:solidFill>
                <a:latin typeface="+mn-lt"/>
                <a:ea typeface="+mn-ea"/>
                <a:cs typeface="+mn-cs"/>
              </a:defRPr>
            </a:lvl6pPr>
            <a:lvl7pPr marL="486000" indent="-243000" algn="l" defTabSz="514350" rtl="0" eaLnBrk="1" latinLnBrk="0" hangingPunct="1">
              <a:lnSpc>
                <a:spcPct val="100000"/>
              </a:lnSpc>
              <a:spcBef>
                <a:spcPts val="0"/>
              </a:spcBef>
              <a:spcAft>
                <a:spcPts val="0"/>
              </a:spcAft>
              <a:buFont typeface="+mj-lt"/>
              <a:buAutoNum type="alphaLcPeriod"/>
              <a:defRPr lang="nl-NL" sz="1013" kern="1200" noProof="0" dirty="0">
                <a:solidFill>
                  <a:schemeClr val="tx1"/>
                </a:solidFill>
                <a:latin typeface="+mn-lt"/>
                <a:ea typeface="+mn-ea"/>
                <a:cs typeface="+mn-cs"/>
              </a:defRPr>
            </a:lvl7pPr>
            <a:lvl8pPr marL="0" indent="0" algn="l" defTabSz="514350" rtl="0" eaLnBrk="1" latinLnBrk="0" hangingPunct="1">
              <a:lnSpc>
                <a:spcPct val="100000"/>
              </a:lnSpc>
              <a:spcBef>
                <a:spcPts val="0"/>
              </a:spcBef>
              <a:spcAft>
                <a:spcPts val="675"/>
              </a:spcAft>
              <a:buFont typeface="Arial" panose="020B0604020202020204" pitchFamily="34" charset="0"/>
              <a:buNone/>
              <a:defRPr lang="nl-NL" sz="1688" kern="1200" noProof="0" dirty="0">
                <a:solidFill>
                  <a:schemeClr val="tx1"/>
                </a:solidFill>
                <a:latin typeface="+mn-lt"/>
                <a:ea typeface="+mn-ea"/>
                <a:cs typeface="+mn-cs"/>
              </a:defRPr>
            </a:lvl8pPr>
            <a:lvl9pPr marL="0" indent="0" algn="l" defTabSz="514350" rtl="0" eaLnBrk="1" latinLnBrk="0" hangingPunct="1">
              <a:lnSpc>
                <a:spcPct val="100000"/>
              </a:lnSpc>
              <a:spcBef>
                <a:spcPts val="0"/>
              </a:spcBef>
              <a:buFont typeface="Arial" panose="020B0604020202020204" pitchFamily="34" charset="0"/>
              <a:buNone/>
              <a:defRPr sz="1013" kern="1200">
                <a:solidFill>
                  <a:schemeClr val="tx1"/>
                </a:solidFill>
                <a:latin typeface="+mn-lt"/>
                <a:ea typeface="+mn-ea"/>
                <a:cs typeface="+mn-cs"/>
              </a:defRPr>
            </a:lvl9pPr>
          </a:lstStyle>
          <a:p>
            <a:endParaRPr lang="nl-NL" dirty="0"/>
          </a:p>
        </p:txBody>
      </p:sp>
      <p:sp>
        <p:nvSpPr>
          <p:cNvPr id="5" name="Pijl: rechts 4">
            <a:extLst>
              <a:ext uri="{FF2B5EF4-FFF2-40B4-BE49-F238E27FC236}">
                <a16:creationId xmlns:a16="http://schemas.microsoft.com/office/drawing/2014/main" id="{FA1E20EA-F588-B0B9-74C8-465E0D478663}"/>
              </a:ext>
            </a:extLst>
          </p:cNvPr>
          <p:cNvSpPr/>
          <p:nvPr/>
        </p:nvSpPr>
        <p:spPr>
          <a:xfrm>
            <a:off x="4240362" y="4108285"/>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Pijl: rechts 5">
            <a:extLst>
              <a:ext uri="{FF2B5EF4-FFF2-40B4-BE49-F238E27FC236}">
                <a16:creationId xmlns:a16="http://schemas.microsoft.com/office/drawing/2014/main" id="{DEA3793F-2D9B-BEAA-ECE9-D431DA70470F}"/>
              </a:ext>
            </a:extLst>
          </p:cNvPr>
          <p:cNvSpPr/>
          <p:nvPr/>
        </p:nvSpPr>
        <p:spPr>
          <a:xfrm>
            <a:off x="5218770" y="310004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377043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4FE19D-1B87-4854-A52B-06E70148FA05}"/>
              </a:ext>
            </a:extLst>
          </p:cNvPr>
          <p:cNvSpPr>
            <a:spLocks noGrp="1"/>
          </p:cNvSpPr>
          <p:nvPr>
            <p:ph type="title"/>
          </p:nvPr>
        </p:nvSpPr>
        <p:spPr/>
        <p:txBody>
          <a:bodyPr vert="horz" lIns="0" tIns="36000" rIns="0" bIns="0" rtlCol="0" anchor="ctr" anchorCtr="0">
            <a:noAutofit/>
          </a:bodyPr>
          <a:lstStyle/>
          <a:p>
            <a:r>
              <a:rPr lang="nl-NL" sz="2800" dirty="0"/>
              <a:t>Productkwaliteit</a:t>
            </a:r>
          </a:p>
        </p:txBody>
      </p:sp>
      <p:sp>
        <p:nvSpPr>
          <p:cNvPr id="3" name="Tijdelijke aanduiding voor inhoud 2">
            <a:extLst>
              <a:ext uri="{FF2B5EF4-FFF2-40B4-BE49-F238E27FC236}">
                <a16:creationId xmlns:a16="http://schemas.microsoft.com/office/drawing/2014/main" id="{32D0AD2B-D5F7-4C8A-8F8F-5E264AA23E14}"/>
              </a:ext>
            </a:extLst>
          </p:cNvPr>
          <p:cNvSpPr>
            <a:spLocks noGrp="1"/>
          </p:cNvSpPr>
          <p:nvPr>
            <p:ph idx="1"/>
          </p:nvPr>
        </p:nvSpPr>
        <p:spPr/>
        <p:txBody>
          <a:bodyPr vert="horz" lIns="0" tIns="0" rIns="0" bIns="0" rtlCol="0" anchor="t">
            <a:normAutofit/>
          </a:bodyPr>
          <a:lstStyle/>
          <a:p>
            <a:r>
              <a:rPr lang="nl-NL" sz="2400" dirty="0">
                <a:cs typeface="Arial"/>
              </a:rPr>
              <a:t>Vlees percentage</a:t>
            </a:r>
          </a:p>
          <a:p>
            <a:r>
              <a:rPr lang="nl-NL" sz="2400" dirty="0">
                <a:cs typeface="Arial"/>
              </a:rPr>
              <a:t>Spierdikte</a:t>
            </a:r>
          </a:p>
          <a:p>
            <a:r>
              <a:rPr lang="nl-NL" sz="2400" dirty="0">
                <a:cs typeface="Arial"/>
              </a:rPr>
              <a:t>Spekdikte</a:t>
            </a:r>
          </a:p>
          <a:p>
            <a:r>
              <a:rPr lang="nl-NL" sz="2400" dirty="0">
                <a:cs typeface="Arial"/>
              </a:rPr>
              <a:t>Type</a:t>
            </a:r>
          </a:p>
          <a:p>
            <a:r>
              <a:rPr lang="nl-NL" sz="2400" dirty="0">
                <a:cs typeface="Arial"/>
              </a:rPr>
              <a:t>Gewicht</a:t>
            </a:r>
          </a:p>
          <a:p>
            <a:r>
              <a:rPr lang="nl-NL" sz="2400" dirty="0">
                <a:cs typeface="Arial"/>
              </a:rPr>
              <a:t>SEUROP </a:t>
            </a:r>
            <a:r>
              <a:rPr lang="nl-NL" sz="1600" dirty="0">
                <a:hlinkClick r:id="rId2"/>
              </a:rPr>
              <a:t>SEUROP-klassement Runderen 2021 (vlaanderen.be)</a:t>
            </a:r>
            <a:endParaRPr lang="nl-NL" sz="2400" dirty="0">
              <a:cs typeface="Arial"/>
            </a:endParaRPr>
          </a:p>
        </p:txBody>
      </p:sp>
    </p:spTree>
    <p:extLst>
      <p:ext uri="{BB962C8B-B14F-4D97-AF65-F5344CB8AC3E}">
        <p14:creationId xmlns:p14="http://schemas.microsoft.com/office/powerpoint/2010/main" val="591640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40572" y="407801"/>
            <a:ext cx="6645424" cy="648072"/>
          </a:xfrm>
        </p:spPr>
        <p:txBody>
          <a:bodyPr/>
          <a:lstStyle/>
          <a:p>
            <a:r>
              <a:rPr lang="nl-NL" dirty="0"/>
              <a:t>Proceskwaliteit			Ketenbeheersing </a:t>
            </a:r>
          </a:p>
        </p:txBody>
      </p:sp>
      <p:sp>
        <p:nvSpPr>
          <p:cNvPr id="3" name="Tijdelijke aanduiding voor inhoud 2"/>
          <p:cNvSpPr>
            <a:spLocks noGrp="1"/>
          </p:cNvSpPr>
          <p:nvPr>
            <p:ph idx="1"/>
          </p:nvPr>
        </p:nvSpPr>
        <p:spPr>
          <a:xfrm>
            <a:off x="540572" y="1315957"/>
            <a:ext cx="6635080" cy="4713387"/>
          </a:xfrm>
        </p:spPr>
        <p:txBody>
          <a:bodyPr vert="horz" lIns="0" tIns="0" rIns="0" bIns="0" rtlCol="0" anchor="t">
            <a:normAutofit/>
          </a:bodyPr>
          <a:lstStyle/>
          <a:p>
            <a:pPr marL="0" indent="0">
              <a:buNone/>
            </a:pPr>
            <a:endParaRPr lang="nl-NL" sz="2400" dirty="0">
              <a:cs typeface="Arial"/>
            </a:endParaRPr>
          </a:p>
          <a:p>
            <a:pPr marL="121285" indent="-121285">
              <a:buFontTx/>
              <a:buChar char="-"/>
            </a:pPr>
            <a:endParaRPr lang="nl-NL" sz="2400" dirty="0">
              <a:cs typeface="Arial"/>
            </a:endParaRPr>
          </a:p>
        </p:txBody>
      </p:sp>
      <p:cxnSp>
        <p:nvCxnSpPr>
          <p:cNvPr id="8" name="Rechte verbindingslijn met pijl 7">
            <a:extLst>
              <a:ext uri="{FF2B5EF4-FFF2-40B4-BE49-F238E27FC236}">
                <a16:creationId xmlns:a16="http://schemas.microsoft.com/office/drawing/2014/main" id="{3FFB123D-1844-817B-1CFF-32A922840C83}"/>
              </a:ext>
            </a:extLst>
          </p:cNvPr>
          <p:cNvCxnSpPr/>
          <p:nvPr/>
        </p:nvCxnSpPr>
        <p:spPr>
          <a:xfrm>
            <a:off x="3144644" y="602166"/>
            <a:ext cx="669073"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9" name="Tekstvak 8">
            <a:extLst>
              <a:ext uri="{FF2B5EF4-FFF2-40B4-BE49-F238E27FC236}">
                <a16:creationId xmlns:a16="http://schemas.microsoft.com/office/drawing/2014/main" id="{A3DA5589-9DE0-D74E-6B24-201F61306537}"/>
              </a:ext>
            </a:extLst>
          </p:cNvPr>
          <p:cNvSpPr txBox="1"/>
          <p:nvPr/>
        </p:nvSpPr>
        <p:spPr>
          <a:xfrm>
            <a:off x="540572" y="1572434"/>
            <a:ext cx="7354491" cy="3693319"/>
          </a:xfrm>
          <a:prstGeom prst="rect">
            <a:avLst/>
          </a:prstGeom>
          <a:noFill/>
        </p:spPr>
        <p:txBody>
          <a:bodyPr wrap="square" rtlCol="0">
            <a:spAutoFit/>
          </a:bodyPr>
          <a:lstStyle/>
          <a:p>
            <a:r>
              <a:rPr lang="nl-NL" dirty="0"/>
              <a:t>IKB = Integrale Keten Beheersing (</a:t>
            </a:r>
            <a:r>
              <a:rPr lang="nl-NL" dirty="0" err="1"/>
              <a:t>Verin</a:t>
            </a:r>
            <a:r>
              <a:rPr lang="nl-NL" dirty="0"/>
              <a:t>)</a:t>
            </a:r>
          </a:p>
          <a:p>
            <a:endParaRPr lang="nl-NL" dirty="0"/>
          </a:p>
          <a:p>
            <a:r>
              <a:rPr lang="nl-NL" dirty="0"/>
              <a:t>KKM = Keten Kwaliteit Melk (</a:t>
            </a:r>
            <a:r>
              <a:rPr lang="nl-NL" dirty="0" err="1"/>
              <a:t>Qlip</a:t>
            </a:r>
            <a:r>
              <a:rPr lang="nl-NL" dirty="0"/>
              <a:t> </a:t>
            </a:r>
            <a:r>
              <a:rPr lang="nl-NL" dirty="0" err="1"/>
              <a:t>controleerd</a:t>
            </a:r>
            <a:r>
              <a:rPr lang="nl-NL" dirty="0"/>
              <a:t>)</a:t>
            </a:r>
          </a:p>
          <a:p>
            <a:endParaRPr lang="nl-NL" dirty="0"/>
          </a:p>
          <a:p>
            <a:r>
              <a:rPr lang="nl-NL" dirty="0"/>
              <a:t>Garantie dat ieder onderdeel van de bedrijfskolom volgens de regels is geproduceerd. </a:t>
            </a:r>
          </a:p>
          <a:p>
            <a:endParaRPr lang="nl-NL" dirty="0"/>
          </a:p>
          <a:p>
            <a:endParaRPr lang="nl-NL" dirty="0"/>
          </a:p>
          <a:p>
            <a:endParaRPr lang="nl-NL" dirty="0"/>
          </a:p>
          <a:p>
            <a:endParaRPr lang="nl-NL" dirty="0"/>
          </a:p>
          <a:p>
            <a:r>
              <a:rPr lang="nl-NL" dirty="0"/>
              <a:t>Voorbeeld (GMP+) </a:t>
            </a:r>
            <a:r>
              <a:rPr lang="nl-NL" dirty="0" err="1"/>
              <a:t>Good</a:t>
            </a:r>
            <a:r>
              <a:rPr lang="nl-NL" dirty="0"/>
              <a:t> Manufacturing </a:t>
            </a:r>
            <a:r>
              <a:rPr lang="nl-NL" dirty="0" err="1"/>
              <a:t>Practice</a:t>
            </a:r>
            <a:r>
              <a:rPr lang="nl-NL" dirty="0"/>
              <a:t> voor de productie van goed vlees is gebruik van veilig voer nodig en dit wordt erkent.</a:t>
            </a:r>
          </a:p>
          <a:p>
            <a:endParaRPr lang="nl-NL" dirty="0"/>
          </a:p>
        </p:txBody>
      </p:sp>
    </p:spTree>
    <p:extLst>
      <p:ext uri="{BB962C8B-B14F-4D97-AF65-F5344CB8AC3E}">
        <p14:creationId xmlns:p14="http://schemas.microsoft.com/office/powerpoint/2010/main" val="1900244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F650A6-9524-F8CD-1E31-61829C63FBB5}"/>
              </a:ext>
            </a:extLst>
          </p:cNvPr>
          <p:cNvSpPr>
            <a:spLocks noGrp="1"/>
          </p:cNvSpPr>
          <p:nvPr>
            <p:ph type="title"/>
          </p:nvPr>
        </p:nvSpPr>
        <p:spPr/>
        <p:txBody>
          <a:bodyPr/>
          <a:lstStyle/>
          <a:p>
            <a:r>
              <a:rPr lang="nl-NL" dirty="0">
                <a:solidFill>
                  <a:srgbClr val="000080"/>
                </a:solidFill>
                <a:latin typeface="Roboto" panose="020B0604020202020204" pitchFamily="2" charset="0"/>
              </a:rPr>
              <a:t>Toetsing IKB Varken voor Ketenborging</a:t>
            </a:r>
            <a:endParaRPr lang="nl-NL" dirty="0"/>
          </a:p>
        </p:txBody>
      </p:sp>
      <p:sp>
        <p:nvSpPr>
          <p:cNvPr id="3" name="Tijdelijke aanduiding voor inhoud 2">
            <a:extLst>
              <a:ext uri="{FF2B5EF4-FFF2-40B4-BE49-F238E27FC236}">
                <a16:creationId xmlns:a16="http://schemas.microsoft.com/office/drawing/2014/main" id="{47C0A2B4-5F42-8157-FA3D-6E19A8CF8848}"/>
              </a:ext>
            </a:extLst>
          </p:cNvPr>
          <p:cNvSpPr>
            <a:spLocks noGrp="1"/>
          </p:cNvSpPr>
          <p:nvPr>
            <p:ph idx="1"/>
          </p:nvPr>
        </p:nvSpPr>
        <p:spPr/>
        <p:txBody>
          <a:bodyPr/>
          <a:lstStyle/>
          <a:p>
            <a:pPr marL="0" indent="0">
              <a:buNone/>
            </a:pPr>
            <a:r>
              <a:rPr lang="nl-NL" sz="2000" b="0" i="0" dirty="0">
                <a:solidFill>
                  <a:srgbClr val="000000"/>
                </a:solidFill>
                <a:effectLst/>
                <a:latin typeface="Roboto" panose="020B0604020202020204" pitchFamily="2" charset="0"/>
              </a:rPr>
              <a:t>IKB Varken is geaccepteerd als kwaliteitssysteem in het kader van Ketenborging. </a:t>
            </a:r>
          </a:p>
          <a:p>
            <a:endParaRPr lang="nl-NL" sz="2000" dirty="0">
              <a:solidFill>
                <a:srgbClr val="000000"/>
              </a:solidFill>
              <a:latin typeface="Roboto" panose="020B0604020202020204" pitchFamily="2" charset="0"/>
            </a:endParaRPr>
          </a:p>
          <a:p>
            <a:pPr marL="0" indent="0">
              <a:buNone/>
            </a:pPr>
            <a:r>
              <a:rPr lang="nl-NL" sz="2000" b="0" i="0" dirty="0">
                <a:solidFill>
                  <a:srgbClr val="000000"/>
                </a:solidFill>
                <a:effectLst/>
                <a:latin typeface="Roboto" panose="020B0604020202020204" pitchFamily="2" charset="0"/>
              </a:rPr>
              <a:t>De NVWA monitort periodiek of IKB Varken nog voldoet aan de voorwaarden voor Ketenborging. Daarnaast wordt onderzocht of op bepaalde onderdelen van het systeem aangepast toezicht door de NVWA mogelijk is.</a:t>
            </a:r>
            <a:endParaRPr lang="nl-NL" dirty="0"/>
          </a:p>
        </p:txBody>
      </p:sp>
      <p:sp>
        <p:nvSpPr>
          <p:cNvPr id="4" name="Tijdelijke aanduiding voor datum 3">
            <a:extLst>
              <a:ext uri="{FF2B5EF4-FFF2-40B4-BE49-F238E27FC236}">
                <a16:creationId xmlns:a16="http://schemas.microsoft.com/office/drawing/2014/main" id="{F366492F-AFB0-0577-3E57-270489645B46}"/>
              </a:ext>
            </a:extLst>
          </p:cNvPr>
          <p:cNvSpPr>
            <a:spLocks noGrp="1"/>
          </p:cNvSpPr>
          <p:nvPr>
            <p:ph type="dt" sz="half" idx="10"/>
          </p:nvPr>
        </p:nvSpPr>
        <p:spPr/>
        <p:txBody>
          <a:bodyPr/>
          <a:lstStyle/>
          <a:p>
            <a:fld id="{1F360904-632D-4428-B762-9ED2B3079DE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E640D5B7-4952-E998-566A-A2E8B56182CC}"/>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245FD789-7BBD-3891-6BD3-FCC1AA2BD34A}"/>
              </a:ext>
            </a:extLst>
          </p:cNvPr>
          <p:cNvSpPr>
            <a:spLocks noGrp="1"/>
          </p:cNvSpPr>
          <p:nvPr>
            <p:ph type="sldNum" sz="quarter" idx="12"/>
          </p:nvPr>
        </p:nvSpPr>
        <p:spPr/>
        <p:txBody>
          <a:bodyPr/>
          <a:lstStyle/>
          <a:p>
            <a:fld id="{45B76B8B-DE07-48A4-9913-B57A52F2F853}" type="slidenum">
              <a:rPr lang="nl-NL" noProof="0" smtClean="0"/>
              <a:t>7</a:t>
            </a:fld>
            <a:endParaRPr lang="nl-NL" noProof="0"/>
          </a:p>
        </p:txBody>
      </p:sp>
    </p:spTree>
    <p:extLst>
      <p:ext uri="{BB962C8B-B14F-4D97-AF65-F5344CB8AC3E}">
        <p14:creationId xmlns:p14="http://schemas.microsoft.com/office/powerpoint/2010/main" val="1953094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0A8A76-0DB8-D611-2195-0F05E9B1EC00}"/>
              </a:ext>
            </a:extLst>
          </p:cNvPr>
          <p:cNvSpPr>
            <a:spLocks noGrp="1"/>
          </p:cNvSpPr>
          <p:nvPr>
            <p:ph type="title"/>
          </p:nvPr>
        </p:nvSpPr>
        <p:spPr/>
        <p:txBody>
          <a:bodyPr/>
          <a:lstStyle/>
          <a:p>
            <a:r>
              <a:rPr lang="nl-NL" dirty="0"/>
              <a:t>KKM</a:t>
            </a:r>
          </a:p>
        </p:txBody>
      </p:sp>
      <p:sp>
        <p:nvSpPr>
          <p:cNvPr id="3" name="Tijdelijke aanduiding voor inhoud 2">
            <a:extLst>
              <a:ext uri="{FF2B5EF4-FFF2-40B4-BE49-F238E27FC236}">
                <a16:creationId xmlns:a16="http://schemas.microsoft.com/office/drawing/2014/main" id="{16A4F385-FCF7-8322-D9BA-FEEDDE5A56BB}"/>
              </a:ext>
            </a:extLst>
          </p:cNvPr>
          <p:cNvSpPr>
            <a:spLocks noGrp="1"/>
          </p:cNvSpPr>
          <p:nvPr>
            <p:ph idx="1"/>
          </p:nvPr>
        </p:nvSpPr>
        <p:spPr/>
        <p:txBody>
          <a:bodyPr/>
          <a:lstStyle/>
          <a:p>
            <a:r>
              <a:rPr lang="nl-NL" sz="2000" b="0" i="0" dirty="0">
                <a:solidFill>
                  <a:srgbClr val="636362"/>
                </a:solidFill>
                <a:effectLst/>
                <a:latin typeface="roboto" panose="02000000000000000000" pitchFamily="2" charset="0"/>
              </a:rPr>
              <a:t>Met Keten Kwaliteit Melk (KKM) wordt de kwaliteitsborging op het melkveebedrijf georganiseerd. </a:t>
            </a:r>
          </a:p>
          <a:p>
            <a:endParaRPr lang="nl-NL" sz="2000" dirty="0">
              <a:solidFill>
                <a:srgbClr val="636362"/>
              </a:solidFill>
              <a:latin typeface="roboto" panose="02000000000000000000" pitchFamily="2" charset="0"/>
            </a:endParaRPr>
          </a:p>
          <a:p>
            <a:r>
              <a:rPr lang="nl-NL" sz="2000" b="0" i="0" dirty="0">
                <a:solidFill>
                  <a:srgbClr val="636362"/>
                </a:solidFill>
                <a:effectLst/>
                <a:latin typeface="roboto" panose="02000000000000000000" pitchFamily="2" charset="0"/>
              </a:rPr>
              <a:t>KKM maakt integraal onderdeel uit van het kwaliteitsbeleid van de ontvanger en/of verwerker van boerderijmelk</a:t>
            </a:r>
          </a:p>
          <a:p>
            <a:pPr marL="0" indent="0">
              <a:buNone/>
            </a:pPr>
            <a:endParaRPr lang="nl-NL" sz="2000" dirty="0">
              <a:solidFill>
                <a:srgbClr val="636362"/>
              </a:solidFill>
              <a:latin typeface="roboto" panose="02000000000000000000" pitchFamily="2" charset="0"/>
            </a:endParaRPr>
          </a:p>
        </p:txBody>
      </p:sp>
      <p:sp>
        <p:nvSpPr>
          <p:cNvPr id="4" name="Tijdelijke aanduiding voor datum 3">
            <a:extLst>
              <a:ext uri="{FF2B5EF4-FFF2-40B4-BE49-F238E27FC236}">
                <a16:creationId xmlns:a16="http://schemas.microsoft.com/office/drawing/2014/main" id="{1BC2DF92-6ED9-6676-4ED3-093CD15E3BFA}"/>
              </a:ext>
            </a:extLst>
          </p:cNvPr>
          <p:cNvSpPr>
            <a:spLocks noGrp="1"/>
          </p:cNvSpPr>
          <p:nvPr>
            <p:ph type="dt" sz="half" idx="10"/>
          </p:nvPr>
        </p:nvSpPr>
        <p:spPr/>
        <p:txBody>
          <a:bodyPr/>
          <a:lstStyle/>
          <a:p>
            <a:fld id="{1F360904-632D-4428-B762-9ED2B3079DE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98631983-ADE6-B9EC-767F-6968224272E2}"/>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0A3E428F-C8FE-AC5F-7887-0BC5FFCD3C97}"/>
              </a:ext>
            </a:extLst>
          </p:cNvPr>
          <p:cNvSpPr>
            <a:spLocks noGrp="1"/>
          </p:cNvSpPr>
          <p:nvPr>
            <p:ph type="sldNum" sz="quarter" idx="12"/>
          </p:nvPr>
        </p:nvSpPr>
        <p:spPr/>
        <p:txBody>
          <a:bodyPr/>
          <a:lstStyle/>
          <a:p>
            <a:fld id="{45B76B8B-DE07-48A4-9913-B57A52F2F853}" type="slidenum">
              <a:rPr lang="nl-NL" noProof="0" smtClean="0"/>
              <a:t>8</a:t>
            </a:fld>
            <a:endParaRPr lang="nl-NL" noProof="0"/>
          </a:p>
        </p:txBody>
      </p:sp>
    </p:spTree>
    <p:extLst>
      <p:ext uri="{BB962C8B-B14F-4D97-AF65-F5344CB8AC3E}">
        <p14:creationId xmlns:p14="http://schemas.microsoft.com/office/powerpoint/2010/main" val="33572788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2E282F-8E70-161A-D516-5FF569758E38}"/>
              </a:ext>
            </a:extLst>
          </p:cNvPr>
          <p:cNvSpPr>
            <a:spLocks noGrp="1"/>
          </p:cNvSpPr>
          <p:nvPr>
            <p:ph type="title"/>
          </p:nvPr>
        </p:nvSpPr>
        <p:spPr>
          <a:xfrm>
            <a:off x="278607" y="316830"/>
            <a:ext cx="7581023" cy="1160403"/>
          </a:xfrm>
        </p:spPr>
        <p:txBody>
          <a:bodyPr/>
          <a:lstStyle/>
          <a:p>
            <a:br>
              <a:rPr lang="nl-NL" dirty="0"/>
            </a:br>
            <a:r>
              <a:rPr lang="nl-NL" dirty="0"/>
              <a:t>Algemene Eisen</a:t>
            </a:r>
          </a:p>
        </p:txBody>
      </p:sp>
      <p:sp>
        <p:nvSpPr>
          <p:cNvPr id="4" name="Tijdelijke aanduiding voor datum 3">
            <a:extLst>
              <a:ext uri="{FF2B5EF4-FFF2-40B4-BE49-F238E27FC236}">
                <a16:creationId xmlns:a16="http://schemas.microsoft.com/office/drawing/2014/main" id="{C00CCAE1-C587-3D08-9977-8F0C01D24F9E}"/>
              </a:ext>
            </a:extLst>
          </p:cNvPr>
          <p:cNvSpPr>
            <a:spLocks noGrp="1"/>
          </p:cNvSpPr>
          <p:nvPr>
            <p:ph type="dt" sz="half" idx="10"/>
          </p:nvPr>
        </p:nvSpPr>
        <p:spPr/>
        <p:txBody>
          <a:bodyPr/>
          <a:lstStyle/>
          <a:p>
            <a:fld id="{1F360904-632D-4428-B762-9ED2B3079DE4}" type="datetime1">
              <a:rPr lang="nl-NL" noProof="0" smtClean="0"/>
              <a:t>14-3-2024</a:t>
            </a:fld>
            <a:endParaRPr lang="nl-NL" noProof="0"/>
          </a:p>
        </p:txBody>
      </p:sp>
      <p:sp>
        <p:nvSpPr>
          <p:cNvPr id="5" name="Tijdelijke aanduiding voor voettekst 4">
            <a:extLst>
              <a:ext uri="{FF2B5EF4-FFF2-40B4-BE49-F238E27FC236}">
                <a16:creationId xmlns:a16="http://schemas.microsoft.com/office/drawing/2014/main" id="{C2873234-BFDC-8323-A393-580E1CC34BC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BD4105BD-664C-A036-9FBB-6FC1E2B98B69}"/>
              </a:ext>
            </a:extLst>
          </p:cNvPr>
          <p:cNvSpPr>
            <a:spLocks noGrp="1"/>
          </p:cNvSpPr>
          <p:nvPr>
            <p:ph type="sldNum" sz="quarter" idx="12"/>
          </p:nvPr>
        </p:nvSpPr>
        <p:spPr/>
        <p:txBody>
          <a:bodyPr/>
          <a:lstStyle/>
          <a:p>
            <a:fld id="{45B76B8B-DE07-48A4-9913-B57A52F2F853}" type="slidenum">
              <a:rPr lang="nl-NL" noProof="0" smtClean="0"/>
              <a:t>9</a:t>
            </a:fld>
            <a:endParaRPr lang="nl-NL" noProof="0"/>
          </a:p>
        </p:txBody>
      </p:sp>
      <p:sp>
        <p:nvSpPr>
          <p:cNvPr id="7" name="Tijdelijke aanduiding voor inhoud 6">
            <a:extLst>
              <a:ext uri="{FF2B5EF4-FFF2-40B4-BE49-F238E27FC236}">
                <a16:creationId xmlns:a16="http://schemas.microsoft.com/office/drawing/2014/main" id="{BC4A5EE4-F7E9-B69B-A4FD-1DAA65E4FA2F}"/>
              </a:ext>
            </a:extLst>
          </p:cNvPr>
          <p:cNvSpPr>
            <a:spLocks noGrp="1"/>
          </p:cNvSpPr>
          <p:nvPr>
            <p:ph idx="1"/>
          </p:nvPr>
        </p:nvSpPr>
        <p:spPr>
          <a:xfrm>
            <a:off x="311887" y="1691402"/>
            <a:ext cx="8586788" cy="4419599"/>
          </a:xfrm>
        </p:spPr>
        <p:txBody>
          <a:bodyPr/>
          <a:lstStyle/>
          <a:p>
            <a:r>
              <a:rPr lang="nl-NL" sz="2800" dirty="0"/>
              <a:t>Identificatie en Registratie (I&amp;R) </a:t>
            </a:r>
          </a:p>
          <a:p>
            <a:pPr marL="0" indent="0">
              <a:buNone/>
            </a:pPr>
            <a:r>
              <a:rPr lang="nl-NL" sz="2800" dirty="0"/>
              <a:t>	Van voer tot aan het winkelschap – Traceerbaar – 	Eisen aan medicatie</a:t>
            </a:r>
            <a:endParaRPr lang="nl-NL" dirty="0"/>
          </a:p>
        </p:txBody>
      </p:sp>
      <p:pic>
        <p:nvPicPr>
          <p:cNvPr id="10" name="Afbeelding 9">
            <a:extLst>
              <a:ext uri="{FF2B5EF4-FFF2-40B4-BE49-F238E27FC236}">
                <a16:creationId xmlns:a16="http://schemas.microsoft.com/office/drawing/2014/main" id="{7C2F4D03-E71D-6583-FE54-74002CF68102}"/>
              </a:ext>
            </a:extLst>
          </p:cNvPr>
          <p:cNvPicPr>
            <a:picLocks noChangeAspect="1"/>
          </p:cNvPicPr>
          <p:nvPr/>
        </p:nvPicPr>
        <p:blipFill rotWithShape="1">
          <a:blip r:embed="rId2"/>
          <a:srcRect l="27195" t="48374" r="23537" b="8049"/>
          <a:stretch/>
        </p:blipFill>
        <p:spPr>
          <a:xfrm>
            <a:off x="2737624" y="3203408"/>
            <a:ext cx="4505093" cy="2241395"/>
          </a:xfrm>
          <a:prstGeom prst="rect">
            <a:avLst/>
          </a:prstGeom>
        </p:spPr>
      </p:pic>
      <p:sp>
        <p:nvSpPr>
          <p:cNvPr id="12" name="Ovaal 11">
            <a:extLst>
              <a:ext uri="{FF2B5EF4-FFF2-40B4-BE49-F238E27FC236}">
                <a16:creationId xmlns:a16="http://schemas.microsoft.com/office/drawing/2014/main" id="{A256E328-BF57-9FC4-78D6-54028A3DEFA2}"/>
              </a:ext>
            </a:extLst>
          </p:cNvPr>
          <p:cNvSpPr/>
          <p:nvPr/>
        </p:nvSpPr>
        <p:spPr>
          <a:xfrm>
            <a:off x="2837985" y="3612994"/>
            <a:ext cx="769434" cy="33453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 name="Afbeelding 2">
            <a:extLst>
              <a:ext uri="{FF2B5EF4-FFF2-40B4-BE49-F238E27FC236}">
                <a16:creationId xmlns:a16="http://schemas.microsoft.com/office/drawing/2014/main" id="{546401AF-6AEC-F26D-D71C-18AEA11B10DB}"/>
              </a:ext>
            </a:extLst>
          </p:cNvPr>
          <p:cNvPicPr>
            <a:picLocks noChangeAspect="1"/>
          </p:cNvPicPr>
          <p:nvPr/>
        </p:nvPicPr>
        <p:blipFill>
          <a:blip r:embed="rId3"/>
          <a:stretch>
            <a:fillRect/>
          </a:stretch>
        </p:blipFill>
        <p:spPr>
          <a:xfrm>
            <a:off x="1081666" y="4502797"/>
            <a:ext cx="2144272" cy="1608204"/>
          </a:xfrm>
          <a:prstGeom prst="rect">
            <a:avLst/>
          </a:prstGeom>
        </p:spPr>
      </p:pic>
    </p:spTree>
    <p:extLst>
      <p:ext uri="{BB962C8B-B14F-4D97-AF65-F5344CB8AC3E}">
        <p14:creationId xmlns:p14="http://schemas.microsoft.com/office/powerpoint/2010/main" val="1945146673"/>
      </p:ext>
    </p:extLst>
  </p:cSld>
  <p:clrMapOvr>
    <a:masterClrMapping/>
  </p:clrMapOvr>
</p:sld>
</file>

<file path=ppt/theme/theme1.xml><?xml version="1.0" encoding="utf-8"?>
<a:theme xmlns:a="http://schemas.openxmlformats.org/drawingml/2006/main" name="Yuverta">
  <a:themeElements>
    <a:clrScheme name="Yuverta">
      <a:dk1>
        <a:srgbClr val="000644"/>
      </a:dk1>
      <a:lt1>
        <a:sysClr val="window" lastClr="FFFFFF"/>
      </a:lt1>
      <a:dk2>
        <a:srgbClr val="000644"/>
      </a:dk2>
      <a:lt2>
        <a:srgbClr val="FFFFFF"/>
      </a:lt2>
      <a:accent1>
        <a:srgbClr val="A7FF00"/>
      </a:accent1>
      <a:accent2>
        <a:srgbClr val="000644"/>
      </a:accent2>
      <a:accent3>
        <a:srgbClr val="B1B8B8"/>
      </a:accent3>
      <a:accent4>
        <a:srgbClr val="B8A1FF"/>
      </a:accent4>
      <a:accent5>
        <a:srgbClr val="FF2F00"/>
      </a:accent5>
      <a:accent6>
        <a:srgbClr val="7CCBFF"/>
      </a:accent6>
      <a:hlink>
        <a:srgbClr val="B1B8B8"/>
      </a:hlink>
      <a:folHlink>
        <a:srgbClr val="B1B8B8"/>
      </a:folHlink>
    </a:clrScheme>
    <a:fontScheme name="Yuverta">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uverta.potx" id="{0635E91E-FBA7-4A8B-B522-53C4FF720AC5}" vid="{81EEE544-BE30-41B1-B76B-26E0C066DFE4}"/>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464CDD39C39648B1ABEE99F3BACD5D" ma:contentTypeVersion="0" ma:contentTypeDescription="Een nieuw document maken." ma:contentTypeScope="" ma:versionID="8fc9deaf3217af4824c090a6e5240c07">
  <xsd:schema xmlns:xsd="http://www.w3.org/2001/XMLSchema" xmlns:xs="http://www.w3.org/2001/XMLSchema" xmlns:p="http://schemas.microsoft.com/office/2006/metadata/properties" targetNamespace="http://schemas.microsoft.com/office/2006/metadata/properties" ma:root="true" ma:fieldsID="a17e5968c79d9fe2fc9f8835eee23f58">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B63730-AD36-4F0C-8C61-D94915E3C88D}">
  <ds:schemaRefs>
    <ds:schemaRef ds:uri="http://purl.org/dc/elements/1.1/"/>
    <ds:schemaRef ds:uri="http://purl.org/dc/terms/"/>
    <ds:schemaRef ds:uri="http://schemas.microsoft.com/internal/obd"/>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13B809E-9840-4F61-A777-0ECC9F692F13}">
  <ds:schemaRefs>
    <ds:schemaRef ds:uri="http://schemas.openxmlformats.org/package/2006/metadata/core-properties"/>
    <ds:schemaRef ds:uri="http://schemas.microsoft.com/office/infopath/2007/PartnerControls"/>
    <ds:schemaRef ds:uri="http://www.w3.org/XML/1998/namespace"/>
    <ds:schemaRef ds:uri="http://purl.org/dc/dcmitype/"/>
    <ds:schemaRef ds:uri="http://schemas.microsoft.com/office/2006/documentManagement/types"/>
    <ds:schemaRef ds:uri="http://purl.org/dc/elements/1.1/"/>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361B2D58-936F-4BD2-8FE1-199ADA5CFC5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Yuverta - basis ppt</Template>
  <TotalTime>1712</TotalTime>
  <Words>768</Words>
  <Application>Microsoft Office PowerPoint</Application>
  <PresentationFormat>Diavoorstelling (4:3)</PresentationFormat>
  <Paragraphs>170</Paragraphs>
  <Slides>24</Slides>
  <Notes>4</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24</vt:i4>
      </vt:variant>
    </vt:vector>
  </HeadingPairs>
  <TitlesOfParts>
    <vt:vector size="32" baseType="lpstr">
      <vt:lpstr>Arial</vt:lpstr>
      <vt:lpstr>Arial Black</vt:lpstr>
      <vt:lpstr>Calibri</vt:lpstr>
      <vt:lpstr>Montserrat</vt:lpstr>
      <vt:lpstr>Roboto</vt:lpstr>
      <vt:lpstr>Roboto</vt:lpstr>
      <vt:lpstr>Wingdings</vt:lpstr>
      <vt:lpstr>Yuverta</vt:lpstr>
      <vt:lpstr>Sector, Keten en kwaliteitsborging </vt:lpstr>
      <vt:lpstr>Vorige les</vt:lpstr>
      <vt:lpstr>Keurmerken</vt:lpstr>
      <vt:lpstr>Kwaliteit van producten</vt:lpstr>
      <vt:lpstr>Productkwaliteit</vt:lpstr>
      <vt:lpstr>Proceskwaliteit   Ketenbeheersing </vt:lpstr>
      <vt:lpstr>Toetsing IKB Varken voor Ketenborging</vt:lpstr>
      <vt:lpstr>KKM</vt:lpstr>
      <vt:lpstr> Algemene Eisen</vt:lpstr>
      <vt:lpstr>Kolomcertificering </vt:lpstr>
      <vt:lpstr>Ketenmanagement</vt:lpstr>
      <vt:lpstr>Keurmerken</vt:lpstr>
      <vt:lpstr>PowerPoint-presentatie</vt:lpstr>
      <vt:lpstr>PowerPoint-presentatie</vt:lpstr>
      <vt:lpstr>https://keurmerkenwijzer.nl/overzicht/vlees </vt:lpstr>
      <vt:lpstr>Beter leven varkenshouderij</vt:lpstr>
      <vt:lpstr>Beter leven melkvee</vt:lpstr>
      <vt:lpstr>Opdracht</vt:lpstr>
      <vt:lpstr>Sector, Keten en kwaliteitsborging </vt:lpstr>
      <vt:lpstr>Vorige Les</vt:lpstr>
      <vt:lpstr>Qlip</vt:lpstr>
      <vt:lpstr>DEEL 4 product in de maatschappij</vt:lpstr>
      <vt:lpstr>Wat gaan we nu doen?</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Sandra Thijssen</dc:creator>
  <dc:description>Template by HQ Solutions</dc:description>
  <cp:lastModifiedBy>Dennis van Balkom</cp:lastModifiedBy>
  <cp:revision>68</cp:revision>
  <cp:lastPrinted>2023-05-16T09:17:59Z</cp:lastPrinted>
  <dcterms:created xsi:type="dcterms:W3CDTF">2021-03-01T11:59:21Z</dcterms:created>
  <dcterms:modified xsi:type="dcterms:W3CDTF">2024-03-14T07:41:55Z</dcterms:modified>
  <cp:version>002</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0x01010007464CDD39C39648B1ABEE99F3BACD5D</vt:lpwstr>
  </property>
</Properties>
</file>