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sldIdLst>
    <p:sldId id="578" r:id="rId5"/>
    <p:sldId id="584" r:id="rId6"/>
    <p:sldId id="588" r:id="rId7"/>
    <p:sldId id="583" r:id="rId8"/>
    <p:sldId id="550" r:id="rId9"/>
    <p:sldId id="258" r:id="rId10"/>
    <p:sldId id="557" r:id="rId11"/>
    <p:sldId id="558" r:id="rId12"/>
    <p:sldId id="559" r:id="rId13"/>
    <p:sldId id="570" r:id="rId14"/>
    <p:sldId id="560" r:id="rId15"/>
    <p:sldId id="569" r:id="rId16"/>
    <p:sldId id="563" r:id="rId17"/>
    <p:sldId id="561" r:id="rId18"/>
    <p:sldId id="582" r:id="rId19"/>
    <p:sldId id="566" r:id="rId20"/>
    <p:sldId id="567" r:id="rId21"/>
    <p:sldId id="564" r:id="rId22"/>
    <p:sldId id="565" r:id="rId23"/>
    <p:sldId id="571" r:id="rId24"/>
    <p:sldId id="572" r:id="rId25"/>
    <p:sldId id="573" r:id="rId26"/>
    <p:sldId id="574" r:id="rId27"/>
    <p:sldId id="575" r:id="rId28"/>
    <p:sldId id="579" r:id="rId29"/>
    <p:sldId id="580" r:id="rId30"/>
    <p:sldId id="581" r:id="rId31"/>
    <p:sldId id="587" r:id="rId3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6CD90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271069-3578-4259-B8F7-54F720FCE86B}" v="2" dt="2025-01-29T14:14:33.9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1" autoAdjust="0"/>
    <p:restoredTop sz="83417" autoAdjust="0"/>
  </p:normalViewPr>
  <p:slideViewPr>
    <p:cSldViewPr snapToGrid="0" showGuides="1">
      <p:cViewPr varScale="1">
        <p:scale>
          <a:sx n="69" d="100"/>
          <a:sy n="69" d="100"/>
        </p:scale>
        <p:origin x="113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nis van Balkom" userId="665d3394-8957-4968-9935-e197a30e53a2" providerId="ADAL" clId="{06271069-3578-4259-B8F7-54F720FCE86B}"/>
    <pc:docChg chg="custSel modSld">
      <pc:chgData name="Dennis van Balkom" userId="665d3394-8957-4968-9935-e197a30e53a2" providerId="ADAL" clId="{06271069-3578-4259-B8F7-54F720FCE86B}" dt="2025-02-06T07:58:10.565" v="18" actId="1076"/>
      <pc:docMkLst>
        <pc:docMk/>
      </pc:docMkLst>
      <pc:sldChg chg="addSp modSp mod">
        <pc:chgData name="Dennis van Balkom" userId="665d3394-8957-4968-9935-e197a30e53a2" providerId="ADAL" clId="{06271069-3578-4259-B8F7-54F720FCE86B}" dt="2025-01-29T14:14:51.579" v="14" actId="1076"/>
        <pc:sldMkLst>
          <pc:docMk/>
          <pc:sldMk cId="3377043828" sldId="570"/>
        </pc:sldMkLst>
        <pc:picChg chg="add mod">
          <ac:chgData name="Dennis van Balkom" userId="665d3394-8957-4968-9935-e197a30e53a2" providerId="ADAL" clId="{06271069-3578-4259-B8F7-54F720FCE86B}" dt="2025-01-29T14:14:50.021" v="13" actId="1076"/>
          <ac:picMkLst>
            <pc:docMk/>
            <pc:sldMk cId="3377043828" sldId="570"/>
            <ac:picMk id="5" creationId="{C717121D-4D07-70EC-B0CF-04B37DC4500A}"/>
          </ac:picMkLst>
        </pc:picChg>
        <pc:picChg chg="add mod">
          <ac:chgData name="Dennis van Balkom" userId="665d3394-8957-4968-9935-e197a30e53a2" providerId="ADAL" clId="{06271069-3578-4259-B8F7-54F720FCE86B}" dt="2025-01-29T14:14:51.579" v="14" actId="1076"/>
          <ac:picMkLst>
            <pc:docMk/>
            <pc:sldMk cId="3377043828" sldId="570"/>
            <ac:picMk id="6" creationId="{F8EC84E1-CEE2-AB0C-1A75-FFCD4448ABEC}"/>
          </ac:picMkLst>
        </pc:picChg>
      </pc:sldChg>
      <pc:sldChg chg="addSp delSp modSp mod">
        <pc:chgData name="Dennis van Balkom" userId="665d3394-8957-4968-9935-e197a30e53a2" providerId="ADAL" clId="{06271069-3578-4259-B8F7-54F720FCE86B}" dt="2025-02-06T07:58:10.565" v="18" actId="1076"/>
        <pc:sldMkLst>
          <pc:docMk/>
          <pc:sldMk cId="3638568377" sldId="583"/>
        </pc:sldMkLst>
        <pc:spChg chg="add del mod">
          <ac:chgData name="Dennis van Balkom" userId="665d3394-8957-4968-9935-e197a30e53a2" providerId="ADAL" clId="{06271069-3578-4259-B8F7-54F720FCE86B}" dt="2025-02-06T07:58:05.384" v="15" actId="22"/>
          <ac:spMkLst>
            <pc:docMk/>
            <pc:sldMk cId="3638568377" sldId="583"/>
            <ac:spMk id="7" creationId="{8A713936-5AF5-7EF7-C0A8-170469CFD32C}"/>
          </ac:spMkLst>
        </pc:spChg>
        <pc:picChg chg="add mod ord">
          <ac:chgData name="Dennis van Balkom" userId="665d3394-8957-4968-9935-e197a30e53a2" providerId="ADAL" clId="{06271069-3578-4259-B8F7-54F720FCE86B}" dt="2025-02-06T07:58:10.565" v="18" actId="1076"/>
          <ac:picMkLst>
            <pc:docMk/>
            <pc:sldMk cId="3638568377" sldId="583"/>
            <ac:picMk id="8" creationId="{53D2BFA6-1BAB-1088-CF81-895DF3F7A1F3}"/>
          </ac:picMkLst>
        </pc:picChg>
      </pc:sldChg>
    </pc:docChg>
  </pc:docChgLst>
  <pc:docChgLst>
    <pc:chgData name="Dennis van Balkom" userId="665d3394-8957-4968-9935-e197a30e53a2" providerId="ADAL" clId="{B0C46C0B-83E2-4701-B7E2-EF682686C6D1}"/>
    <pc:docChg chg="addSld modSld sldOrd">
      <pc:chgData name="Dennis van Balkom" userId="665d3394-8957-4968-9935-e197a30e53a2" providerId="ADAL" clId="{B0C46C0B-83E2-4701-B7E2-EF682686C6D1}" dt="2023-02-16T08:17:43.983" v="186" actId="20577"/>
      <pc:docMkLst>
        <pc:docMk/>
      </pc:docMkLst>
      <pc:sldChg chg="modNotesTx">
        <pc:chgData name="Dennis van Balkom" userId="665d3394-8957-4968-9935-e197a30e53a2" providerId="ADAL" clId="{B0C46C0B-83E2-4701-B7E2-EF682686C6D1}" dt="2023-02-14T11:17:17.809" v="172" actId="20577"/>
        <pc:sldMkLst>
          <pc:docMk/>
          <pc:sldMk cId="263872973" sldId="557"/>
        </pc:sldMkLst>
      </pc:sldChg>
      <pc:sldChg chg="modSp">
        <pc:chgData name="Dennis van Balkom" userId="665d3394-8957-4968-9935-e197a30e53a2" providerId="ADAL" clId="{B0C46C0B-83E2-4701-B7E2-EF682686C6D1}" dt="2023-02-16T07:56:36.900" v="185" actId="20577"/>
        <pc:sldMkLst>
          <pc:docMk/>
          <pc:sldMk cId="1503792272" sldId="558"/>
        </pc:sldMkLst>
      </pc:sldChg>
      <pc:sldChg chg="ord">
        <pc:chgData name="Dennis van Balkom" userId="665d3394-8957-4968-9935-e197a30e53a2" providerId="ADAL" clId="{B0C46C0B-83E2-4701-B7E2-EF682686C6D1}" dt="2023-02-14T10:40:41.261" v="5"/>
        <pc:sldMkLst>
          <pc:docMk/>
          <pc:sldMk cId="2424488457" sldId="566"/>
        </pc:sldMkLst>
      </pc:sldChg>
      <pc:sldChg chg="ord">
        <pc:chgData name="Dennis van Balkom" userId="665d3394-8957-4968-9935-e197a30e53a2" providerId="ADAL" clId="{B0C46C0B-83E2-4701-B7E2-EF682686C6D1}" dt="2023-02-14T10:40:43.430" v="7"/>
        <pc:sldMkLst>
          <pc:docMk/>
          <pc:sldMk cId="2083095251" sldId="567"/>
        </pc:sldMkLst>
      </pc:sldChg>
      <pc:sldChg chg="modNotesTx">
        <pc:chgData name="Dennis van Balkom" userId="665d3394-8957-4968-9935-e197a30e53a2" providerId="ADAL" clId="{B0C46C0B-83E2-4701-B7E2-EF682686C6D1}" dt="2023-02-14T10:38:20.085" v="3" actId="20577"/>
        <pc:sldMkLst>
          <pc:docMk/>
          <pc:sldMk cId="3377043828" sldId="570"/>
        </pc:sldMkLst>
      </pc:sldChg>
      <pc:sldChg chg="modNotesTx">
        <pc:chgData name="Dennis van Balkom" userId="665d3394-8957-4968-9935-e197a30e53a2" providerId="ADAL" clId="{B0C46C0B-83E2-4701-B7E2-EF682686C6D1}" dt="2023-02-14T10:37:46.594" v="0" actId="20577"/>
        <pc:sldMkLst>
          <pc:docMk/>
          <pc:sldMk cId="916049319" sldId="573"/>
        </pc:sldMkLst>
      </pc:sldChg>
      <pc:sldChg chg="modSp new mod">
        <pc:chgData name="Dennis van Balkom" userId="665d3394-8957-4968-9935-e197a30e53a2" providerId="ADAL" clId="{B0C46C0B-83E2-4701-B7E2-EF682686C6D1}" dt="2023-02-16T08:17:43.983" v="186" actId="20577"/>
        <pc:sldMkLst>
          <pc:docMk/>
          <pc:sldMk cId="4003143343" sldId="581"/>
        </pc:sldMkLst>
      </pc:sldChg>
    </pc:docChg>
  </pc:docChgLst>
  <pc:docChgLst>
    <pc:chgData name="Dennis van Balkom" userId="665d3394-8957-4968-9935-e197a30e53a2" providerId="ADAL" clId="{8C3C8735-DB93-4DE5-97DB-95FBCD2AC232}"/>
    <pc:docChg chg="undo custSel addSld delSld modSld">
      <pc:chgData name="Dennis van Balkom" userId="665d3394-8957-4968-9935-e197a30e53a2" providerId="ADAL" clId="{8C3C8735-DB93-4DE5-97DB-95FBCD2AC232}" dt="2023-02-13T15:11:21.205" v="380" actId="1076"/>
      <pc:docMkLst>
        <pc:docMk/>
      </pc:docMkLst>
      <pc:sldChg chg="del">
        <pc:chgData name="Dennis van Balkom" userId="665d3394-8957-4968-9935-e197a30e53a2" providerId="ADAL" clId="{8C3C8735-DB93-4DE5-97DB-95FBCD2AC232}" dt="2023-02-13T15:00:52.215" v="236" actId="47"/>
        <pc:sldMkLst>
          <pc:docMk/>
          <pc:sldMk cId="0" sldId="270"/>
        </pc:sldMkLst>
      </pc:sldChg>
      <pc:sldChg chg="del">
        <pc:chgData name="Dennis van Balkom" userId="665d3394-8957-4968-9935-e197a30e53a2" providerId="ADAL" clId="{8C3C8735-DB93-4DE5-97DB-95FBCD2AC232}" dt="2023-02-13T15:00:52.591" v="237" actId="47"/>
        <pc:sldMkLst>
          <pc:docMk/>
          <pc:sldMk cId="3520072285" sldId="271"/>
        </pc:sldMkLst>
      </pc:sldChg>
      <pc:sldChg chg="del">
        <pc:chgData name="Dennis van Balkom" userId="665d3394-8957-4968-9935-e197a30e53a2" providerId="ADAL" clId="{8C3C8735-DB93-4DE5-97DB-95FBCD2AC232}" dt="2023-02-13T15:00:56.791" v="243" actId="47"/>
        <pc:sldMkLst>
          <pc:docMk/>
          <pc:sldMk cId="4107555698" sldId="299"/>
        </pc:sldMkLst>
      </pc:sldChg>
      <pc:sldChg chg="del">
        <pc:chgData name="Dennis van Balkom" userId="665d3394-8957-4968-9935-e197a30e53a2" providerId="ADAL" clId="{8C3C8735-DB93-4DE5-97DB-95FBCD2AC232}" dt="2023-02-13T15:00:57.232" v="244" actId="47"/>
        <pc:sldMkLst>
          <pc:docMk/>
          <pc:sldMk cId="2655580140" sldId="302"/>
        </pc:sldMkLst>
      </pc:sldChg>
      <pc:sldChg chg="del">
        <pc:chgData name="Dennis van Balkom" userId="665d3394-8957-4968-9935-e197a30e53a2" providerId="ADAL" clId="{8C3C8735-DB93-4DE5-97DB-95FBCD2AC232}" dt="2023-02-13T15:00:57.705" v="245" actId="47"/>
        <pc:sldMkLst>
          <pc:docMk/>
          <pc:sldMk cId="26084444" sldId="303"/>
        </pc:sldMkLst>
      </pc:sldChg>
      <pc:sldChg chg="del">
        <pc:chgData name="Dennis van Balkom" userId="665d3394-8957-4968-9935-e197a30e53a2" providerId="ADAL" clId="{8C3C8735-DB93-4DE5-97DB-95FBCD2AC232}" dt="2023-02-13T15:00:58.139" v="246" actId="47"/>
        <pc:sldMkLst>
          <pc:docMk/>
          <pc:sldMk cId="1786029860" sldId="304"/>
        </pc:sldMkLst>
      </pc:sldChg>
      <pc:sldChg chg="del">
        <pc:chgData name="Dennis van Balkom" userId="665d3394-8957-4968-9935-e197a30e53a2" providerId="ADAL" clId="{8C3C8735-DB93-4DE5-97DB-95FBCD2AC232}" dt="2023-02-13T15:00:58.573" v="247" actId="47"/>
        <pc:sldMkLst>
          <pc:docMk/>
          <pc:sldMk cId="1458636817" sldId="305"/>
        </pc:sldMkLst>
      </pc:sldChg>
      <pc:sldChg chg="del">
        <pc:chgData name="Dennis van Balkom" userId="665d3394-8957-4968-9935-e197a30e53a2" providerId="ADAL" clId="{8C3C8735-DB93-4DE5-97DB-95FBCD2AC232}" dt="2023-02-13T15:00:42.173" v="222" actId="47"/>
        <pc:sldMkLst>
          <pc:docMk/>
          <pc:sldMk cId="349949986" sldId="341"/>
        </pc:sldMkLst>
      </pc:sldChg>
      <pc:sldChg chg="del">
        <pc:chgData name="Dennis van Balkom" userId="665d3394-8957-4968-9935-e197a30e53a2" providerId="ADAL" clId="{8C3C8735-DB93-4DE5-97DB-95FBCD2AC232}" dt="2023-02-13T15:00:43.114" v="223" actId="47"/>
        <pc:sldMkLst>
          <pc:docMk/>
          <pc:sldMk cId="761077829" sldId="342"/>
        </pc:sldMkLst>
      </pc:sldChg>
      <pc:sldChg chg="del">
        <pc:chgData name="Dennis van Balkom" userId="665d3394-8957-4968-9935-e197a30e53a2" providerId="ADAL" clId="{8C3C8735-DB93-4DE5-97DB-95FBCD2AC232}" dt="2023-02-13T15:00:53.475" v="238" actId="47"/>
        <pc:sldMkLst>
          <pc:docMk/>
          <pc:sldMk cId="652659740" sldId="345"/>
        </pc:sldMkLst>
      </pc:sldChg>
      <pc:sldChg chg="del">
        <pc:chgData name="Dennis van Balkom" userId="665d3394-8957-4968-9935-e197a30e53a2" providerId="ADAL" clId="{8C3C8735-DB93-4DE5-97DB-95FBCD2AC232}" dt="2023-02-13T15:00:43.892" v="224" actId="47"/>
        <pc:sldMkLst>
          <pc:docMk/>
          <pc:sldMk cId="2779920455" sldId="346"/>
        </pc:sldMkLst>
      </pc:sldChg>
      <pc:sldChg chg="del">
        <pc:chgData name="Dennis van Balkom" userId="665d3394-8957-4968-9935-e197a30e53a2" providerId="ADAL" clId="{8C3C8735-DB93-4DE5-97DB-95FBCD2AC232}" dt="2023-02-13T15:00:48.062" v="231" actId="47"/>
        <pc:sldMkLst>
          <pc:docMk/>
          <pc:sldMk cId="141760075" sldId="348"/>
        </pc:sldMkLst>
      </pc:sldChg>
      <pc:sldChg chg="del">
        <pc:chgData name="Dennis van Balkom" userId="665d3394-8957-4968-9935-e197a30e53a2" providerId="ADAL" clId="{8C3C8735-DB93-4DE5-97DB-95FBCD2AC232}" dt="2023-02-13T15:00:49.930" v="233" actId="47"/>
        <pc:sldMkLst>
          <pc:docMk/>
          <pc:sldMk cId="2871087903" sldId="349"/>
        </pc:sldMkLst>
      </pc:sldChg>
      <pc:sldChg chg="del">
        <pc:chgData name="Dennis van Balkom" userId="665d3394-8957-4968-9935-e197a30e53a2" providerId="ADAL" clId="{8C3C8735-DB93-4DE5-97DB-95FBCD2AC232}" dt="2023-02-13T15:00:51.314" v="234" actId="47"/>
        <pc:sldMkLst>
          <pc:docMk/>
          <pc:sldMk cId="2695873399" sldId="350"/>
        </pc:sldMkLst>
      </pc:sldChg>
      <pc:sldChg chg="del">
        <pc:chgData name="Dennis van Balkom" userId="665d3394-8957-4968-9935-e197a30e53a2" providerId="ADAL" clId="{8C3C8735-DB93-4DE5-97DB-95FBCD2AC232}" dt="2023-02-13T15:00:51.677" v="235" actId="47"/>
        <pc:sldMkLst>
          <pc:docMk/>
          <pc:sldMk cId="3012752974" sldId="352"/>
        </pc:sldMkLst>
      </pc:sldChg>
      <pc:sldChg chg="del">
        <pc:chgData name="Dennis van Balkom" userId="665d3394-8957-4968-9935-e197a30e53a2" providerId="ADAL" clId="{8C3C8735-DB93-4DE5-97DB-95FBCD2AC232}" dt="2023-02-13T15:00:55.251" v="240" actId="47"/>
        <pc:sldMkLst>
          <pc:docMk/>
          <pc:sldMk cId="3419915625" sldId="353"/>
        </pc:sldMkLst>
      </pc:sldChg>
      <pc:sldChg chg="del">
        <pc:chgData name="Dennis van Balkom" userId="665d3394-8957-4968-9935-e197a30e53a2" providerId="ADAL" clId="{8C3C8735-DB93-4DE5-97DB-95FBCD2AC232}" dt="2023-02-13T15:00:55.855" v="241" actId="47"/>
        <pc:sldMkLst>
          <pc:docMk/>
          <pc:sldMk cId="3943552129" sldId="354"/>
        </pc:sldMkLst>
      </pc:sldChg>
      <pc:sldChg chg="del">
        <pc:chgData name="Dennis van Balkom" userId="665d3394-8957-4968-9935-e197a30e53a2" providerId="ADAL" clId="{8C3C8735-DB93-4DE5-97DB-95FBCD2AC232}" dt="2023-02-13T15:00:59.004" v="248" actId="47"/>
        <pc:sldMkLst>
          <pc:docMk/>
          <pc:sldMk cId="3543125705" sldId="355"/>
        </pc:sldMkLst>
      </pc:sldChg>
      <pc:sldChg chg="del">
        <pc:chgData name="Dennis van Balkom" userId="665d3394-8957-4968-9935-e197a30e53a2" providerId="ADAL" clId="{8C3C8735-DB93-4DE5-97DB-95FBCD2AC232}" dt="2023-02-13T15:00:59.438" v="249" actId="47"/>
        <pc:sldMkLst>
          <pc:docMk/>
          <pc:sldMk cId="2001494617" sldId="356"/>
        </pc:sldMkLst>
      </pc:sldChg>
      <pc:sldChg chg="del">
        <pc:chgData name="Dennis van Balkom" userId="665d3394-8957-4968-9935-e197a30e53a2" providerId="ADAL" clId="{8C3C8735-DB93-4DE5-97DB-95FBCD2AC232}" dt="2023-02-13T15:00:59.859" v="250" actId="47"/>
        <pc:sldMkLst>
          <pc:docMk/>
          <pc:sldMk cId="3625502695" sldId="357"/>
        </pc:sldMkLst>
      </pc:sldChg>
      <pc:sldChg chg="del">
        <pc:chgData name="Dennis van Balkom" userId="665d3394-8957-4968-9935-e197a30e53a2" providerId="ADAL" clId="{8C3C8735-DB93-4DE5-97DB-95FBCD2AC232}" dt="2023-02-13T15:01:00.313" v="251" actId="47"/>
        <pc:sldMkLst>
          <pc:docMk/>
          <pc:sldMk cId="230594477" sldId="358"/>
        </pc:sldMkLst>
      </pc:sldChg>
      <pc:sldChg chg="del">
        <pc:chgData name="Dennis van Balkom" userId="665d3394-8957-4968-9935-e197a30e53a2" providerId="ADAL" clId="{8C3C8735-DB93-4DE5-97DB-95FBCD2AC232}" dt="2023-02-13T15:01:01.157" v="253" actId="47"/>
        <pc:sldMkLst>
          <pc:docMk/>
          <pc:sldMk cId="2360768101" sldId="360"/>
        </pc:sldMkLst>
      </pc:sldChg>
      <pc:sldChg chg="del">
        <pc:chgData name="Dennis van Balkom" userId="665d3394-8957-4968-9935-e197a30e53a2" providerId="ADAL" clId="{8C3C8735-DB93-4DE5-97DB-95FBCD2AC232}" dt="2023-02-13T15:01:01.598" v="254" actId="47"/>
        <pc:sldMkLst>
          <pc:docMk/>
          <pc:sldMk cId="1459720548" sldId="361"/>
        </pc:sldMkLst>
      </pc:sldChg>
      <pc:sldChg chg="del">
        <pc:chgData name="Dennis van Balkom" userId="665d3394-8957-4968-9935-e197a30e53a2" providerId="ADAL" clId="{8C3C8735-DB93-4DE5-97DB-95FBCD2AC232}" dt="2023-02-13T15:01:02.040" v="255" actId="47"/>
        <pc:sldMkLst>
          <pc:docMk/>
          <pc:sldMk cId="3775234164" sldId="362"/>
        </pc:sldMkLst>
      </pc:sldChg>
      <pc:sldChg chg="del">
        <pc:chgData name="Dennis van Balkom" userId="665d3394-8957-4968-9935-e197a30e53a2" providerId="ADAL" clId="{8C3C8735-DB93-4DE5-97DB-95FBCD2AC232}" dt="2023-02-13T15:01:02.453" v="256" actId="47"/>
        <pc:sldMkLst>
          <pc:docMk/>
          <pc:sldMk cId="1591840611" sldId="364"/>
        </pc:sldMkLst>
      </pc:sldChg>
      <pc:sldChg chg="del">
        <pc:chgData name="Dennis van Balkom" userId="665d3394-8957-4968-9935-e197a30e53a2" providerId="ADAL" clId="{8C3C8735-DB93-4DE5-97DB-95FBCD2AC232}" dt="2023-02-13T15:01:02.910" v="257" actId="47"/>
        <pc:sldMkLst>
          <pc:docMk/>
          <pc:sldMk cId="3480788602" sldId="365"/>
        </pc:sldMkLst>
      </pc:sldChg>
      <pc:sldChg chg="del">
        <pc:chgData name="Dennis van Balkom" userId="665d3394-8957-4968-9935-e197a30e53a2" providerId="ADAL" clId="{8C3C8735-DB93-4DE5-97DB-95FBCD2AC232}" dt="2023-02-13T15:00:46.319" v="227" actId="47"/>
        <pc:sldMkLst>
          <pc:docMk/>
          <pc:sldMk cId="2773697821" sldId="366"/>
        </pc:sldMkLst>
      </pc:sldChg>
      <pc:sldChg chg="del">
        <pc:chgData name="Dennis van Balkom" userId="665d3394-8957-4968-9935-e197a30e53a2" providerId="ADAL" clId="{8C3C8735-DB93-4DE5-97DB-95FBCD2AC232}" dt="2023-02-13T15:00:44.824" v="226" actId="47"/>
        <pc:sldMkLst>
          <pc:docMk/>
          <pc:sldMk cId="3345339338" sldId="367"/>
        </pc:sldMkLst>
      </pc:sldChg>
      <pc:sldChg chg="del">
        <pc:chgData name="Dennis van Balkom" userId="665d3394-8957-4968-9935-e197a30e53a2" providerId="ADAL" clId="{8C3C8735-DB93-4DE5-97DB-95FBCD2AC232}" dt="2023-02-13T15:00:44.271" v="225" actId="47"/>
        <pc:sldMkLst>
          <pc:docMk/>
          <pc:sldMk cId="4025119858" sldId="368"/>
        </pc:sldMkLst>
      </pc:sldChg>
      <pc:sldChg chg="del">
        <pc:chgData name="Dennis van Balkom" userId="665d3394-8957-4968-9935-e197a30e53a2" providerId="ADAL" clId="{8C3C8735-DB93-4DE5-97DB-95FBCD2AC232}" dt="2023-02-13T15:00:46.681" v="228" actId="47"/>
        <pc:sldMkLst>
          <pc:docMk/>
          <pc:sldMk cId="2518099431" sldId="369"/>
        </pc:sldMkLst>
      </pc:sldChg>
      <pc:sldChg chg="del">
        <pc:chgData name="Dennis van Balkom" userId="665d3394-8957-4968-9935-e197a30e53a2" providerId="ADAL" clId="{8C3C8735-DB93-4DE5-97DB-95FBCD2AC232}" dt="2023-02-13T15:00:47.036" v="229" actId="47"/>
        <pc:sldMkLst>
          <pc:docMk/>
          <pc:sldMk cId="1799904664" sldId="370"/>
        </pc:sldMkLst>
      </pc:sldChg>
      <pc:sldChg chg="del">
        <pc:chgData name="Dennis van Balkom" userId="665d3394-8957-4968-9935-e197a30e53a2" providerId="ADAL" clId="{8C3C8735-DB93-4DE5-97DB-95FBCD2AC232}" dt="2023-02-13T15:00:47.610" v="230" actId="47"/>
        <pc:sldMkLst>
          <pc:docMk/>
          <pc:sldMk cId="2828851442" sldId="371"/>
        </pc:sldMkLst>
      </pc:sldChg>
      <pc:sldChg chg="del">
        <pc:chgData name="Dennis van Balkom" userId="665d3394-8957-4968-9935-e197a30e53a2" providerId="ADAL" clId="{8C3C8735-DB93-4DE5-97DB-95FBCD2AC232}" dt="2023-02-13T15:00:49.151" v="232" actId="47"/>
        <pc:sldMkLst>
          <pc:docMk/>
          <pc:sldMk cId="3652605637" sldId="372"/>
        </pc:sldMkLst>
      </pc:sldChg>
      <pc:sldChg chg="del">
        <pc:chgData name="Dennis van Balkom" userId="665d3394-8957-4968-9935-e197a30e53a2" providerId="ADAL" clId="{8C3C8735-DB93-4DE5-97DB-95FBCD2AC232}" dt="2023-02-13T15:00:56.321" v="242" actId="47"/>
        <pc:sldMkLst>
          <pc:docMk/>
          <pc:sldMk cId="3476494384" sldId="373"/>
        </pc:sldMkLst>
      </pc:sldChg>
      <pc:sldChg chg="del">
        <pc:chgData name="Dennis van Balkom" userId="665d3394-8957-4968-9935-e197a30e53a2" providerId="ADAL" clId="{8C3C8735-DB93-4DE5-97DB-95FBCD2AC232}" dt="2023-02-13T15:00:54.666" v="239" actId="47"/>
        <pc:sldMkLst>
          <pc:docMk/>
          <pc:sldMk cId="1317107541" sldId="374"/>
        </pc:sldMkLst>
      </pc:sldChg>
      <pc:sldChg chg="modAnim">
        <pc:chgData name="Dennis van Balkom" userId="665d3394-8957-4968-9935-e197a30e53a2" providerId="ADAL" clId="{8C3C8735-DB93-4DE5-97DB-95FBCD2AC232}" dt="2023-02-13T15:07:08.175" v="378"/>
        <pc:sldMkLst>
          <pc:docMk/>
          <pc:sldMk cId="591640088" sldId="550"/>
        </pc:sldMkLst>
      </pc:sldChg>
      <pc:sldChg chg="modSp mod">
        <pc:chgData name="Dennis van Balkom" userId="665d3394-8957-4968-9935-e197a30e53a2" providerId="ADAL" clId="{8C3C8735-DB93-4DE5-97DB-95FBCD2AC232}" dt="2023-02-13T15:11:21.205" v="380" actId="1076"/>
        <pc:sldMkLst>
          <pc:docMk/>
          <pc:sldMk cId="263872973" sldId="557"/>
        </pc:sldMkLst>
      </pc:sldChg>
      <pc:sldChg chg="modSp mod modAnim">
        <pc:chgData name="Dennis van Balkom" userId="665d3394-8957-4968-9935-e197a30e53a2" providerId="ADAL" clId="{8C3C8735-DB93-4DE5-97DB-95FBCD2AC232}" dt="2023-02-13T15:07:43.391" v="379"/>
        <pc:sldMkLst>
          <pc:docMk/>
          <pc:sldMk cId="1503792272" sldId="558"/>
        </pc:sldMkLst>
      </pc:sldChg>
      <pc:sldChg chg="modSp">
        <pc:chgData name="Dennis van Balkom" userId="665d3394-8957-4968-9935-e197a30e53a2" providerId="ADAL" clId="{8C3C8735-DB93-4DE5-97DB-95FBCD2AC232}" dt="2023-02-13T15:06:36.498" v="374" actId="20577"/>
        <pc:sldMkLst>
          <pc:docMk/>
          <pc:sldMk cId="1375571777" sldId="559"/>
        </pc:sldMkLst>
      </pc:sldChg>
      <pc:sldChg chg="addSp modSp mod">
        <pc:chgData name="Dennis van Balkom" userId="665d3394-8957-4968-9935-e197a30e53a2" providerId="ADAL" clId="{8C3C8735-DB93-4DE5-97DB-95FBCD2AC232}" dt="2023-02-13T14:51:28.062" v="46" actId="1076"/>
        <pc:sldMkLst>
          <pc:docMk/>
          <pc:sldMk cId="2562041672" sldId="571"/>
        </pc:sldMkLst>
      </pc:sldChg>
      <pc:sldChg chg="addSp delSp modSp mod modAnim">
        <pc:chgData name="Dennis van Balkom" userId="665d3394-8957-4968-9935-e197a30e53a2" providerId="ADAL" clId="{8C3C8735-DB93-4DE5-97DB-95FBCD2AC232}" dt="2023-02-13T14:52:55.075" v="100" actId="1076"/>
        <pc:sldMkLst>
          <pc:docMk/>
          <pc:sldMk cId="3473282362" sldId="572"/>
        </pc:sldMkLst>
      </pc:sldChg>
      <pc:sldChg chg="addSp delSp modSp mod modAnim">
        <pc:chgData name="Dennis van Balkom" userId="665d3394-8957-4968-9935-e197a30e53a2" providerId="ADAL" clId="{8C3C8735-DB93-4DE5-97DB-95FBCD2AC232}" dt="2023-02-13T14:54:07.458" v="138" actId="1076"/>
        <pc:sldMkLst>
          <pc:docMk/>
          <pc:sldMk cId="916049319" sldId="573"/>
        </pc:sldMkLst>
      </pc:sldChg>
      <pc:sldChg chg="addSp delSp modSp mod">
        <pc:chgData name="Dennis van Balkom" userId="665d3394-8957-4968-9935-e197a30e53a2" providerId="ADAL" clId="{8C3C8735-DB93-4DE5-97DB-95FBCD2AC232}" dt="2023-02-13T14:57:05.143" v="142" actId="1076"/>
        <pc:sldMkLst>
          <pc:docMk/>
          <pc:sldMk cId="642146375" sldId="574"/>
        </pc:sldMkLst>
      </pc:sldChg>
      <pc:sldChg chg="modSp mod">
        <pc:chgData name="Dennis van Balkom" userId="665d3394-8957-4968-9935-e197a30e53a2" providerId="ADAL" clId="{8C3C8735-DB93-4DE5-97DB-95FBCD2AC232}" dt="2023-02-13T14:57:44.881" v="146" actId="5793"/>
        <pc:sldMkLst>
          <pc:docMk/>
          <pc:sldMk cId="3303080642" sldId="575"/>
        </pc:sldMkLst>
      </pc:sldChg>
      <pc:sldChg chg="addSp delSp modSp mod">
        <pc:chgData name="Dennis van Balkom" userId="665d3394-8957-4968-9935-e197a30e53a2" providerId="ADAL" clId="{8C3C8735-DB93-4DE5-97DB-95FBCD2AC232}" dt="2023-02-13T15:00:37.759" v="221" actId="1076"/>
        <pc:sldMkLst>
          <pc:docMk/>
          <pc:sldMk cId="2392370887" sldId="576"/>
        </pc:sldMkLst>
      </pc:sldChg>
      <pc:sldChg chg="del">
        <pc:chgData name="Dennis van Balkom" userId="665d3394-8957-4968-9935-e197a30e53a2" providerId="ADAL" clId="{8C3C8735-DB93-4DE5-97DB-95FBCD2AC232}" dt="2023-02-13T15:01:00.734" v="252" actId="47"/>
        <pc:sldMkLst>
          <pc:docMk/>
          <pc:sldMk cId="1245300629" sldId="577"/>
        </pc:sldMkLst>
      </pc:sldChg>
      <pc:sldChg chg="addSp delSp modSp new mod">
        <pc:chgData name="Dennis van Balkom" userId="665d3394-8957-4968-9935-e197a30e53a2" providerId="ADAL" clId="{8C3C8735-DB93-4DE5-97DB-95FBCD2AC232}" dt="2023-02-13T15:01:35.024" v="264" actId="1076"/>
        <pc:sldMkLst>
          <pc:docMk/>
          <pc:sldMk cId="3748545317" sldId="579"/>
        </pc:sldMkLst>
      </pc:sldChg>
      <pc:sldChg chg="addSp delSp modSp new mod">
        <pc:chgData name="Dennis van Balkom" userId="665d3394-8957-4968-9935-e197a30e53a2" providerId="ADAL" clId="{8C3C8735-DB93-4DE5-97DB-95FBCD2AC232}" dt="2023-02-13T15:04:22.833" v="332" actId="1076"/>
        <pc:sldMkLst>
          <pc:docMk/>
          <pc:sldMk cId="4126046422" sldId="580"/>
        </pc:sldMkLst>
      </pc:sldChg>
    </pc:docChg>
  </pc:docChgLst>
  <pc:docChgLst>
    <pc:chgData name="Dennis van Balkom" userId="665d3394-8957-4968-9935-e197a30e53a2" providerId="ADAL" clId="{069CF715-5D4C-4AC1-A4AC-DA038AAFD260}"/>
    <pc:docChg chg="custSel addSld delSld modSld">
      <pc:chgData name="Dennis van Balkom" userId="665d3394-8957-4968-9935-e197a30e53a2" providerId="ADAL" clId="{069CF715-5D4C-4AC1-A4AC-DA038AAFD260}" dt="2024-02-19T10:13:20.405" v="198" actId="20577"/>
      <pc:docMkLst>
        <pc:docMk/>
      </pc:docMkLst>
      <pc:sldChg chg="modSp mod">
        <pc:chgData name="Dennis van Balkom" userId="665d3394-8957-4968-9935-e197a30e53a2" providerId="ADAL" clId="{069CF715-5D4C-4AC1-A4AC-DA038AAFD260}" dt="2024-02-19T10:13:20.405" v="198" actId="20577"/>
        <pc:sldMkLst>
          <pc:docMk/>
          <pc:sldMk cId="536539956" sldId="578"/>
        </pc:sldMkLst>
      </pc:sldChg>
      <pc:sldChg chg="addSp delSp modSp mod">
        <pc:chgData name="Dennis van Balkom" userId="665d3394-8957-4968-9935-e197a30e53a2" providerId="ADAL" clId="{069CF715-5D4C-4AC1-A4AC-DA038AAFD260}" dt="2024-02-19T08:45:54.145" v="16" actId="1076"/>
        <pc:sldMkLst>
          <pc:docMk/>
          <pc:sldMk cId="3638568377" sldId="583"/>
        </pc:sldMkLst>
      </pc:sldChg>
      <pc:sldChg chg="modSp mod">
        <pc:chgData name="Dennis van Balkom" userId="665d3394-8957-4968-9935-e197a30e53a2" providerId="ADAL" clId="{069CF715-5D4C-4AC1-A4AC-DA038AAFD260}" dt="2024-02-19T08:55:42.839" v="79" actId="20577"/>
        <pc:sldMkLst>
          <pc:docMk/>
          <pc:sldMk cId="196041468" sldId="584"/>
        </pc:sldMkLst>
      </pc:sldChg>
      <pc:sldChg chg="del">
        <pc:chgData name="Dennis van Balkom" userId="665d3394-8957-4968-9935-e197a30e53a2" providerId="ADAL" clId="{069CF715-5D4C-4AC1-A4AC-DA038AAFD260}" dt="2024-02-19T08:44:34.077" v="11" actId="47"/>
        <pc:sldMkLst>
          <pc:docMk/>
          <pc:sldMk cId="1322429458" sldId="585"/>
        </pc:sldMkLst>
      </pc:sldChg>
      <pc:sldChg chg="modSp new mod">
        <pc:chgData name="Dennis van Balkom" userId="665d3394-8957-4968-9935-e197a30e53a2" providerId="ADAL" clId="{069CF715-5D4C-4AC1-A4AC-DA038AAFD260}" dt="2024-02-19T09:00:14.394" v="191" actId="20577"/>
        <pc:sldMkLst>
          <pc:docMk/>
          <pc:sldMk cId="1385621524" sldId="588"/>
        </pc:sldMkLst>
      </pc:sldChg>
      <pc:sldChg chg="del">
        <pc:chgData name="Dennis van Balkom" userId="665d3394-8957-4968-9935-e197a30e53a2" providerId="ADAL" clId="{069CF715-5D4C-4AC1-A4AC-DA038AAFD260}" dt="2024-02-19T08:44:34.925" v="12" actId="47"/>
        <pc:sldMkLst>
          <pc:docMk/>
          <pc:sldMk cId="1540477749" sldId="58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8397CF-E02E-4903-A055-890F16227311}" type="datetimeFigureOut">
              <a:rPr lang="en-GB" smtClean="0"/>
              <a:t>06/02/2025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9AB66-6B1B-4D33-8EC2-D94AB424B26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210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9AB66-6B1B-4D33-8EC2-D94AB424B26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7E3BE-5F35-4082-89D2-E53E9F681D3E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8926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7E3BE-5F35-4082-89D2-E53E9F681D3E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5948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9AB66-6B1B-4D33-8EC2-D94AB424B26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441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7E3BE-5F35-4082-89D2-E53E9F681D3E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38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9AB66-6B1B-4D33-8EC2-D94AB424B261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89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persoon, menigte&#10;&#10;Automatisch gegenereerde beschrijving">
            <a:extLst>
              <a:ext uri="{FF2B5EF4-FFF2-40B4-BE49-F238E27FC236}">
                <a16:creationId xmlns:a16="http://schemas.microsoft.com/office/drawing/2014/main" id="{D61A5846-9542-4568-9DFE-94882DCA62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607" y="5004932"/>
            <a:ext cx="6507000" cy="481473"/>
          </a:xfrm>
        </p:spPr>
        <p:txBody>
          <a:bodyPr anchor="b">
            <a:spAutoFit/>
          </a:bodyPr>
          <a:lstStyle>
            <a:lvl1pPr algn="l">
              <a:lnSpc>
                <a:spcPct val="85000"/>
              </a:lnSpc>
              <a:defRPr sz="3375" spc="-68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100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1062" y="6325170"/>
            <a:ext cx="3690938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78608" y="6325170"/>
            <a:ext cx="602456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0BEC53-6C66-491A-8262-6C9644C07152}" type="datetime1">
              <a:rPr lang="nl-NL" noProof="0" smtClean="0"/>
              <a:t>6-2-2025</a:t>
            </a:fld>
            <a:endParaRPr lang="nl-NL" noProof="0"/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4453D30A-766F-4B73-9465-D7700EE84C9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792516" y="5896036"/>
            <a:ext cx="2062840" cy="571690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436F56CC-3885-4BCC-A432-999DFDC6D00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B3BE0048-A137-4E71-A84E-BD4A3502F31B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B441755C-CFDF-4A02-8626-E1436024DEE3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96659DC1-3EF9-4EBA-8591-714C27862E7A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0BF3F3A-7F1F-4D0B-AC01-A9874DE5180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5F03D626-4673-4183-9AA6-4B8AE4CA1244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AFAA3318-A295-4B7D-9844-674A26EA5CD4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</p:grpSp>
    </p:spTree>
    <p:extLst>
      <p:ext uri="{BB962C8B-B14F-4D97-AF65-F5344CB8AC3E}">
        <p14:creationId xmlns:p14="http://schemas.microsoft.com/office/powerpoint/2010/main" val="2176981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met afbeelding 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9" y="4878640"/>
            <a:ext cx="7922419" cy="1250698"/>
          </a:xfrm>
        </p:spPr>
        <p:txBody>
          <a:bodyPr/>
          <a:lstStyle>
            <a:lvl1pPr>
              <a:lnSpc>
                <a:spcPct val="100000"/>
              </a:lnSpc>
              <a:defRPr spc="-23" baseline="0"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00BBB-AA3D-402D-A179-A9C017A3453D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" y="0"/>
            <a:ext cx="9143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607" y="4878640"/>
            <a:ext cx="664368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2250" b="1" kern="1200" spc="-23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/>
              <a:t>nr.</a:t>
            </a:r>
          </a:p>
        </p:txBody>
      </p:sp>
      <p:grpSp>
        <p:nvGrpSpPr>
          <p:cNvPr id="21" name="Logo">
            <a:extLst>
              <a:ext uri="{FF2B5EF4-FFF2-40B4-BE49-F238E27FC236}">
                <a16:creationId xmlns:a16="http://schemas.microsoft.com/office/drawing/2014/main" id="{DF413AD2-7FC6-4A2C-9ED4-EFF396CD56C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7" y="6308770"/>
            <a:ext cx="6075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22" name="Vrije vorm: vorm 21">
              <a:extLst>
                <a:ext uri="{FF2B5EF4-FFF2-40B4-BE49-F238E27FC236}">
                  <a16:creationId xmlns:a16="http://schemas.microsoft.com/office/drawing/2014/main" id="{C35DBBAD-CFE2-468E-A5B8-9B5D64B28012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23" name="Vrije vorm: vorm 22">
              <a:extLst>
                <a:ext uri="{FF2B5EF4-FFF2-40B4-BE49-F238E27FC236}">
                  <a16:creationId xmlns:a16="http://schemas.microsoft.com/office/drawing/2014/main" id="{0DBC2CE3-1DE3-416B-BC17-4396260896B8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DD22A412-D436-4EFA-9833-FEEC06EBEE9F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25" name="Vrije vorm: vorm 24">
              <a:extLst>
                <a:ext uri="{FF2B5EF4-FFF2-40B4-BE49-F238E27FC236}">
                  <a16:creationId xmlns:a16="http://schemas.microsoft.com/office/drawing/2014/main" id="{37D3242E-9020-4400-99CC-726ED4D518E2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26" name="Vrije vorm: vorm 25">
              <a:extLst>
                <a:ext uri="{FF2B5EF4-FFF2-40B4-BE49-F238E27FC236}">
                  <a16:creationId xmlns:a16="http://schemas.microsoft.com/office/drawing/2014/main" id="{2D8AD5B1-D05B-4B65-92F2-FEE5323B0F3C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27" name="Vrije vorm: vorm 26">
              <a:extLst>
                <a:ext uri="{FF2B5EF4-FFF2-40B4-BE49-F238E27FC236}">
                  <a16:creationId xmlns:a16="http://schemas.microsoft.com/office/drawing/2014/main" id="{649EC10B-E95F-49E6-97BB-60C1AE632AC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28" name="Vrije vorm: vorm 27">
              <a:extLst>
                <a:ext uri="{FF2B5EF4-FFF2-40B4-BE49-F238E27FC236}">
                  <a16:creationId xmlns:a16="http://schemas.microsoft.com/office/drawing/2014/main" id="{8B788238-6643-4924-9470-03C1327A6B1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</p:grpSp>
    </p:spTree>
    <p:extLst>
      <p:ext uri="{BB962C8B-B14F-4D97-AF65-F5344CB8AC3E}">
        <p14:creationId xmlns:p14="http://schemas.microsoft.com/office/powerpoint/2010/main" val="2755398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cent dia 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10" y="-1368000"/>
            <a:ext cx="7581023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pic>
        <p:nvPicPr>
          <p:cNvPr id="10" name="Vormentaal" descr="Afbeelding met tekst&#10;&#10;Automatisch gegenereerde beschrijving">
            <a:extLst>
              <a:ext uri="{FF2B5EF4-FFF2-40B4-BE49-F238E27FC236}">
                <a16:creationId xmlns:a16="http://schemas.microsoft.com/office/drawing/2014/main" id="{54F6A987-9670-44F2-9B36-4C0123CD9E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4DE01-3480-42CF-9B50-C0496424F63F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611" y="296871"/>
            <a:ext cx="6379369" cy="5832475"/>
          </a:xfrm>
        </p:spPr>
        <p:txBody>
          <a:bodyPr numCol="1" spcCol="180000" anchor="ctr"/>
          <a:lstStyle>
            <a:lvl1pPr marL="243000" indent="-243000">
              <a:spcBef>
                <a:spcPts val="675"/>
              </a:spcBef>
              <a:defRPr sz="1688">
                <a:solidFill>
                  <a:schemeClr val="tx1"/>
                </a:solidFill>
              </a:defRPr>
            </a:lvl1pPr>
            <a:lvl2pPr marL="486000" indent="-243000">
              <a:spcBef>
                <a:spcPts val="675"/>
              </a:spcBef>
              <a:defRPr sz="1688">
                <a:solidFill>
                  <a:schemeClr val="tx1"/>
                </a:solidFill>
              </a:defRPr>
            </a:lvl2pPr>
            <a:lvl3pPr marL="729000" indent="-243000">
              <a:spcBef>
                <a:spcPts val="0"/>
              </a:spcBef>
              <a:defRPr sz="1688">
                <a:solidFill>
                  <a:schemeClr val="tx1"/>
                </a:solidFill>
              </a:defRPr>
            </a:lvl3pPr>
            <a:lvl4pPr>
              <a:spcBef>
                <a:spcPts val="675"/>
              </a:spcBef>
              <a:defRPr sz="1688">
                <a:solidFill>
                  <a:schemeClr val="tx1"/>
                </a:solidFill>
              </a:defRPr>
            </a:lvl4pPr>
            <a:lvl5pPr>
              <a:spcBef>
                <a:spcPts val="675"/>
              </a:spcBef>
              <a:defRPr sz="1688">
                <a:solidFill>
                  <a:schemeClr val="tx1"/>
                </a:solidFill>
              </a:defRPr>
            </a:lvl5pPr>
            <a:lvl6pPr>
              <a:spcBef>
                <a:spcPts val="675"/>
              </a:spcBef>
              <a:defRPr sz="1688">
                <a:solidFill>
                  <a:schemeClr val="tx1"/>
                </a:solidFill>
              </a:defRPr>
            </a:lvl6pPr>
            <a:lvl7pPr>
              <a:spcBef>
                <a:spcPts val="675"/>
              </a:spcBef>
              <a:defRPr sz="1688">
                <a:solidFill>
                  <a:schemeClr val="tx1"/>
                </a:solidFill>
              </a:defRPr>
            </a:lvl7pPr>
            <a:lvl8pPr>
              <a:spcBef>
                <a:spcPts val="675"/>
              </a:spcBef>
              <a:defRPr sz="1688">
                <a:solidFill>
                  <a:schemeClr val="tx1"/>
                </a:solidFill>
              </a:defRPr>
            </a:lvl8pPr>
            <a:lvl9pPr>
              <a:spcBef>
                <a:spcPts val="675"/>
              </a:spcBef>
              <a:defRPr sz="1688">
                <a:solidFill>
                  <a:schemeClr val="tx1"/>
                </a:solidFill>
              </a:defRPr>
            </a:lvl9pPr>
          </a:lstStyle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5A67ED8A-1F77-4759-810A-AC88E8934E9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7" y="6308770"/>
            <a:ext cx="6075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8FE7ED73-845F-466E-88CA-8FF5121DB4C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7EFBE599-2450-43C2-B3B8-66B87E75C6DA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32CC8B6-CA02-4155-A71F-2783491CB730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2DCE2F1-84DB-42AC-A0A6-15D6B58F93E7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C012A12D-CD90-401D-9811-125E09DDDB97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B6613E1E-1F23-466D-9B4B-F2ADDE8656AC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B6C9BD3F-17C3-4321-8B85-B2F1D3FD4A5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</p:grpSp>
    </p:spTree>
    <p:extLst>
      <p:ext uri="{BB962C8B-B14F-4D97-AF65-F5344CB8AC3E}">
        <p14:creationId xmlns:p14="http://schemas.microsoft.com/office/powerpoint/2010/main" val="3929438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cent dia blauw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10" y="-1368000"/>
            <a:ext cx="7581023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89DF6-5FCC-4E20-A137-51BC7E33C7E6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608" y="296871"/>
            <a:ext cx="8586788" cy="5832475"/>
          </a:xfrm>
        </p:spPr>
        <p:txBody>
          <a:bodyPr numCol="1" spcCol="180000" anchor="ctr"/>
          <a:lstStyle>
            <a:lvl1pPr marL="243000" indent="-243000">
              <a:spcBef>
                <a:spcPts val="675"/>
              </a:spcBef>
              <a:defRPr sz="1688">
                <a:solidFill>
                  <a:schemeClr val="accent1"/>
                </a:solidFill>
              </a:defRPr>
            </a:lvl1pPr>
            <a:lvl2pPr marL="486000" indent="-243000">
              <a:spcBef>
                <a:spcPts val="675"/>
              </a:spcBef>
              <a:defRPr sz="1688">
                <a:solidFill>
                  <a:schemeClr val="accent1"/>
                </a:solidFill>
              </a:defRPr>
            </a:lvl2pPr>
            <a:lvl3pPr marL="729000" indent="-243000">
              <a:spcBef>
                <a:spcPts val="0"/>
              </a:spcBef>
              <a:defRPr sz="1688">
                <a:solidFill>
                  <a:schemeClr val="accent1"/>
                </a:solidFill>
              </a:defRPr>
            </a:lvl3pPr>
            <a:lvl4pPr>
              <a:spcBef>
                <a:spcPts val="675"/>
              </a:spcBef>
              <a:defRPr sz="1688">
                <a:solidFill>
                  <a:schemeClr val="accent1"/>
                </a:solidFill>
              </a:defRPr>
            </a:lvl4pPr>
            <a:lvl5pPr>
              <a:spcBef>
                <a:spcPts val="675"/>
              </a:spcBef>
              <a:defRPr sz="1688">
                <a:solidFill>
                  <a:schemeClr val="accent1"/>
                </a:solidFill>
              </a:defRPr>
            </a:lvl5pPr>
            <a:lvl6pPr>
              <a:spcBef>
                <a:spcPts val="675"/>
              </a:spcBef>
              <a:defRPr sz="1688">
                <a:solidFill>
                  <a:schemeClr val="accent1"/>
                </a:solidFill>
              </a:defRPr>
            </a:lvl6pPr>
            <a:lvl7pPr>
              <a:spcBef>
                <a:spcPts val="675"/>
              </a:spcBef>
              <a:defRPr sz="1688">
                <a:solidFill>
                  <a:schemeClr val="accent1"/>
                </a:solidFill>
              </a:defRPr>
            </a:lvl7pPr>
            <a:lvl8pPr>
              <a:spcBef>
                <a:spcPts val="675"/>
              </a:spcBef>
              <a:defRPr sz="1688">
                <a:solidFill>
                  <a:schemeClr val="accent1"/>
                </a:solidFill>
              </a:defRPr>
            </a:lvl8pPr>
            <a:lvl9pPr>
              <a:spcBef>
                <a:spcPts val="675"/>
              </a:spcBef>
              <a:defRPr sz="1688">
                <a:solidFill>
                  <a:schemeClr val="accent1"/>
                </a:solidFill>
              </a:defRPr>
            </a:lvl9pPr>
          </a:lstStyle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B22A25C-190B-4ED6-B8BF-C55218FB3D5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6" y="6308770"/>
            <a:ext cx="6075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A3FEF0A4-EC1B-425C-A78F-DA83B9CF788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D9D5AAEF-7447-4BBC-805D-2129ED1DAAA1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327784A-7303-4EEF-8BA5-8360E9D1F53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45C2DC8A-1B7A-4FDD-8F4B-A0AA89F71C7D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FF0EA9D2-F39B-4B39-9690-A5B30E3787F8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920D4351-8D5E-42EF-A387-B8400833BD40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D29B61A3-5E96-49CC-AB23-C9E1480B629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017407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Vormentaal">
            <a:extLst>
              <a:ext uri="{FF2B5EF4-FFF2-40B4-BE49-F238E27FC236}">
                <a16:creationId xmlns:a16="http://schemas.microsoft.com/office/drawing/2014/main" id="{BA3CFE1A-5F55-4AFF-9E62-B3A39DA884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A92CC-9A51-4DCB-9CE1-87C12736465F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608" y="1709738"/>
            <a:ext cx="8586788" cy="4419599"/>
          </a:xfrm>
        </p:spPr>
        <p:txBody>
          <a:bodyPr numCol="2" spcCol="180000"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  <a:p>
            <a:pPr lvl="5"/>
            <a:r>
              <a:rPr lang="nl-NL" noProof="0" dirty="0"/>
              <a:t>Zesde niveau</a:t>
            </a:r>
          </a:p>
          <a:p>
            <a:pPr lvl="6"/>
            <a:r>
              <a:rPr lang="nl-NL" noProof="0" dirty="0"/>
              <a:t>Zevende niveau - Subtitel</a:t>
            </a:r>
          </a:p>
          <a:p>
            <a:pPr lvl="7"/>
            <a:r>
              <a:rPr lang="nl-NL" noProof="0" dirty="0"/>
              <a:t>Achtste niveau - Subtitel</a:t>
            </a:r>
          </a:p>
          <a:p>
            <a:pPr lvl="8"/>
            <a:r>
              <a:rPr lang="nl-NL" noProof="0" dirty="0"/>
              <a:t>Negende Niveau</a:t>
            </a:r>
          </a:p>
        </p:txBody>
      </p:sp>
    </p:spTree>
    <p:extLst>
      <p:ext uri="{BB962C8B-B14F-4D97-AF65-F5344CB8AC3E}">
        <p14:creationId xmlns:p14="http://schemas.microsoft.com/office/powerpoint/2010/main" val="2047574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tekst en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12" y="296863"/>
            <a:ext cx="4229099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B38DD-7B9B-4187-B15F-CA706FB7F2BF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610" y="1709738"/>
            <a:ext cx="4233863" cy="4419599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31537" y="0"/>
            <a:ext cx="4512467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0" name="Logo">
            <a:extLst>
              <a:ext uri="{FF2B5EF4-FFF2-40B4-BE49-F238E27FC236}">
                <a16:creationId xmlns:a16="http://schemas.microsoft.com/office/drawing/2014/main" id="{42160A09-3D65-4023-B2D9-19CBE4033D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49416" y="6308770"/>
            <a:ext cx="607500" cy="168361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1728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87881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en afbeeld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1537" y="296863"/>
            <a:ext cx="4229099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7CD8-A649-4824-9F9C-F7DAF78B876D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31537" y="1709738"/>
            <a:ext cx="4233863" cy="4419599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" y="0"/>
            <a:ext cx="4512467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912026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rechts 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11" y="296863"/>
            <a:ext cx="8578309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DC809-E006-4D4A-A571-B5578B43D022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610" y="1709738"/>
            <a:ext cx="4233863" cy="4419599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23057" y="1700213"/>
            <a:ext cx="4242341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31534" y="5722946"/>
            <a:ext cx="4233861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9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/>
              <a:t>Legenda over max 2 regels</a:t>
            </a:r>
          </a:p>
        </p:txBody>
      </p:sp>
    </p:spTree>
    <p:extLst>
      <p:ext uri="{BB962C8B-B14F-4D97-AF65-F5344CB8AC3E}">
        <p14:creationId xmlns:p14="http://schemas.microsoft.com/office/powerpoint/2010/main" val="577004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links 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4BE8DD9C-7F4A-4F66-B4B4-1B60430E8C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5DEA8-D406-4DE0-9C63-B6B0DEA56C5C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8606" y="5722946"/>
            <a:ext cx="4233861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9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/>
              <a:t>Legenda over max 2 regels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8610" y="1700213"/>
            <a:ext cx="4242341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31536" y="1700213"/>
            <a:ext cx="3617885" cy="4429125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11" y="296863"/>
            <a:ext cx="8578309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9059356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met 2 afbeeldingen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4BE8DD9C-7F4A-4F66-B4B4-1B60430E8C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" y="0"/>
            <a:ext cx="9143999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EDB9-8966-4269-B009-409D6A203F05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8606" y="5722946"/>
            <a:ext cx="5364276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9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/>
              <a:t>Legenda over max 2 regels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8611" y="1700213"/>
            <a:ext cx="2612573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15000" y="1700213"/>
            <a:ext cx="3150394" cy="4429125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11" y="296863"/>
            <a:ext cx="8578309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D8BB524D-FB97-48EA-9B22-1D40DF7B05C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0314" y="1711833"/>
            <a:ext cx="2612573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10828073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dia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 descr="Afbeelding met kaart&#10;&#10;Automatisch gegenereerde beschrijving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100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1062" y="6325170"/>
            <a:ext cx="3690938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78608" y="6325170"/>
            <a:ext cx="602456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5111CDB-CE47-42D8-BA9F-C515F5D3223B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100" y="3958234"/>
            <a:ext cx="6507000" cy="2171113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2869" spc="-85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16CD576B-E897-48B0-9871-C2287A8890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6" y="6308770"/>
            <a:ext cx="6075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5B8DA7BB-2108-4AFD-9102-7DC9FFD16BBF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E8C04E09-04E3-4C01-8AA7-B2D4A35B8067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13D0FDDE-9B11-4A56-839A-9AFA0CB281CA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9BCBE34-961B-423B-A57F-D1312758DE6B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21236955-7D40-41B5-8916-1664B1CCFDCB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73588406-8542-4E2B-BA4D-DC2F5330FDBC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46522910-EB60-4FB9-A5B5-C7D73ECFA322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843265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B94A498D-C906-4812-959B-BBA6D4E948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8" y="1709738"/>
            <a:ext cx="8586788" cy="4419599"/>
          </a:xfrm>
        </p:spPr>
        <p:txBody>
          <a:bodyPr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  <a:p>
            <a:pPr lvl="5"/>
            <a:r>
              <a:rPr lang="nl-NL" noProof="0" dirty="0"/>
              <a:t>Zesde niveau</a:t>
            </a:r>
          </a:p>
          <a:p>
            <a:pPr lvl="6"/>
            <a:r>
              <a:rPr lang="nl-NL" noProof="0" dirty="0"/>
              <a:t>Zevende niveau - Subtitel</a:t>
            </a:r>
          </a:p>
          <a:p>
            <a:pPr lvl="7"/>
            <a:r>
              <a:rPr lang="nl-NL" noProof="0" dirty="0"/>
              <a:t>Achtste niveau - Subtitel</a:t>
            </a:r>
          </a:p>
          <a:p>
            <a:pPr lvl="8"/>
            <a:r>
              <a:rPr lang="nl-NL" noProof="0" dirty="0"/>
              <a:t>Negende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0904-632D-4428-B762-9ED2B3079DE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769047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dia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" y="0"/>
            <a:ext cx="9143999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100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1062" y="6325170"/>
            <a:ext cx="3690938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78608" y="6325170"/>
            <a:ext cx="602456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5D67444-35CA-4F30-A69C-8F275EF502B8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3C1A9647-39CF-48DD-9463-3076926B4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989" y="2610364"/>
            <a:ext cx="4233862" cy="3518983"/>
          </a:xfrm>
        </p:spPr>
        <p:txBody>
          <a:bodyPr>
            <a:normAutofit/>
          </a:bodyPr>
          <a:lstStyle>
            <a:lvl1pPr marL="0" indent="0" algn="l">
              <a:buNone/>
              <a:defRPr sz="1688">
                <a:solidFill>
                  <a:schemeClr val="accent3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607" y="296862"/>
            <a:ext cx="5398294" cy="2088000"/>
          </a:xfrm>
        </p:spPr>
        <p:txBody>
          <a:bodyPr wrap="square" anchor="t" anchorCtr="0">
            <a:noAutofit/>
          </a:bodyPr>
          <a:lstStyle>
            <a:lvl1pPr algn="l">
              <a:lnSpc>
                <a:spcPct val="85000"/>
              </a:lnSpc>
              <a:defRPr sz="2869" spc="-85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4E91454C-1553-4226-A18E-25F69480BDC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6" y="6308770"/>
            <a:ext cx="6075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B26949AC-436E-4C19-94E9-76BBD7A64292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58EE68E4-D104-4232-99AA-C330583CD846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EBF829A-4EAA-4730-BCBC-AC5AEB4A48E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F90529B0-CDE6-4EEA-B9BA-EF302169B8DC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08040EA0-554D-42EC-92EB-7BEB618A7A6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419A56E6-7AE0-4AE2-B24B-8521D266EF5D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456857BC-28DF-4422-BDB9-EE446942840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991423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dia 0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" y="4"/>
            <a:ext cx="9143999" cy="6857999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100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1062" y="6325170"/>
            <a:ext cx="3690938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78608" y="6325170"/>
            <a:ext cx="602456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7F04B2F-7CB4-4EC9-8DAE-E7C3ED683122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3C1A9647-39CF-48DD-9463-3076926B4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988" y="5155915"/>
            <a:ext cx="5751000" cy="973424"/>
          </a:xfrm>
        </p:spPr>
        <p:txBody>
          <a:bodyPr>
            <a:normAutofit/>
          </a:bodyPr>
          <a:lstStyle>
            <a:lvl1pPr marL="0" indent="0" algn="l">
              <a:buNone/>
              <a:defRPr sz="1688">
                <a:solidFill>
                  <a:schemeClr val="accent3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606" y="2824164"/>
            <a:ext cx="5751000" cy="2082553"/>
          </a:xfrm>
        </p:spPr>
        <p:txBody>
          <a:bodyPr wrap="square" anchor="b" anchorCtr="0">
            <a:noAutofit/>
          </a:bodyPr>
          <a:lstStyle>
            <a:lvl1pPr algn="l">
              <a:lnSpc>
                <a:spcPct val="85000"/>
              </a:lnSpc>
              <a:defRPr sz="2869" spc="-85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733E39C-4C40-4389-8C21-2D43E063DC7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6" y="6308770"/>
            <a:ext cx="6075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781389AE-32D9-461C-A3C8-7E1C8F5A9338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1A821575-1DC5-4AF8-AFAA-E319B98997CE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260798AD-8169-44B2-95BB-A78E80C71DF8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F9DCE5D-B239-4F39-B873-FF28358F9A3D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23D429B-CC1E-4F4C-9BE0-93B982E1AB22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82EC02D2-A6C2-45F4-A22B-ACF9769F3EFF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CE661FFD-63E2-4ACF-B5AE-7F72D4EB7A82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735847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afbeelding vollebreedte en tekst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9464-62FE-406B-87B8-2D97F20E17F9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8610" y="1700222"/>
            <a:ext cx="8578309" cy="2859087"/>
          </a:xfrm>
          <a:solidFill>
            <a:schemeClr val="accent3">
              <a:lumMod val="20000"/>
              <a:lumOff val="80000"/>
            </a:schemeClr>
          </a:solidFill>
        </p:spPr>
        <p:txBody>
          <a:bodyPr tIns="1800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611" y="4721309"/>
            <a:ext cx="8578309" cy="1408037"/>
          </a:xfrm>
        </p:spPr>
        <p:txBody>
          <a:bodyPr numCol="2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11" y="296863"/>
            <a:ext cx="8578309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701871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groo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48442-589B-4BFC-9184-496EEB8D88F7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afbeelding 24">
            <a:extLst>
              <a:ext uri="{FF2B5EF4-FFF2-40B4-BE49-F238E27FC236}">
                <a16:creationId xmlns:a16="http://schemas.microsoft.com/office/drawing/2014/main" id="{60BC0BA4-B3C0-4FA6-9353-2297928C78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8608" y="296863"/>
            <a:ext cx="8586788" cy="5832474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420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grpSp>
        <p:nvGrpSpPr>
          <p:cNvPr id="7" name="Logo">
            <a:extLst>
              <a:ext uri="{FF2B5EF4-FFF2-40B4-BE49-F238E27FC236}">
                <a16:creationId xmlns:a16="http://schemas.microsoft.com/office/drawing/2014/main" id="{BE06C8B0-721A-49E2-B715-76D2C888884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6" y="6308770"/>
            <a:ext cx="6075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8" name="Vrije vorm: vorm 7">
              <a:extLst>
                <a:ext uri="{FF2B5EF4-FFF2-40B4-BE49-F238E27FC236}">
                  <a16:creationId xmlns:a16="http://schemas.microsoft.com/office/drawing/2014/main" id="{839046D3-9D24-4E40-9FBD-3369D41A7D1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C7E72124-D07D-40DD-80FF-BB8A322D07D5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B1086FB4-193A-4073-A630-AA2FFC029684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80EE26EF-ABEC-4B70-B3A4-3FDD556815C0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6797E3F4-ABBA-48AE-86C1-197489A5E3F9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DB90C388-8785-4A01-B21E-5DBEBB14068B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9FF72011-B28D-4AA7-BCC5-1F1011E894B3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8459959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groo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F1B3-482F-4F4A-A3C3-E26533A2A6F7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8" name="Tijdelijke aanduiding voor media 7">
            <a:extLst>
              <a:ext uri="{FF2B5EF4-FFF2-40B4-BE49-F238E27FC236}">
                <a16:creationId xmlns:a16="http://schemas.microsoft.com/office/drawing/2014/main" id="{7AE70508-E50F-4E18-B84B-D58C94FD7D40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278608" y="296871"/>
            <a:ext cx="8586788" cy="5832475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420000"/>
          <a:lstStyle>
            <a:lvl1pPr marL="0" indent="0" algn="ctr">
              <a:buNone/>
              <a:defRPr/>
            </a:lvl1pPr>
          </a:lstStyle>
          <a:p>
            <a:r>
              <a:rPr lang="nl-NL" noProof="0"/>
              <a:t>Klik op het pictogram als u media wilt toevoegen</a:t>
            </a:r>
          </a:p>
        </p:txBody>
      </p:sp>
      <p:grpSp>
        <p:nvGrpSpPr>
          <p:cNvPr id="7" name="Logo">
            <a:extLst>
              <a:ext uri="{FF2B5EF4-FFF2-40B4-BE49-F238E27FC236}">
                <a16:creationId xmlns:a16="http://schemas.microsoft.com/office/drawing/2014/main" id="{ED070378-6346-44C3-B364-5C0D56E2832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6" y="6308770"/>
            <a:ext cx="6075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07435556-C806-4457-B9BE-1EA9F37BC91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DBFC113C-56FD-4497-87FD-8364D998AE35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5D927205-7C6D-44F4-9E5D-7408D8E7E41E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20DB4A73-5764-4B59-B48C-5F8EF74089BE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5EFA210F-9BA1-464F-A9F3-21E9C90A8A7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8DB2FA1F-8F1E-4FBC-B970-55C793743C3D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B336A78-36FD-43EF-99B5-07059DA75C6E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42305409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24791B-2C2D-4140-B7A1-522815ADE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F17EC4C-87B8-4E8F-9F99-FC096F832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7ED8-77B1-4D92-8A4C-07939ECD182A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1AC693F-75DB-4995-9D17-1E47D6690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E2D9A0A-D0CB-48B3-81C8-1A1ED81F6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pic>
        <p:nvPicPr>
          <p:cNvPr id="6" name="Vormentaal">
            <a:extLst>
              <a:ext uri="{FF2B5EF4-FFF2-40B4-BE49-F238E27FC236}">
                <a16:creationId xmlns:a16="http://schemas.microsoft.com/office/drawing/2014/main" id="{373D6FA9-37F7-49E5-8799-7DD48471C2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4106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1999" y="7020000"/>
            <a:ext cx="1215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316F65A-B4BA-49A9-886F-F5BBDA16BDE6}" type="datetime1">
              <a:rPr lang="nl-NL" smtClean="0"/>
              <a:pPr/>
              <a:t>6-2-2025</a:t>
            </a:fld>
            <a:endParaRPr lang="en-GB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430" y="7020000"/>
            <a:ext cx="3972043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GB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607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90489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25BC05-3931-4AAE-A70F-C14E5F79F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7A11775E-B94E-47F4-BB24-D180F922B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11" y="-1368000"/>
            <a:ext cx="8586787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en-GB" dirty="0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5FEB19-106D-4664-96A6-CD5CDAF8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1999" y="7020000"/>
            <a:ext cx="1215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E1FD19D5-EFBE-44BB-99F8-B3AC1E31F12E}" type="datetime1">
              <a:rPr lang="nl-NL" smtClean="0"/>
              <a:t>6-2-2025</a:t>
            </a:fld>
            <a:endParaRPr lang="en-GB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834317D-2C6F-40C3-8DFA-390A17DB8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430" y="7020000"/>
            <a:ext cx="3972043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GB"/>
              <a:t>Onderwerp van de presentatie</a:t>
            </a:r>
            <a:endParaRPr lang="en-GB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7856C3D-3108-4CC7-BD58-83AA1B23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607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en-GB" smtClean="0"/>
              <a:pPr/>
              <a:t>‹nr.›</a:t>
            </a:fld>
            <a:endParaRPr lang="en-GB" dirty="0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09A5E9CB-7208-4222-9A98-77DE04E02C4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790766" y="2946447"/>
            <a:ext cx="3564000" cy="987712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3D33F121-C6D0-4D68-B23A-1D11CD35C81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013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C333564-E202-4127-8B36-153801B435FC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013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6401D170-B725-4C5E-8317-5066426601BD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013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4C10DC94-C96B-4FF1-BF11-60A603FB3298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013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DBC6BA58-73DC-4FF2-9E1D-50C63F9E85F3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013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6184A829-A8B6-4C71-ADBD-B905438B8FE8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013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F5AEC25-04C1-4108-9D28-BAB78CF2F62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013"/>
            </a:p>
          </p:txBody>
        </p:sp>
      </p:grpSp>
    </p:spTree>
    <p:extLst>
      <p:ext uri="{BB962C8B-B14F-4D97-AF65-F5344CB8AC3E}">
        <p14:creationId xmlns:p14="http://schemas.microsoft.com/office/powerpoint/2010/main" val="29469294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met afsluiti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25BC05-3931-4AAE-A70F-C14E5F79F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7A11775E-B94E-47F4-BB24-D180F922B8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43101" y="2861101"/>
            <a:ext cx="5257800" cy="1160403"/>
          </a:xfrm>
        </p:spPr>
        <p:txBody>
          <a:bodyPr anchor="ctr"/>
          <a:lstStyle>
            <a:lvl1pPr algn="ctr">
              <a:defRPr sz="27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Call to action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5FEB19-106D-4664-96A6-CD5CDAF8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1999" y="7020000"/>
            <a:ext cx="1215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A92644BC-DF8B-4D67-A7E7-632056BAF6A3}" type="datetime1">
              <a:rPr lang="nl-NL" smtClean="0"/>
              <a:t>6-2-2025</a:t>
            </a:fld>
            <a:endParaRPr lang="en-GB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834317D-2C6F-40C3-8DFA-390A17DB8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430" y="7020000"/>
            <a:ext cx="3972043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GB"/>
              <a:t>Onderwerp van de presentatie</a:t>
            </a:r>
            <a:endParaRPr lang="en-GB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7856C3D-3108-4CC7-BD58-83AA1B23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607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95088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ndleiding ver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1999" y="7020000"/>
            <a:ext cx="1215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316F65A-B4BA-49A9-886F-F5BBDA16BDE6}" type="datetime1">
              <a:rPr lang="nl-NL" noProof="0" smtClean="0"/>
              <a:pPr/>
              <a:t>6-2-2025</a:t>
            </a:fld>
            <a:endParaRPr lang="nl-NL" noProof="0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430" y="7020000"/>
            <a:ext cx="3972043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 dirty="0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607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grpSp>
        <p:nvGrpSpPr>
          <p:cNvPr id="155" name="Groep 154">
            <a:extLst>
              <a:ext uri="{FF2B5EF4-FFF2-40B4-BE49-F238E27FC236}">
                <a16:creationId xmlns:a16="http://schemas.microsoft.com/office/drawing/2014/main" id="{8CB0D178-BA37-41D2-857F-9B318F492987}"/>
              </a:ext>
            </a:extLst>
          </p:cNvPr>
          <p:cNvGrpSpPr/>
          <p:nvPr userDrawn="1"/>
        </p:nvGrpSpPr>
        <p:grpSpPr>
          <a:xfrm>
            <a:off x="278606" y="1700213"/>
            <a:ext cx="3527583" cy="4532324"/>
            <a:chOff x="371475" y="1700213"/>
            <a:chExt cx="4703444" cy="4532324"/>
          </a:xfrm>
        </p:grpSpPr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6A98CBCD-00C0-422C-9F30-BBF939342CA5}"/>
                </a:ext>
              </a:extLst>
            </p:cNvPr>
            <p:cNvSpPr/>
            <p:nvPr userDrawn="1"/>
          </p:nvSpPr>
          <p:spPr>
            <a:xfrm>
              <a:off x="389677" y="1700213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51435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788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 stijlen</a:t>
              </a:r>
            </a:p>
          </p:txBody>
        </p:sp>
        <p:cxnSp>
          <p:nvCxnSpPr>
            <p:cNvPr id="18" name="Rechte verbindingslijn 17">
              <a:extLst>
                <a:ext uri="{FF2B5EF4-FFF2-40B4-BE49-F238E27FC236}">
                  <a16:creationId xmlns:a16="http://schemas.microsoft.com/office/drawing/2014/main" id="{EBD31D65-B061-4E17-BE29-FD7A27E084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9676" y="1941848"/>
              <a:ext cx="4685243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grpSp>
          <p:nvGrpSpPr>
            <p:cNvPr id="19" name="Groep 18">
              <a:extLst>
                <a:ext uri="{FF2B5EF4-FFF2-40B4-BE49-F238E27FC236}">
                  <a16:creationId xmlns:a16="http://schemas.microsoft.com/office/drawing/2014/main" id="{5548C717-B830-4467-8DBF-5EB978FA2DBE}"/>
                </a:ext>
              </a:extLst>
            </p:cNvPr>
            <p:cNvGrpSpPr/>
            <p:nvPr userDrawn="1"/>
          </p:nvGrpSpPr>
          <p:grpSpPr>
            <a:xfrm>
              <a:off x="371475" y="2048192"/>
              <a:ext cx="2933825" cy="558875"/>
              <a:chOff x="-3419346" y="368233"/>
              <a:chExt cx="3904920" cy="743862"/>
            </a:xfrm>
          </p:grpSpPr>
          <p:sp>
            <p:nvSpPr>
              <p:cNvPr id="31" name="Rechthoek 30">
                <a:extLst>
                  <a:ext uri="{FF2B5EF4-FFF2-40B4-BE49-F238E27FC236}">
                    <a16:creationId xmlns:a16="http://schemas.microsoft.com/office/drawing/2014/main" id="{7ECCFC18-D5FE-472A-99C3-E4B436F5750C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45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Home</a:t>
                </a:r>
              </a:p>
            </p:txBody>
          </p:sp>
          <p:cxnSp>
            <p:nvCxnSpPr>
              <p:cNvPr id="32" name="Rechte verbindingslijn 31">
                <a:extLst>
                  <a:ext uri="{FF2B5EF4-FFF2-40B4-BE49-F238E27FC236}">
                    <a16:creationId xmlns:a16="http://schemas.microsoft.com/office/drawing/2014/main" id="{D61072B6-83DF-4232-A53B-D3D7ADA1F7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722680E8-7ACF-44BF-81C3-515D9FE056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Rechthoek 33">
                <a:extLst>
                  <a:ext uri="{FF2B5EF4-FFF2-40B4-BE49-F238E27FC236}">
                    <a16:creationId xmlns:a16="http://schemas.microsoft.com/office/drawing/2014/main" id="{2876073B-F10B-4258-A945-7829FE636027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563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4D6339C5-5AEE-44AB-8C89-A10860EB9D68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4" name="Groep 73">
                  <a:extLst>
                    <a:ext uri="{FF2B5EF4-FFF2-40B4-BE49-F238E27FC236}">
                      <a16:creationId xmlns:a16="http://schemas.microsoft.com/office/drawing/2014/main" id="{CD4A49E8-414E-4643-953E-00499257080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7B687034-0E4A-4422-995D-7DCE73A0191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9E197AE1-40C7-4464-9D8A-EA22D380B6A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51E44576-7C47-4459-A432-795885A6CC0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567F89C3-8AC5-4A3F-9E3A-FEF6558DB20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9F89E160-F18D-46C0-B0BB-6E55FF4896E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2F7E62F4-530B-453F-92AB-76E06B64492A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1EDBDC86-7479-4075-BC77-5047EA054D5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563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" name="Pijl: punthaak 76">
                    <a:extLst>
                      <a:ext uri="{FF2B5EF4-FFF2-40B4-BE49-F238E27FC236}">
                        <a16:creationId xmlns:a16="http://schemas.microsoft.com/office/drawing/2014/main" id="{475ED6D6-0760-42F3-B045-B6463E7FA09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563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9CA137C1-857E-47A9-8CDD-ABDC62CFDE6F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5" name="Groep 64">
                  <a:extLst>
                    <a:ext uri="{FF2B5EF4-FFF2-40B4-BE49-F238E27FC236}">
                      <a16:creationId xmlns:a16="http://schemas.microsoft.com/office/drawing/2014/main" id="{4C6E0AE7-8E25-41CE-828C-99A32A1CCC5F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2F8EE189-C304-43E2-AB04-659024282D1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1E158D69-5C67-457C-9795-CB9E28DD275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B529F537-0F50-4C8B-898E-EE1245C8B0E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80B0A3D4-F56E-46AA-B99D-20FD1F83D0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75A793C0-2B6A-4248-91DE-A8AFD589082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14DFCDE8-C3A6-4EDD-ABDC-BD4884DF830B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7" name="Rechthoek 66">
                    <a:extLst>
                      <a:ext uri="{FF2B5EF4-FFF2-40B4-BE49-F238E27FC236}">
                        <a16:creationId xmlns:a16="http://schemas.microsoft.com/office/drawing/2014/main" id="{B11645EA-4C85-4663-A194-4FDDBA00199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563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8" name="Pijl: punthaak 67">
                    <a:extLst>
                      <a:ext uri="{FF2B5EF4-FFF2-40B4-BE49-F238E27FC236}">
                        <a16:creationId xmlns:a16="http://schemas.microsoft.com/office/drawing/2014/main" id="{F8DCC163-6CF1-4A37-ADCF-CAD4B72982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563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7" name="Rechte verbindingslijn 36">
                <a:extLst>
                  <a:ext uri="{FF2B5EF4-FFF2-40B4-BE49-F238E27FC236}">
                    <a16:creationId xmlns:a16="http://schemas.microsoft.com/office/drawing/2014/main" id="{7357AAFF-835B-4023-8787-3CCF2FD2AF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2747770" y="523622"/>
                <a:ext cx="331753" cy="19668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5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8" name="Rechte verbindingslijn 37">
                <a:extLst>
                  <a:ext uri="{FF2B5EF4-FFF2-40B4-BE49-F238E27FC236}">
                    <a16:creationId xmlns:a16="http://schemas.microsoft.com/office/drawing/2014/main" id="{46E1D703-75D8-4A1D-906B-64BAB51AD6E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96143" y="950343"/>
                <a:ext cx="774583" cy="1266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5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9" name="Groep 38">
                <a:extLst>
                  <a:ext uri="{FF2B5EF4-FFF2-40B4-BE49-F238E27FC236}">
                    <a16:creationId xmlns:a16="http://schemas.microsoft.com/office/drawing/2014/main" id="{16E84680-5669-4673-A5BA-A96B719494D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4" name="Rechthoek 53">
                  <a:extLst>
                    <a:ext uri="{FF2B5EF4-FFF2-40B4-BE49-F238E27FC236}">
                      <a16:creationId xmlns:a16="http://schemas.microsoft.com/office/drawing/2014/main" id="{77D6F352-1283-427B-9CC7-9614E1BE51F3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591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4170CDA5-6A26-4412-9817-14F222CC69C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6" name="Groep 55">
                    <a:extLst>
                      <a:ext uri="{FF2B5EF4-FFF2-40B4-BE49-F238E27FC236}">
                        <a16:creationId xmlns:a16="http://schemas.microsoft.com/office/drawing/2014/main" id="{3602E536-F150-4475-8DCB-83E5174E946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456C629-C7A4-481F-B601-DA9D6D47958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1" name="Rechte verbindingslijn 60">
                      <a:extLst>
                        <a:ext uri="{FF2B5EF4-FFF2-40B4-BE49-F238E27FC236}">
                          <a16:creationId xmlns:a16="http://schemas.microsoft.com/office/drawing/2014/main" id="{2513C493-8D87-41C4-867A-8606C34D87A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2" name="Rechte verbindingslijn 61">
                      <a:extLst>
                        <a:ext uri="{FF2B5EF4-FFF2-40B4-BE49-F238E27FC236}">
                          <a16:creationId xmlns:a16="http://schemas.microsoft.com/office/drawing/2014/main" id="{D8F92DA9-4110-4340-9989-6D54EEFA2CA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3" name="Rechte verbindingslijn 62">
                      <a:extLst>
                        <a:ext uri="{FF2B5EF4-FFF2-40B4-BE49-F238E27FC236}">
                          <a16:creationId xmlns:a16="http://schemas.microsoft.com/office/drawing/2014/main" id="{3A988022-BCE9-4603-AF47-DAE17A265B3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4" name="Rechte verbindingslijn 63">
                      <a:extLst>
                        <a:ext uri="{FF2B5EF4-FFF2-40B4-BE49-F238E27FC236}">
                          <a16:creationId xmlns:a16="http://schemas.microsoft.com/office/drawing/2014/main" id="{1775E04E-B0D9-4FAF-8B05-3A41511988D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7" name="Groep 56">
                    <a:extLst>
                      <a:ext uri="{FF2B5EF4-FFF2-40B4-BE49-F238E27FC236}">
                        <a16:creationId xmlns:a16="http://schemas.microsoft.com/office/drawing/2014/main" id="{ECF54D02-BD00-4AC7-9F61-B9E10A3F3FD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8" name="Rechthoek 57">
                      <a:extLst>
                        <a:ext uri="{FF2B5EF4-FFF2-40B4-BE49-F238E27FC236}">
                          <a16:creationId xmlns:a16="http://schemas.microsoft.com/office/drawing/2014/main" id="{63053832-3C05-48C5-9C8E-FEAC6CA904D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563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9" name="Pijl: punthaak 58">
                      <a:extLst>
                        <a:ext uri="{FF2B5EF4-FFF2-40B4-BE49-F238E27FC236}">
                          <a16:creationId xmlns:a16="http://schemas.microsoft.com/office/drawing/2014/main" id="{FFAB1B08-1F14-4164-BEE8-1F03A9CBA94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563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40" name="Groep 39">
                <a:extLst>
                  <a:ext uri="{FF2B5EF4-FFF2-40B4-BE49-F238E27FC236}">
                    <a16:creationId xmlns:a16="http://schemas.microsoft.com/office/drawing/2014/main" id="{07EF18BD-F96E-4ADF-B3FA-7A35613A678E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43" name="Rechthoek 42">
                  <a:extLst>
                    <a:ext uri="{FF2B5EF4-FFF2-40B4-BE49-F238E27FC236}">
                      <a16:creationId xmlns:a16="http://schemas.microsoft.com/office/drawing/2014/main" id="{D4D1C011-79CF-42C2-8F15-40B7838EAB6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591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4" name="Groep 43">
                  <a:extLst>
                    <a:ext uri="{FF2B5EF4-FFF2-40B4-BE49-F238E27FC236}">
                      <a16:creationId xmlns:a16="http://schemas.microsoft.com/office/drawing/2014/main" id="{8293B13A-68AC-4C90-8198-CC844E701E23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5" name="Groep 44">
                    <a:extLst>
                      <a:ext uri="{FF2B5EF4-FFF2-40B4-BE49-F238E27FC236}">
                        <a16:creationId xmlns:a16="http://schemas.microsoft.com/office/drawing/2014/main" id="{661E7D94-6A46-437F-AE6B-7B1BC6395A9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A556ECFE-5AD9-459D-AC03-D6AF3D05446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0" name="Rechte verbindingslijn 49">
                      <a:extLst>
                        <a:ext uri="{FF2B5EF4-FFF2-40B4-BE49-F238E27FC236}">
                          <a16:creationId xmlns:a16="http://schemas.microsoft.com/office/drawing/2014/main" id="{095B8305-5D0F-4B60-BECC-46979F60DF4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1" name="Rechte verbindingslijn 50">
                      <a:extLst>
                        <a:ext uri="{FF2B5EF4-FFF2-40B4-BE49-F238E27FC236}">
                          <a16:creationId xmlns:a16="http://schemas.microsoft.com/office/drawing/2014/main" id="{8657EE05-6F42-498B-A410-109742F7138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2" name="Rechte verbindingslijn 51">
                      <a:extLst>
                        <a:ext uri="{FF2B5EF4-FFF2-40B4-BE49-F238E27FC236}">
                          <a16:creationId xmlns:a16="http://schemas.microsoft.com/office/drawing/2014/main" id="{3D9642B5-BD8C-435F-A463-A0BECD377D3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3" name="Rechte verbindingslijn 52">
                      <a:extLst>
                        <a:ext uri="{FF2B5EF4-FFF2-40B4-BE49-F238E27FC236}">
                          <a16:creationId xmlns:a16="http://schemas.microsoft.com/office/drawing/2014/main" id="{F5BB8F07-5C31-488E-942A-5D7CBED77E7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6" name="Groep 45">
                    <a:extLst>
                      <a:ext uri="{FF2B5EF4-FFF2-40B4-BE49-F238E27FC236}">
                        <a16:creationId xmlns:a16="http://schemas.microsoft.com/office/drawing/2014/main" id="{0FA2AF7F-578F-4846-8770-81A4CD18F5CF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7" name="Rechthoek 46">
                      <a:extLst>
                        <a:ext uri="{FF2B5EF4-FFF2-40B4-BE49-F238E27FC236}">
                          <a16:creationId xmlns:a16="http://schemas.microsoft.com/office/drawing/2014/main" id="{0C7CBB22-CD2E-4E39-ABCF-19908020620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563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8" name="Pijl: punthaak 47">
                      <a:extLst>
                        <a:ext uri="{FF2B5EF4-FFF2-40B4-BE49-F238E27FC236}">
                          <a16:creationId xmlns:a16="http://schemas.microsoft.com/office/drawing/2014/main" id="{73447F7E-C101-41B9-8E05-ABA3266BE57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563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41" name="Rechthoek 40">
                <a:extLst>
                  <a:ext uri="{FF2B5EF4-FFF2-40B4-BE49-F238E27FC236}">
                    <a16:creationId xmlns:a16="http://schemas.microsoft.com/office/drawing/2014/main" id="{CFA4D101-D568-42EE-AD0C-BCA8FFC34548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514350" eaLnBrk="1" fontAlgn="auto" latinLnBrk="0" hangingPunct="1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619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verhogen</a:t>
                </a:r>
              </a:p>
            </p:txBody>
          </p:sp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A3940509-23FD-4C83-915D-0E596F133944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514350" eaLnBrk="1" fontAlgn="auto" latinLnBrk="0" hangingPunct="1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619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 niveau verlagen</a:t>
                </a:r>
              </a:p>
            </p:txBody>
          </p:sp>
        </p:grp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4A97A65E-819C-4FD1-A72E-217C06A2E9C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9676" y="2719710"/>
              <a:ext cx="4685243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90" name="Tekstvak 89">
              <a:extLst>
                <a:ext uri="{FF2B5EF4-FFF2-40B4-BE49-F238E27FC236}">
                  <a16:creationId xmlns:a16="http://schemas.microsoft.com/office/drawing/2014/main" id="{ACA6FC1D-C6C7-4BEC-95BE-856D7A25D3ED}"/>
                </a:ext>
              </a:extLst>
            </p:cNvPr>
            <p:cNvSpPr txBox="1"/>
            <p:nvPr userDrawn="1"/>
          </p:nvSpPr>
          <p:spPr>
            <a:xfrm>
              <a:off x="807791" y="3436580"/>
              <a:ext cx="4267128" cy="1752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121500" lvl="0" indent="-121500">
                <a:buFont typeface="Arial" panose="020B0604020202020204" pitchFamily="34" charset="0"/>
                <a:buChar char="•"/>
              </a:pPr>
              <a:r>
                <a:rPr lang="nl-NL" sz="1013" kern="12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Eerste</a:t>
              </a:r>
              <a:r>
                <a:rPr lang="nl-NL" sz="1013" noProof="0" dirty="0"/>
                <a:t> niveau</a:t>
              </a:r>
            </a:p>
            <a:p>
              <a:pPr marL="282235" lvl="1" indent="-160735">
                <a:buFont typeface="Arial" panose="020B0604020202020204" pitchFamily="34" charset="0"/>
                <a:buChar char="-"/>
              </a:pPr>
              <a:r>
                <a:rPr lang="nl-NL" sz="1013" noProof="0" dirty="0"/>
                <a:t>Tweede niveau</a:t>
              </a:r>
            </a:p>
            <a:p>
              <a:pPr marL="364500" lvl="2" indent="-121500">
                <a:buFont typeface="Arial" panose="020B0604020202020204" pitchFamily="34" charset="0"/>
                <a:buChar char="-"/>
              </a:pPr>
              <a:r>
                <a:rPr lang="nl-NL" sz="1013" noProof="0" dirty="0"/>
                <a:t>Derde niveau</a:t>
              </a:r>
            </a:p>
            <a:p>
              <a:pPr marL="0" lvl="3"/>
              <a:r>
                <a:rPr lang="nl-NL" sz="1013" b="1" noProof="0" dirty="0"/>
                <a:t>Vierde niveau</a:t>
              </a:r>
            </a:p>
            <a:p>
              <a:pPr marL="0" lvl="4"/>
              <a:r>
                <a:rPr lang="nl-NL" sz="1013" noProof="0" dirty="0"/>
                <a:t>Vijfde niveau</a:t>
              </a:r>
            </a:p>
            <a:p>
              <a:pPr marL="243000" lvl="5" indent="-243000">
                <a:buFont typeface="+mj-lt"/>
                <a:buAutoNum type="arabicPeriod"/>
              </a:pPr>
              <a:r>
                <a:rPr lang="nl-NL" sz="1013" noProof="0" dirty="0"/>
                <a:t>Zesde niveau</a:t>
              </a:r>
            </a:p>
            <a:p>
              <a:pPr marL="486000" lvl="6" indent="-243000">
                <a:buFont typeface="+mj-lt"/>
                <a:buAutoNum type="alphaLcPeriod"/>
              </a:pPr>
              <a:r>
                <a:rPr lang="nl-NL" sz="1013" noProof="0" dirty="0"/>
                <a:t>Zevende niveau - Subtitel</a:t>
              </a:r>
            </a:p>
            <a:p>
              <a:pPr marL="0" lvl="7">
                <a:spcAft>
                  <a:spcPts val="675"/>
                </a:spcAft>
              </a:pPr>
              <a:r>
                <a:rPr lang="nl-NL" sz="1688" noProof="0" dirty="0"/>
                <a:t>Achtste niveau - Subtitel</a:t>
              </a:r>
            </a:p>
            <a:p>
              <a:pPr marL="0" lvl="8"/>
              <a:r>
                <a:rPr lang="nl-NL" sz="1013" noProof="0" dirty="0"/>
                <a:t>Negende Niveau</a:t>
              </a:r>
            </a:p>
            <a:p>
              <a:endParaRPr lang="nl-NL" sz="1013" noProof="0" dirty="0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F75DFDF9-5322-4B10-9B8B-06ABF45035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8515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AAF85ED1-DA7E-43E7-BBE6-8953D8AF83E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51287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7EB6893E-C1A1-4E98-8AF9-6211D17E17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552502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663286AB-74D7-4FCD-8D85-8DDD7065FC5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6016537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5E2C31E3-7943-4E1B-B55A-F3833A683CC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34655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D5D8BCAC-25B6-41D4-A02F-B0BB26914B6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37427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AAF1F190-C472-43C7-8866-B7ED08F193E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0199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7AACA8B9-A7AB-42DE-9C16-24386748775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2971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13C42B36-BC26-441A-8FA2-BB267074BD7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5743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8BB401EE-98BA-4DB4-A611-74D31AB26636}"/>
                </a:ext>
              </a:extLst>
            </p:cNvPr>
            <p:cNvSpPr/>
            <p:nvPr userDrawn="1"/>
          </p:nvSpPr>
          <p:spPr>
            <a:xfrm>
              <a:off x="388223" y="2838439"/>
              <a:ext cx="4685243" cy="59056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514350" eaLnBrk="1" fontAlgn="auto" latinLnBrk="0" hangingPunct="1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 de </a:t>
              </a:r>
              <a:r>
                <a:rPr kumimoji="0" lang="nl-NL" sz="619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op de </a:t>
              </a:r>
              <a:r>
                <a:rPr kumimoji="0" lang="nl-NL" sz="619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tab om de tekstopmaak te wijzigen. Klik op de iconen zoals hierboven afgebeeld en kies het gewenste niveau. </a:t>
              </a:r>
              <a:r>
                <a:rPr kumimoji="0" lang="nl-NL" sz="619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Kies uit:</a:t>
              </a:r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635C1030-4BB4-4A32-A302-11D5E5490F74}"/>
              </a:ext>
            </a:extLst>
          </p:cNvPr>
          <p:cNvGrpSpPr/>
          <p:nvPr userDrawn="1"/>
        </p:nvGrpSpPr>
        <p:grpSpPr>
          <a:xfrm>
            <a:off x="4567757" y="1714039"/>
            <a:ext cx="3223695" cy="4302351"/>
            <a:chOff x="6090340" y="1714038"/>
            <a:chExt cx="4298260" cy="4302351"/>
          </a:xfrm>
        </p:grpSpPr>
        <p:sp>
          <p:nvSpPr>
            <p:cNvPr id="99" name="Rechthoek 98">
              <a:extLst>
                <a:ext uri="{FF2B5EF4-FFF2-40B4-BE49-F238E27FC236}">
                  <a16:creationId xmlns:a16="http://schemas.microsoft.com/office/drawing/2014/main" id="{F5C74C9C-6499-425E-82BF-73305EE8C3CB}"/>
                </a:ext>
              </a:extLst>
            </p:cNvPr>
            <p:cNvSpPr/>
            <p:nvPr userDrawn="1"/>
          </p:nvSpPr>
          <p:spPr>
            <a:xfrm>
              <a:off x="6095999" y="1714038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51435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788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invoegen/wijzigen</a:t>
              </a:r>
            </a:p>
          </p:txBody>
        </p:sp>
        <p:sp>
          <p:nvSpPr>
            <p:cNvPr id="100" name="Ovaal 99">
              <a:extLst>
                <a:ext uri="{FF2B5EF4-FFF2-40B4-BE49-F238E27FC236}">
                  <a16:creationId xmlns:a16="http://schemas.microsoft.com/office/drawing/2014/main" id="{F1BC5BF1-B80F-41D5-8E67-93715BDE56D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2080528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1" name="Rechte verbindingslijn 100">
              <a:extLst>
                <a:ext uri="{FF2B5EF4-FFF2-40B4-BE49-F238E27FC236}">
                  <a16:creationId xmlns:a16="http://schemas.microsoft.com/office/drawing/2014/main" id="{ED8E7ECA-57ED-4C7E-8D23-CACBCCD8CA7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1955673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cxnSp>
          <p:nvCxnSpPr>
            <p:cNvPr id="102" name="Rechte verbindingslijn 101">
              <a:extLst>
                <a:ext uri="{FF2B5EF4-FFF2-40B4-BE49-F238E27FC236}">
                  <a16:creationId xmlns:a16="http://schemas.microsoft.com/office/drawing/2014/main" id="{C8535EE1-A999-4CA1-B8E8-45A0675563D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3291971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103" name="Rechthoek 102">
              <a:extLst>
                <a:ext uri="{FF2B5EF4-FFF2-40B4-BE49-F238E27FC236}">
                  <a16:creationId xmlns:a16="http://schemas.microsoft.com/office/drawing/2014/main" id="{F91FD429-FE16-466B-AA1A-C8F7528DB061}"/>
                </a:ext>
              </a:extLst>
            </p:cNvPr>
            <p:cNvSpPr/>
            <p:nvPr userDrawn="1"/>
          </p:nvSpPr>
          <p:spPr>
            <a:xfrm>
              <a:off x="6456020" y="2146590"/>
              <a:ext cx="3932580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514350" eaLnBrk="1" fontAlgn="auto" latinLnBrk="0" hangingPunct="1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Verwijder de bestaande afbeelding indien nodig met de </a:t>
              </a:r>
              <a:r>
                <a:rPr kumimoji="0" lang="nl-NL" sz="619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619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(voorbeeld hieronder).</a:t>
              </a:r>
              <a:endParaRPr kumimoji="0" lang="nl-NL" sz="61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05" name="Ovaal 104">
              <a:extLst>
                <a:ext uri="{FF2B5EF4-FFF2-40B4-BE49-F238E27FC236}">
                  <a16:creationId xmlns:a16="http://schemas.microsoft.com/office/drawing/2014/main" id="{983AFDEF-FE3A-48B3-8130-8062373DB38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3445836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A0EC1C6E-826A-4AF2-9126-FBDCD78D984E}"/>
                </a:ext>
              </a:extLst>
            </p:cNvPr>
            <p:cNvSpPr/>
            <p:nvPr userDrawn="1"/>
          </p:nvSpPr>
          <p:spPr>
            <a:xfrm>
              <a:off x="6456020" y="3511899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514350" eaLnBrk="1" fontAlgn="auto" latinLnBrk="0" hangingPunct="1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 en klip op </a:t>
              </a:r>
              <a:r>
                <a:rPr kumimoji="0" lang="nl-NL" sz="619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 / </a:t>
              </a:r>
              <a:r>
                <a:rPr kumimoji="0" lang="nl-NL" sz="619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Insert</a:t>
              </a:r>
              <a:r>
                <a:rPr kumimoji="0" lang="nl-NL" sz="619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’</a:t>
              </a: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619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07" name="Groep 106">
              <a:extLst>
                <a:ext uri="{FF2B5EF4-FFF2-40B4-BE49-F238E27FC236}">
                  <a16:creationId xmlns:a16="http://schemas.microsoft.com/office/drawing/2014/main" id="{00F6B808-F936-4101-A0EF-B1DE298B78C5}"/>
                </a:ext>
              </a:extLst>
            </p:cNvPr>
            <p:cNvGrpSpPr/>
            <p:nvPr userDrawn="1"/>
          </p:nvGrpSpPr>
          <p:grpSpPr>
            <a:xfrm>
              <a:off x="6456020" y="3923988"/>
              <a:ext cx="825500" cy="209550"/>
              <a:chOff x="13504624" y="2482850"/>
              <a:chExt cx="825500" cy="209550"/>
            </a:xfrm>
          </p:grpSpPr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0FFA0F29-509C-4E8E-B5A6-5D66C8574A2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80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</a:pPr>
                <a:r>
                  <a:rPr lang="nl-NL" sz="45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42" name="Rechte verbindingslijn 141">
                <a:extLst>
                  <a:ext uri="{FF2B5EF4-FFF2-40B4-BE49-F238E27FC236}">
                    <a16:creationId xmlns:a16="http://schemas.microsoft.com/office/drawing/2014/main" id="{B38CFCB9-B8AF-488D-8BD8-970672704894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6350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3" name="Gelijkbenige driehoek 142">
                <a:extLst>
                  <a:ext uri="{FF2B5EF4-FFF2-40B4-BE49-F238E27FC236}">
                    <a16:creationId xmlns:a16="http://schemas.microsoft.com/office/drawing/2014/main" id="{F3FAEB39-79FA-4CD0-A3FD-37CEDDDA924F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563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Groep 107">
              <a:extLst>
                <a:ext uri="{FF2B5EF4-FFF2-40B4-BE49-F238E27FC236}">
                  <a16:creationId xmlns:a16="http://schemas.microsoft.com/office/drawing/2014/main" id="{9C151F3A-3B71-42AE-BA15-7B50A0D6F25A}"/>
                </a:ext>
              </a:extLst>
            </p:cNvPr>
            <p:cNvGrpSpPr/>
            <p:nvPr userDrawn="1"/>
          </p:nvGrpSpPr>
          <p:grpSpPr>
            <a:xfrm>
              <a:off x="6456020" y="2855664"/>
              <a:ext cx="294789" cy="318834"/>
              <a:chOff x="14466489" y="1001522"/>
              <a:chExt cx="290627" cy="314333"/>
            </a:xfrm>
          </p:grpSpPr>
          <p:sp>
            <p:nvSpPr>
              <p:cNvPr id="135" name="Rechthoek 134">
                <a:extLst>
                  <a:ext uri="{FF2B5EF4-FFF2-40B4-BE49-F238E27FC236}">
                    <a16:creationId xmlns:a16="http://schemas.microsoft.com/office/drawing/2014/main" id="{E7294692-173B-4689-8B41-69204EFE42F9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</a:pPr>
                <a:endParaRPr lang="nl-NL" sz="45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Ovaal 135">
                <a:extLst>
                  <a:ext uri="{FF2B5EF4-FFF2-40B4-BE49-F238E27FC236}">
                    <a16:creationId xmlns:a16="http://schemas.microsoft.com/office/drawing/2014/main" id="{96D5435F-40DC-43D1-B425-12C117CC53B7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563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Vrije vorm: vorm 136">
                <a:extLst>
                  <a:ext uri="{FF2B5EF4-FFF2-40B4-BE49-F238E27FC236}">
                    <a16:creationId xmlns:a16="http://schemas.microsoft.com/office/drawing/2014/main" id="{7AB1FAB2-450C-488C-BBA0-2C1A8A5C84A4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563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hthoek: afgeronde hoeken 137">
                <a:extLst>
                  <a:ext uri="{FF2B5EF4-FFF2-40B4-BE49-F238E27FC236}">
                    <a16:creationId xmlns:a16="http://schemas.microsoft.com/office/drawing/2014/main" id="{F6C2FB0F-6E35-49C7-8D0C-7370584AA449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</a:pPr>
                <a:endParaRPr lang="nl-NL" sz="45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9" name="Rechte verbindingslijn 138">
                <a:extLst>
                  <a:ext uri="{FF2B5EF4-FFF2-40B4-BE49-F238E27FC236}">
                    <a16:creationId xmlns:a16="http://schemas.microsoft.com/office/drawing/2014/main" id="{81DC98CB-3420-4157-A476-509B1A496D2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0" name="Rechte verbindingslijn 139">
                <a:extLst>
                  <a:ext uri="{FF2B5EF4-FFF2-40B4-BE49-F238E27FC236}">
                    <a16:creationId xmlns:a16="http://schemas.microsoft.com/office/drawing/2014/main" id="{E23C1BCE-E05B-4F23-9C09-F22122816702}"/>
                  </a:ext>
                </a:extLst>
              </p:cNvPr>
              <p:cNvCxnSpPr>
                <a:cxnSpLocks/>
                <a:stCxn id="138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2467B621-AC9E-454D-8364-464717FED1F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4420889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563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1DA47967-DC93-48B1-A486-31C6505F1F2E}"/>
                </a:ext>
              </a:extLst>
            </p:cNvPr>
            <p:cNvSpPr/>
            <p:nvPr userDrawn="1"/>
          </p:nvSpPr>
          <p:spPr>
            <a:xfrm>
              <a:off x="6456020" y="4486953"/>
              <a:ext cx="3932579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514350" eaLnBrk="1" fontAlgn="auto" latinLnBrk="0" hangingPunct="1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Rechter muisklik op </a:t>
              </a:r>
              <a:r>
                <a:rPr kumimoji="0" lang="nl-NL" sz="619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</a:t>
              </a: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de miniweergave aan de linker kant van het scherm en kies </a:t>
              </a:r>
              <a:r>
                <a:rPr kumimoji="0" lang="nl-NL" sz="619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 / Reset slide´</a:t>
              </a:r>
              <a:r>
                <a:rPr kumimoji="0" lang="nl-NL" sz="619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619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1" name="Rechte verbindingslijn 110">
              <a:extLst>
                <a:ext uri="{FF2B5EF4-FFF2-40B4-BE49-F238E27FC236}">
                  <a16:creationId xmlns:a16="http://schemas.microsoft.com/office/drawing/2014/main" id="{1BBEB69A-49BC-4F56-9D72-98CBAF7A1C8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4239227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67AC28BA-F8AB-425A-BA69-C3120ABAEC58}"/>
                </a:ext>
              </a:extLst>
            </p:cNvPr>
            <p:cNvSpPr/>
            <p:nvPr userDrawn="1"/>
          </p:nvSpPr>
          <p:spPr>
            <a:xfrm>
              <a:off x="6460852" y="4946841"/>
              <a:ext cx="1624926" cy="805220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563" b="0" i="1" noProof="0" dirty="0">
                <a:solidFill>
                  <a:schemeClr val="tx1"/>
                </a:solidFill>
              </a:endParaRP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C1A04312-B8FE-47D6-AC5F-3BD0F654DCEC}"/>
                </a:ext>
              </a:extLst>
            </p:cNvPr>
            <p:cNvSpPr/>
            <p:nvPr userDrawn="1"/>
          </p:nvSpPr>
          <p:spPr>
            <a:xfrm>
              <a:off x="7312805" y="5338122"/>
              <a:ext cx="1176476" cy="58094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</a:pPr>
              <a:endParaRPr lang="nl-NL" sz="450" b="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07202F7F-F330-4FC3-BEEA-7D018142BAF0}"/>
                </a:ext>
              </a:extLst>
            </p:cNvPr>
            <p:cNvSpPr/>
            <p:nvPr userDrawn="1"/>
          </p:nvSpPr>
          <p:spPr>
            <a:xfrm>
              <a:off x="7334769" y="5649511"/>
              <a:ext cx="1145758" cy="261256"/>
            </a:xfrm>
            <a:prstGeom prst="rect">
              <a:avLst/>
            </a:prstGeom>
            <a:solidFill>
              <a:srgbClr val="FCE4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563" b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16" name="Groep 115">
              <a:extLst>
                <a:ext uri="{FF2B5EF4-FFF2-40B4-BE49-F238E27FC236}">
                  <a16:creationId xmlns:a16="http://schemas.microsoft.com/office/drawing/2014/main" id="{E6E6011C-8062-4952-97D0-EB86F137C242}"/>
                </a:ext>
              </a:extLst>
            </p:cNvPr>
            <p:cNvGrpSpPr/>
            <p:nvPr userDrawn="1"/>
          </p:nvGrpSpPr>
          <p:grpSpPr>
            <a:xfrm>
              <a:off x="7394755" y="5403624"/>
              <a:ext cx="155951" cy="131922"/>
              <a:chOff x="12968658" y="3354141"/>
              <a:chExt cx="404800" cy="342430"/>
            </a:xfrm>
          </p:grpSpPr>
          <p:sp>
            <p:nvSpPr>
              <p:cNvPr id="129" name="Rechthoek: afgeronde hoeken 128">
                <a:extLst>
                  <a:ext uri="{FF2B5EF4-FFF2-40B4-BE49-F238E27FC236}">
                    <a16:creationId xmlns:a16="http://schemas.microsoft.com/office/drawing/2014/main" id="{4859B19F-5716-4618-B2CB-B32F0AA94ED9}"/>
                  </a:ext>
                </a:extLst>
              </p:cNvPr>
              <p:cNvSpPr/>
              <p:nvPr userDrawn="1"/>
            </p:nvSpPr>
            <p:spPr>
              <a:xfrm>
                <a:off x="12968658" y="3354141"/>
                <a:ext cx="404800" cy="342430"/>
              </a:xfrm>
              <a:prstGeom prst="roundRect">
                <a:avLst>
                  <a:gd name="adj" fmla="val 2911"/>
                </a:avLst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338"/>
                  </a:spcBef>
                  <a:spcAft>
                    <a:spcPts val="338"/>
                  </a:spcAft>
                </a:pPr>
                <a:endParaRPr lang="nl-NL" sz="45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4BAF07D4-F9B7-4583-B28F-1E2F6F5808EB}"/>
                  </a:ext>
                </a:extLst>
              </p:cNvPr>
              <p:cNvSpPr/>
              <p:nvPr userDrawn="1"/>
            </p:nvSpPr>
            <p:spPr>
              <a:xfrm>
                <a:off x="13024992" y="3401157"/>
                <a:ext cx="305209" cy="41562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563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hthoek 130">
                <a:extLst>
                  <a:ext uri="{FF2B5EF4-FFF2-40B4-BE49-F238E27FC236}">
                    <a16:creationId xmlns:a16="http://schemas.microsoft.com/office/drawing/2014/main" id="{747A2D61-5323-43DA-888C-02E8C623CAA9}"/>
                  </a:ext>
                </a:extLst>
              </p:cNvPr>
              <p:cNvSpPr/>
              <p:nvPr userDrawn="1"/>
            </p:nvSpPr>
            <p:spPr>
              <a:xfrm>
                <a:off x="13025005" y="3471560"/>
                <a:ext cx="118776" cy="181689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563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hthoek 131">
                <a:extLst>
                  <a:ext uri="{FF2B5EF4-FFF2-40B4-BE49-F238E27FC236}">
                    <a16:creationId xmlns:a16="http://schemas.microsoft.com/office/drawing/2014/main" id="{333BBB92-5271-4072-9497-6C98C9AB1695}"/>
                  </a:ext>
                </a:extLst>
              </p:cNvPr>
              <p:cNvSpPr/>
              <p:nvPr userDrawn="1"/>
            </p:nvSpPr>
            <p:spPr>
              <a:xfrm>
                <a:off x="13180632" y="3481971"/>
                <a:ext cx="13527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563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hthoek 132">
                <a:extLst>
                  <a:ext uri="{FF2B5EF4-FFF2-40B4-BE49-F238E27FC236}">
                    <a16:creationId xmlns:a16="http://schemas.microsoft.com/office/drawing/2014/main" id="{E97ECC9C-2120-47DA-A1CC-7F097F2BAAAB}"/>
                  </a:ext>
                </a:extLst>
              </p:cNvPr>
              <p:cNvSpPr/>
              <p:nvPr userDrawn="1"/>
            </p:nvSpPr>
            <p:spPr>
              <a:xfrm>
                <a:off x="13180718" y="3554791"/>
                <a:ext cx="6941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563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hthoek 133">
                <a:extLst>
                  <a:ext uri="{FF2B5EF4-FFF2-40B4-BE49-F238E27FC236}">
                    <a16:creationId xmlns:a16="http://schemas.microsoft.com/office/drawing/2014/main" id="{C5254D64-F3F3-43CD-A061-81B4D03A3A6F}"/>
                  </a:ext>
                </a:extLst>
              </p:cNvPr>
              <p:cNvSpPr/>
              <p:nvPr userDrawn="1"/>
            </p:nvSpPr>
            <p:spPr>
              <a:xfrm>
                <a:off x="13180811" y="3627619"/>
                <a:ext cx="6941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563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7" name="Groep 116">
              <a:extLst>
                <a:ext uri="{FF2B5EF4-FFF2-40B4-BE49-F238E27FC236}">
                  <a16:creationId xmlns:a16="http://schemas.microsoft.com/office/drawing/2014/main" id="{33E6202F-D1B9-4001-829B-1F9BC25D2687}"/>
                </a:ext>
              </a:extLst>
            </p:cNvPr>
            <p:cNvGrpSpPr/>
            <p:nvPr userDrawn="1"/>
          </p:nvGrpSpPr>
          <p:grpSpPr>
            <a:xfrm>
              <a:off x="7375200" y="5702947"/>
              <a:ext cx="166739" cy="218963"/>
              <a:chOff x="12940828" y="3950597"/>
              <a:chExt cx="432813" cy="568367"/>
            </a:xfrm>
          </p:grpSpPr>
          <p:grpSp>
            <p:nvGrpSpPr>
              <p:cNvPr id="121" name="Groep 120">
                <a:extLst>
                  <a:ext uri="{FF2B5EF4-FFF2-40B4-BE49-F238E27FC236}">
                    <a16:creationId xmlns:a16="http://schemas.microsoft.com/office/drawing/2014/main" id="{879A8B81-43A6-4EEF-8DBB-6D9F1E2278E5}"/>
                  </a:ext>
                </a:extLst>
              </p:cNvPr>
              <p:cNvGrpSpPr/>
              <p:nvPr userDrawn="1"/>
            </p:nvGrpSpPr>
            <p:grpSpPr>
              <a:xfrm>
                <a:off x="13000382" y="4006891"/>
                <a:ext cx="373259" cy="315747"/>
                <a:chOff x="12968836" y="3354170"/>
                <a:chExt cx="404806" cy="342433"/>
              </a:xfrm>
            </p:grpSpPr>
            <p:sp>
              <p:nvSpPr>
                <p:cNvPr id="123" name="Rechthoek: afgeronde hoeken 122">
                  <a:extLst>
                    <a:ext uri="{FF2B5EF4-FFF2-40B4-BE49-F238E27FC236}">
                      <a16:creationId xmlns:a16="http://schemas.microsoft.com/office/drawing/2014/main" id="{F1DEFA56-8996-4E89-8962-8134A0EAE25A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338"/>
                    </a:spcBef>
                    <a:spcAft>
                      <a:spcPts val="338"/>
                    </a:spcAft>
                  </a:pPr>
                  <a:endParaRPr lang="nl-NL" sz="45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4" name="Rechthoek 123">
                  <a:extLst>
                    <a:ext uri="{FF2B5EF4-FFF2-40B4-BE49-F238E27FC236}">
                      <a16:creationId xmlns:a16="http://schemas.microsoft.com/office/drawing/2014/main" id="{70DE2D24-199C-446A-88CB-73142B67DE97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563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Rechthoek 124">
                  <a:extLst>
                    <a:ext uri="{FF2B5EF4-FFF2-40B4-BE49-F238E27FC236}">
                      <a16:creationId xmlns:a16="http://schemas.microsoft.com/office/drawing/2014/main" id="{D3449182-8E03-4299-8DED-1155FFEBE4D2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563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Rechthoek 125">
                  <a:extLst>
                    <a:ext uri="{FF2B5EF4-FFF2-40B4-BE49-F238E27FC236}">
                      <a16:creationId xmlns:a16="http://schemas.microsoft.com/office/drawing/2014/main" id="{AA465BAA-FB0E-4D37-BEB4-C9049DB325AB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563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Rechthoek 126">
                  <a:extLst>
                    <a:ext uri="{FF2B5EF4-FFF2-40B4-BE49-F238E27FC236}">
                      <a16:creationId xmlns:a16="http://schemas.microsoft.com/office/drawing/2014/main" id="{D525D1F6-BF6A-4C9F-9FBB-F60D9BF6D67E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563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Rechthoek 127">
                  <a:extLst>
                    <a:ext uri="{FF2B5EF4-FFF2-40B4-BE49-F238E27FC236}">
                      <a16:creationId xmlns:a16="http://schemas.microsoft.com/office/drawing/2014/main" id="{6605A51D-FB8B-487F-BE05-4E838B38FAA2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563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22" name="Boog 121">
                <a:extLst>
                  <a:ext uri="{FF2B5EF4-FFF2-40B4-BE49-F238E27FC236}">
                    <a16:creationId xmlns:a16="http://schemas.microsoft.com/office/drawing/2014/main" id="{076A910D-4330-40E3-A918-92116CF546A1}"/>
                  </a:ext>
                </a:extLst>
              </p:cNvPr>
              <p:cNvSpPr/>
              <p:nvPr userDrawn="1"/>
            </p:nvSpPr>
            <p:spPr>
              <a:xfrm rot="17637075">
                <a:off x="12776155" y="4115270"/>
                <a:ext cx="568367" cy="239021"/>
              </a:xfrm>
              <a:prstGeom prst="arc">
                <a:avLst>
                  <a:gd name="adj1" fmla="val 15959368"/>
                  <a:gd name="adj2" fmla="val 1354623"/>
                </a:avLst>
              </a:prstGeom>
              <a:noFill/>
              <a:ln w="19050" cap="flat" cmpd="sng" algn="ctr">
                <a:solidFill>
                  <a:srgbClr val="4D82B8"/>
                </a:solidFill>
                <a:prstDash val="solid"/>
                <a:headEnd type="arrow" w="med" len="sm"/>
              </a:ln>
              <a:effectLst/>
            </p:spPr>
            <p:txBody>
              <a:bodyPr rtlCol="0" anchor="ctr"/>
              <a:lstStyle/>
              <a:p>
                <a:pPr algn="ctr"/>
                <a:endParaRPr lang="nl-NL" sz="1013" noProof="0" dirty="0"/>
              </a:p>
            </p:txBody>
          </p:sp>
        </p:grpSp>
        <p:sp>
          <p:nvSpPr>
            <p:cNvPr id="118" name="Tekstvak 117">
              <a:extLst>
                <a:ext uri="{FF2B5EF4-FFF2-40B4-BE49-F238E27FC236}">
                  <a16:creationId xmlns:a16="http://schemas.microsoft.com/office/drawing/2014/main" id="{AB39F992-DBBB-416A-B8B9-69ADF5B9372D}"/>
                </a:ext>
              </a:extLst>
            </p:cNvPr>
            <p:cNvSpPr txBox="1"/>
            <p:nvPr userDrawn="1"/>
          </p:nvSpPr>
          <p:spPr>
            <a:xfrm>
              <a:off x="7553169" y="5377232"/>
              <a:ext cx="855209" cy="154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684851" rtl="0" eaLnBrk="1" latinLnBrk="0" hangingPunct="1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</a:pPr>
              <a:r>
                <a:rPr lang="nl-NL" sz="45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Indeling</a:t>
              </a:r>
            </a:p>
          </p:txBody>
        </p:sp>
        <p:sp>
          <p:nvSpPr>
            <p:cNvPr id="119" name="Tekstvak 118">
              <a:extLst>
                <a:ext uri="{FF2B5EF4-FFF2-40B4-BE49-F238E27FC236}">
                  <a16:creationId xmlns:a16="http://schemas.microsoft.com/office/drawing/2014/main" id="{25CE84CD-5213-4A2E-871F-BD6F258C9331}"/>
                </a:ext>
              </a:extLst>
            </p:cNvPr>
            <p:cNvSpPr txBox="1"/>
            <p:nvPr userDrawn="1"/>
          </p:nvSpPr>
          <p:spPr>
            <a:xfrm>
              <a:off x="7539740" y="5698358"/>
              <a:ext cx="855209" cy="154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684851" rtl="0" eaLnBrk="1" latinLnBrk="0" hangingPunct="1">
                <a:lnSpc>
                  <a:spcPct val="90000"/>
                </a:lnSpc>
                <a:spcBef>
                  <a:spcPts val="338"/>
                </a:spcBef>
                <a:spcAft>
                  <a:spcPts val="338"/>
                </a:spcAft>
              </a:pPr>
              <a:r>
                <a:rPr lang="nl-NL" sz="45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Dia herstellen</a:t>
              </a:r>
            </a:p>
          </p:txBody>
        </p:sp>
        <p:pic>
          <p:nvPicPr>
            <p:cNvPr id="120" name="Picture 3">
              <a:extLst>
                <a:ext uri="{FF2B5EF4-FFF2-40B4-BE49-F238E27FC236}">
                  <a16:creationId xmlns:a16="http://schemas.microsoft.com/office/drawing/2014/main" id="{C5C40FFF-327E-436B-9D74-8EC753A2DB7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42" y="5785058"/>
              <a:ext cx="143086" cy="231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7" name="Titel">
            <a:extLst>
              <a:ext uri="{FF2B5EF4-FFF2-40B4-BE49-F238E27FC236}">
                <a16:creationId xmlns:a16="http://schemas.microsoft.com/office/drawing/2014/main" id="{67CD20C4-7145-40CE-A355-AA28D8AD4B92}"/>
              </a:ext>
            </a:extLst>
          </p:cNvPr>
          <p:cNvSpPr txBox="1"/>
          <p:nvPr userDrawn="1"/>
        </p:nvSpPr>
        <p:spPr>
          <a:xfrm>
            <a:off x="278611" y="296863"/>
            <a:ext cx="7581023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</a:lstStyle>
          <a:p>
            <a:pPr lvl="0"/>
            <a:r>
              <a:rPr lang="nl-NL" sz="2250" b="1" noProof="0" dirty="0">
                <a:latin typeface="+mj-lt"/>
              </a:rPr>
              <a:t>Handleiding (verkort)</a:t>
            </a:r>
          </a:p>
        </p:txBody>
      </p:sp>
    </p:spTree>
    <p:extLst>
      <p:ext uri="{BB962C8B-B14F-4D97-AF65-F5344CB8AC3E}">
        <p14:creationId xmlns:p14="http://schemas.microsoft.com/office/powerpoint/2010/main" val="406086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607" y="296872"/>
            <a:ext cx="4233862" cy="2395967"/>
          </a:xfrm>
        </p:spPr>
        <p:txBody>
          <a:bodyPr anchor="t"/>
          <a:lstStyle>
            <a:lvl1pPr algn="l">
              <a:lnSpc>
                <a:spcPct val="85000"/>
              </a:lnSpc>
              <a:defRPr sz="3375" spc="-68" baseline="0"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41C6C6D-C3CA-4FC9-A485-7EAAB57E7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989" y="2699264"/>
            <a:ext cx="4233862" cy="3430083"/>
          </a:xfrm>
        </p:spPr>
        <p:txBody>
          <a:bodyPr>
            <a:normAutofit/>
          </a:bodyPr>
          <a:lstStyle>
            <a:lvl1pPr marL="0" indent="0" algn="l">
              <a:buNone/>
              <a:defRPr sz="1688">
                <a:solidFill>
                  <a:schemeClr val="tx1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1062" y="6325170"/>
            <a:ext cx="3690938" cy="216000"/>
          </a:xfrm>
        </p:spPr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607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10" name="Tijdelijke aanduiding voor tekst 26">
            <a:extLst>
              <a:ext uri="{FF2B5EF4-FFF2-40B4-BE49-F238E27FC236}">
                <a16:creationId xmlns:a16="http://schemas.microsoft.com/office/drawing/2014/main" id="{41AB786A-2A3B-4717-89E5-8E35FE4DBE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92514" y="5896036"/>
            <a:ext cx="2062800" cy="57169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rIns="406800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26E3DA42-E656-4206-A24B-B5FAE257CF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31537" y="0"/>
            <a:ext cx="4512467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78608" y="6325170"/>
            <a:ext cx="602456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0E8DCF3-56A4-46E1-9EBC-EA613906C72E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13" name="Logo">
            <a:extLst>
              <a:ext uri="{FF2B5EF4-FFF2-40B4-BE49-F238E27FC236}">
                <a16:creationId xmlns:a16="http://schemas.microsoft.com/office/drawing/2014/main" id="{60F18813-55E5-408E-8ACE-F31156719E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792514" y="5896036"/>
            <a:ext cx="2062800" cy="57169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693181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DFED390-F77C-4CDE-BB93-EE6416285244}" type="datetimeFigureOut">
              <a:rPr lang="nl-NL" smtClean="0"/>
              <a:pPr/>
              <a:t>6-2-2025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53308CA-A037-474B-AA6E-6C7C048F3532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065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Vormentaal">
            <a:extLst>
              <a:ext uri="{FF2B5EF4-FFF2-40B4-BE49-F238E27FC236}">
                <a16:creationId xmlns:a16="http://schemas.microsoft.com/office/drawing/2014/main" id="{E44F29B4-B10E-4A7C-9AA2-62C4B57A53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607" y="3001962"/>
            <a:ext cx="6507000" cy="2484000"/>
          </a:xfrm>
        </p:spPr>
        <p:txBody>
          <a:bodyPr anchor="b"/>
          <a:lstStyle>
            <a:lvl1pPr algn="l">
              <a:lnSpc>
                <a:spcPct val="85000"/>
              </a:lnSpc>
              <a:defRPr sz="3375" spc="-68" baseline="0"/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100" y="7020000"/>
            <a:ext cx="233958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1062" y="6325170"/>
            <a:ext cx="3690938" cy="216000"/>
          </a:xfrm>
        </p:spPr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0A063B09-27A8-4B81-9B57-D8FFCF678BA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792516" y="5896036"/>
            <a:ext cx="2062840" cy="571690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BA37A059-A239-4E52-8A9D-E17AA516807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16133F7D-BC85-4324-A4F5-5D35A7A759B6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B14D7D93-0806-4001-A659-50467AAAF4C2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1B30E15-CE1E-40C2-B3D2-3C439183C0D0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164A2669-414D-48BD-AB98-B02F2C9EE3B5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DAB275AD-8ABF-4D9B-94E3-9375F03BA6DA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78D2EA3F-676A-4083-9C45-16E717D51C13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sz="1013" noProof="0"/>
            </a:p>
          </p:txBody>
        </p:sp>
      </p:grp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78608" y="6325170"/>
            <a:ext cx="602456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1860599-687F-493C-A523-B4769D1A9902}" type="datetime1">
              <a:rPr lang="nl-NL" noProof="0" smtClean="0"/>
              <a:t>6-2-2025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413505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oudsopgav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Vormentaal">
            <a:extLst>
              <a:ext uri="{FF2B5EF4-FFF2-40B4-BE49-F238E27FC236}">
                <a16:creationId xmlns:a16="http://schemas.microsoft.com/office/drawing/2014/main" id="{610CCB28-A748-4AA9-A239-EEA4BBF0E6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07" y="296863"/>
            <a:ext cx="7695000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8" y="1709738"/>
            <a:ext cx="8586788" cy="4419599"/>
          </a:xfrm>
        </p:spPr>
        <p:txBody>
          <a:bodyPr numCol="2" spcCol="180000">
            <a:noAutofit/>
          </a:bodyPr>
          <a:lstStyle>
            <a:lvl1pPr marL="364500" indent="-364500">
              <a:spcBef>
                <a:spcPts val="1575"/>
              </a:spcBef>
              <a:buFont typeface="+mj-lt"/>
              <a:buAutoNum type="arabicPeriod"/>
              <a:defRPr sz="1688" b="1">
                <a:solidFill>
                  <a:schemeClr val="tx1"/>
                </a:solidFill>
              </a:defRPr>
            </a:lvl1pPr>
            <a:lvl2pPr marL="364500" indent="0">
              <a:spcBef>
                <a:spcPts val="113"/>
              </a:spcBef>
              <a:buFont typeface="+mj-lt"/>
              <a:buNone/>
              <a:defRPr sz="1013">
                <a:solidFill>
                  <a:schemeClr val="tx1"/>
                </a:solidFill>
              </a:defRPr>
            </a:lvl2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8805B-C73B-4907-9377-FC5FEFF5C94B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36738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sopgave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ormentaal">
            <a:extLst>
              <a:ext uri="{FF2B5EF4-FFF2-40B4-BE49-F238E27FC236}">
                <a16:creationId xmlns:a16="http://schemas.microsoft.com/office/drawing/2014/main" id="{EAAEE556-E267-4E86-B8C7-B4E445254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06" y="296863"/>
            <a:ext cx="7695000" cy="11604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8" y="1709738"/>
            <a:ext cx="8586788" cy="4419599"/>
          </a:xfrm>
        </p:spPr>
        <p:txBody>
          <a:bodyPr numCol="2" spcCol="180000">
            <a:noAutofit/>
          </a:bodyPr>
          <a:lstStyle>
            <a:lvl1pPr marL="364500" indent="-364500">
              <a:spcBef>
                <a:spcPts val="1575"/>
              </a:spcBef>
              <a:buClr>
                <a:schemeClr val="accent1"/>
              </a:buClr>
              <a:buFont typeface="+mj-lt"/>
              <a:buAutoNum type="arabicPeriod"/>
              <a:defRPr sz="1688" b="1">
                <a:solidFill>
                  <a:schemeClr val="accent3"/>
                </a:solidFill>
              </a:defRPr>
            </a:lvl1pPr>
            <a:lvl2pPr marL="364500" indent="0">
              <a:spcBef>
                <a:spcPts val="113"/>
              </a:spcBef>
              <a:buFont typeface="+mj-lt"/>
              <a:buNone/>
              <a:defRPr sz="1013">
                <a:solidFill>
                  <a:schemeClr val="accent3"/>
                </a:solidFill>
              </a:defRPr>
            </a:lvl2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0224F01-BFD3-4032-8F27-364493696B6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6" y="6308770"/>
            <a:ext cx="6075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E4A0A9F3-30A5-47A0-A2F5-C567F034DA3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F605AB36-3819-4060-90DA-E95C41610AC9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75A95424-12A7-4B53-ADA1-73DB05791E52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7D333531-FF02-4B8F-A92B-FB8A65B908D3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19FED0C-E443-4B6E-A545-4EC2493707A0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89256D36-415E-4460-B920-A328317F5B3F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F7291F7-3F41-4A72-BD4D-8FFD8E680E4B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865923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09" y="296863"/>
            <a:ext cx="4233861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7" y="1709738"/>
            <a:ext cx="4233862" cy="4419599"/>
          </a:xfrm>
        </p:spPr>
        <p:txBody>
          <a:bodyPr numCol="1" spcCol="180000">
            <a:noAutofit/>
          </a:bodyPr>
          <a:lstStyle>
            <a:lvl1pPr marL="364500" indent="-364500">
              <a:spcBef>
                <a:spcPts val="1575"/>
              </a:spcBef>
              <a:buFont typeface="+mj-lt"/>
              <a:buAutoNum type="arabicPeriod"/>
              <a:defRPr sz="1688" b="1">
                <a:solidFill>
                  <a:schemeClr val="tx1"/>
                </a:solidFill>
              </a:defRPr>
            </a:lvl1pPr>
            <a:lvl2pPr marL="364500" indent="0">
              <a:spcBef>
                <a:spcPts val="113"/>
              </a:spcBef>
              <a:buFont typeface="+mj-lt"/>
              <a:buNone/>
              <a:defRPr sz="1013">
                <a:solidFill>
                  <a:schemeClr val="tx1"/>
                </a:solidFill>
              </a:defRPr>
            </a:lvl2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D4A7-C8B7-4A0C-B633-469DC286E6A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afbeelding 24">
            <a:extLst>
              <a:ext uri="{FF2B5EF4-FFF2-40B4-BE49-F238E27FC236}">
                <a16:creationId xmlns:a16="http://schemas.microsoft.com/office/drawing/2014/main" id="{7FA7122C-11FD-46BD-AE2D-3F37E88F88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31537" y="0"/>
            <a:ext cx="4512467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20" name="Logo">
            <a:extLst>
              <a:ext uri="{FF2B5EF4-FFF2-40B4-BE49-F238E27FC236}">
                <a16:creationId xmlns:a16="http://schemas.microsoft.com/office/drawing/2014/main" id="{053E2554-49CE-45F5-9087-DC2D03D595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49416" y="6308770"/>
            <a:ext cx="607500" cy="168361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1728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518217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9" y="4878640"/>
            <a:ext cx="7922419" cy="1250698"/>
          </a:xfrm>
        </p:spPr>
        <p:txBody>
          <a:bodyPr/>
          <a:lstStyle>
            <a:lvl1pPr>
              <a:lnSpc>
                <a:spcPct val="100000"/>
              </a:lnSpc>
              <a:defRPr spc="-23" baseline="0"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244ED-5108-4353-A2EE-644FDE4D0D92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" y="0"/>
            <a:ext cx="9143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607" y="4878640"/>
            <a:ext cx="664368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2250" b="1" kern="1200" spc="-23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/>
              <a:t>nr.</a:t>
            </a:r>
          </a:p>
        </p:txBody>
      </p:sp>
      <p:grpSp>
        <p:nvGrpSpPr>
          <p:cNvPr id="13" name="Logo">
            <a:extLst>
              <a:ext uri="{FF2B5EF4-FFF2-40B4-BE49-F238E27FC236}">
                <a16:creationId xmlns:a16="http://schemas.microsoft.com/office/drawing/2014/main" id="{131E4FBE-CE9E-49C3-B0DC-AC42D8D7FE3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7" y="6308770"/>
            <a:ext cx="6075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CF560A07-571E-49CB-8BF2-FE03BE61598C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CD13A10B-1187-4201-895D-30E8DEF1EE00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A9AF56A-6CE2-4855-B82D-85682D69039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063D4F54-662C-4A93-8440-C00F6D6910A5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FB0ED5F0-B2E4-4EB4-BCDE-0941DEEFB53E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19" name="Vrije vorm: vorm 18">
              <a:extLst>
                <a:ext uri="{FF2B5EF4-FFF2-40B4-BE49-F238E27FC236}">
                  <a16:creationId xmlns:a16="http://schemas.microsoft.com/office/drawing/2014/main" id="{E18D3603-7DA4-428B-96E2-9E23C770936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  <p:sp>
          <p:nvSpPr>
            <p:cNvPr id="20" name="Vrije vorm: vorm 19">
              <a:extLst>
                <a:ext uri="{FF2B5EF4-FFF2-40B4-BE49-F238E27FC236}">
                  <a16:creationId xmlns:a16="http://schemas.microsoft.com/office/drawing/2014/main" id="{6486DE3C-E5E2-4469-ABC8-3029D46C85A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/>
            </a:p>
          </p:txBody>
        </p:sp>
      </p:grpSp>
    </p:spTree>
    <p:extLst>
      <p:ext uri="{BB962C8B-B14F-4D97-AF65-F5344CB8AC3E}">
        <p14:creationId xmlns:p14="http://schemas.microsoft.com/office/powerpoint/2010/main" val="3767490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met afbeelding Blauw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9" y="4878640"/>
            <a:ext cx="7922419" cy="1250698"/>
          </a:xfrm>
        </p:spPr>
        <p:txBody>
          <a:bodyPr/>
          <a:lstStyle>
            <a:lvl1pPr>
              <a:lnSpc>
                <a:spcPct val="100000"/>
              </a:lnSpc>
              <a:defRPr spc="-23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E9D6B-D6F0-40D7-BDA6-80E6F7E85B75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" y="0"/>
            <a:ext cx="9143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8607" y="4878640"/>
            <a:ext cx="664368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2250" b="1" kern="1200" spc="-23" baseline="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/>
              <a:t>nr.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8154B1E2-03C9-4C2E-B0D6-C4E6F2009E6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49416" y="6308770"/>
            <a:ext cx="6075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D8B74DBB-28C8-47E9-AA27-F8D399B9526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4B2EC2F3-D1E1-4014-90D5-4F8B24861A3A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B1C2803A-0EF6-4E34-9DB4-496EB7F724D8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9C63037-3A08-47AF-A098-63FFDD89854B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43C48D06-7C65-4FAB-A385-32C7A78D546F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3146446-781B-4CD5-8D83-F40D7172B4A9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7C1F7F4C-FA11-4AC0-BBB4-F6B1E8762A2A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82617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5F28369-D853-41FC-B421-7149A2BF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11" y="296863"/>
            <a:ext cx="7581023" cy="1160403"/>
          </a:xfrm>
          <a:prstGeom prst="rect">
            <a:avLst/>
          </a:prstGeom>
        </p:spPr>
        <p:txBody>
          <a:bodyPr vert="horz" lIns="0" tIns="36000" rIns="0" bIns="0" rtlCol="0" anchor="t" anchorCtr="0">
            <a:noAutofit/>
          </a:bodyPr>
          <a:lstStyle/>
          <a:p>
            <a:endParaRPr lang="nl-NL" noProof="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07AA40-F257-4F75-AEE1-A6910D0C5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8608" y="1709739"/>
            <a:ext cx="8586788" cy="43561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  <a:p>
            <a:pPr lvl="5"/>
            <a:r>
              <a:rPr lang="nl-NL" noProof="0" dirty="0"/>
              <a:t>Zesde niveau</a:t>
            </a:r>
          </a:p>
          <a:p>
            <a:pPr lvl="6"/>
            <a:r>
              <a:rPr lang="nl-NL" noProof="0" dirty="0"/>
              <a:t>Zevende niveau - Subtitel</a:t>
            </a:r>
          </a:p>
          <a:p>
            <a:pPr lvl="7"/>
            <a:r>
              <a:rPr lang="nl-NL" noProof="0" dirty="0"/>
              <a:t>Achtste niveau - Subtitel</a:t>
            </a:r>
          </a:p>
          <a:p>
            <a:pPr lvl="8"/>
            <a:r>
              <a:rPr lang="nl-NL" noProof="0" dirty="0"/>
              <a:t>Negende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3F86E3F-0C63-4E97-895C-45E3D9DA10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1999" y="7020000"/>
            <a:ext cx="1215000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675">
                <a:solidFill>
                  <a:srgbClr val="E6E6E6"/>
                </a:solidFill>
              </a:defRPr>
            </a:lvl1pPr>
          </a:lstStyle>
          <a:p>
            <a:fld id="{3033D5A6-A31A-4714-8C8C-D9F565F5F594}" type="datetime1">
              <a:rPr lang="nl-NL" noProof="0" smtClean="0"/>
              <a:t>6-2-2025</a:t>
            </a:fld>
            <a:endParaRPr lang="nl-NL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77FCBCE-DC2F-4902-A3CE-81254D6F4A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430" y="6325170"/>
            <a:ext cx="3972043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EA90362-143D-4A57-889A-3B5E336B0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78607" y="6325170"/>
            <a:ext cx="233958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675" b="1">
                <a:solidFill>
                  <a:schemeClr val="tx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AC2B3D40-4D66-4B96-8808-38A2F4F4C97E}"/>
              </a:ext>
            </a:extLst>
          </p:cNvPr>
          <p:cNvGrpSpPr>
            <a:grpSpLocks noChangeAspect="1"/>
          </p:cNvGrpSpPr>
          <p:nvPr/>
        </p:nvGrpSpPr>
        <p:grpSpPr>
          <a:xfrm>
            <a:off x="8249416" y="6308770"/>
            <a:ext cx="6075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71AEE973-A991-4793-A737-1C2D82A7AA3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E6AAFCD-6B85-4093-8424-57DECBB9020C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804F2F31-380C-400D-9AC4-1FDFA21E5423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95ECC52-9B4D-430D-979C-990E6A3C971C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4085E259-5C17-488D-9829-4345C64B80F9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9DFBDC82-81BF-49C8-9ADC-C124E19655F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24B01084-4721-4A15-87C0-03BBF8FE1D2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01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623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0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1" r:id="rId8"/>
    <p:sldLayoutId id="2147483679" r:id="rId9"/>
    <p:sldLayoutId id="2147483680" r:id="rId10"/>
    <p:sldLayoutId id="2147483681" r:id="rId11"/>
    <p:sldLayoutId id="2147483682" r:id="rId12"/>
    <p:sldLayoutId id="2147483672" r:id="rId13"/>
    <p:sldLayoutId id="2147483673" r:id="rId14"/>
    <p:sldLayoutId id="2147483674" r:id="rId15"/>
    <p:sldLayoutId id="2147483676" r:id="rId16"/>
    <p:sldLayoutId id="2147483677" r:id="rId17"/>
    <p:sldLayoutId id="2147483678" r:id="rId18"/>
    <p:sldLayoutId id="2147483649" r:id="rId19"/>
    <p:sldLayoutId id="2147483669" r:id="rId20"/>
    <p:sldLayoutId id="2147483670" r:id="rId21"/>
    <p:sldLayoutId id="2147483683" r:id="rId22"/>
    <p:sldLayoutId id="2147483684" r:id="rId23"/>
    <p:sldLayoutId id="2147483685" r:id="rId24"/>
    <p:sldLayoutId id="2147483654" r:id="rId25"/>
    <p:sldLayoutId id="2147483655" r:id="rId26"/>
    <p:sldLayoutId id="2147483687" r:id="rId27"/>
    <p:sldLayoutId id="2147483688" r:id="rId28"/>
    <p:sldLayoutId id="2147483689" r:id="rId29"/>
    <p:sldLayoutId id="2147483690" r:id="rId30"/>
  </p:sldLayoutIdLst>
  <p:hf hdr="0"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250" b="1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500" indent="-121500" algn="l" defTabSz="51435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43000" indent="-121500" algn="l" defTabSz="51435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-"/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364500" indent="-121500" algn="l" defTabSz="51435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-"/>
        <a:defRPr sz="1013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514350" rtl="0" eaLnBrk="1" latinLnBrk="0" hangingPunct="1">
        <a:lnSpc>
          <a:spcPct val="100000"/>
        </a:lnSpc>
        <a:spcBef>
          <a:spcPts val="0"/>
        </a:spcBef>
        <a:buFontTx/>
        <a:buNone/>
        <a:defRPr sz="1013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514350" rtl="0" eaLnBrk="1" latinLnBrk="0" hangingPunct="1">
        <a:lnSpc>
          <a:spcPct val="100000"/>
        </a:lnSpc>
        <a:spcBef>
          <a:spcPts val="0"/>
        </a:spcBef>
        <a:buFont typeface="+mj-lt"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243000" indent="-243000" algn="l" defTabSz="514350" rtl="0" eaLnBrk="1" latinLnBrk="0" hangingPunct="1">
        <a:lnSpc>
          <a:spcPct val="100000"/>
        </a:lnSpc>
        <a:spcBef>
          <a:spcPts val="0"/>
        </a:spcBef>
        <a:buFont typeface="+mj-lt"/>
        <a:buAutoNum type="arabicPeriod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486000" indent="-243000" algn="l" defTabSz="5143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+mj-lt"/>
        <a:buAutoNum type="alphaLcPeriod"/>
        <a:defRPr lang="nl-NL" sz="1013" kern="1200" noProof="0" dirty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514350" rtl="0" eaLnBrk="1" latinLnBrk="0" hangingPunct="1">
        <a:lnSpc>
          <a:spcPct val="100000"/>
        </a:lnSpc>
        <a:spcBef>
          <a:spcPts val="0"/>
        </a:spcBef>
        <a:spcAft>
          <a:spcPts val="675"/>
        </a:spcAft>
        <a:buFont typeface="Arial" panose="020B0604020202020204" pitchFamily="34" charset="0"/>
        <a:buNone/>
        <a:defRPr lang="nl-NL" sz="1688" kern="1200" noProof="0" dirty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51435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176" userDrawn="1">
          <p15:clr>
            <a:srgbClr val="F26B43"/>
          </p15:clr>
        </p15:guide>
        <p15:guide id="4" pos="5585" userDrawn="1">
          <p15:clr>
            <a:srgbClr val="F26B43"/>
          </p15:clr>
        </p15:guide>
        <p15:guide id="5" orient="horz" pos="187" userDrawn="1">
          <p15:clr>
            <a:srgbClr val="F26B43"/>
          </p15:clr>
        </p15:guide>
        <p15:guide id="6" orient="horz" pos="1071" userDrawn="1">
          <p15:clr>
            <a:srgbClr val="F26B43"/>
          </p15:clr>
        </p15:guide>
        <p15:guide id="7" orient="horz" pos="3861" userDrawn="1">
          <p15:clr>
            <a:srgbClr val="F26B43"/>
          </p15:clr>
        </p15:guide>
        <p15:guide id="8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maken.wikiwijs.nl/114486/Sector_keten_kwaliteitsborging_V3_2#!page-3963736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ooter Placeholder 2">
            <a:extLst>
              <a:ext uri="{FF2B5EF4-FFF2-40B4-BE49-F238E27FC236}">
                <a16:creationId xmlns:a16="http://schemas.microsoft.com/office/drawing/2014/main" id="{4AA12A28-C83D-4D48-A489-57E7E9709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1062" y="6325170"/>
            <a:ext cx="3690938" cy="216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nl-NL" sz="650">
                <a:cs typeface="Arial"/>
              </a:rPr>
              <a:t>Sector, keten en kwaliteitsborging </a:t>
            </a:r>
            <a:endParaRPr lang="nl-NL" sz="650" noProof="0">
              <a:cs typeface="Arial"/>
            </a:endParaRPr>
          </a:p>
        </p:txBody>
      </p:sp>
      <p:sp>
        <p:nvSpPr>
          <p:cNvPr id="74" name="Date Placeholder 3">
            <a:extLst>
              <a:ext uri="{FF2B5EF4-FFF2-40B4-BE49-F238E27FC236}">
                <a16:creationId xmlns:a16="http://schemas.microsoft.com/office/drawing/2014/main" id="{D506EF4C-47F1-42A4-901E-71535973EA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78608" y="6325170"/>
            <a:ext cx="602456" cy="216000"/>
          </a:xfrm>
        </p:spPr>
        <p:txBody>
          <a:bodyPr/>
          <a:lstStyle/>
          <a:p>
            <a:pPr>
              <a:spcAft>
                <a:spcPts val="600"/>
              </a:spcAft>
            </a:pPr>
            <a:fld id="{57F04B2F-7CB4-4EC9-8DAE-E7C3ED683122}" type="datetime1">
              <a:rPr lang="nl-NL" noProof="0" smtClean="0"/>
              <a:pPr>
                <a:spcAft>
                  <a:spcPts val="600"/>
                </a:spcAft>
              </a:pPr>
              <a:t>6-2-2025</a:t>
            </a:fld>
            <a:endParaRPr lang="nl-NL" noProof="0"/>
          </a:p>
        </p:txBody>
      </p:sp>
      <p:sp>
        <p:nvSpPr>
          <p:cNvPr id="35843" name="Ondertitel 2"/>
          <p:cNvSpPr>
            <a:spLocks noGrp="1"/>
          </p:cNvSpPr>
          <p:nvPr>
            <p:ph type="subTitle" idx="1"/>
          </p:nvPr>
        </p:nvSpPr>
        <p:spPr>
          <a:xfrm>
            <a:off x="280988" y="5155915"/>
            <a:ext cx="5751000" cy="973424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spcAft>
                <a:spcPts val="600"/>
              </a:spcAft>
            </a:pPr>
            <a:r>
              <a:rPr lang="nl-NL" altLang="nl-NL" sz="1650" b="1"/>
              <a:t>VH32</a:t>
            </a:r>
          </a:p>
          <a:p>
            <a:pPr>
              <a:spcAft>
                <a:spcPts val="600"/>
              </a:spcAft>
            </a:pPr>
            <a:endParaRPr lang="nl-NL" altLang="nl-NL" sz="1650" b="1" dirty="0"/>
          </a:p>
        </p:txBody>
      </p:sp>
      <p:sp>
        <p:nvSpPr>
          <p:cNvPr id="35842" name="Titel 1"/>
          <p:cNvSpPr>
            <a:spLocks noGrp="1"/>
          </p:cNvSpPr>
          <p:nvPr>
            <p:ph type="ctrTitle"/>
          </p:nvPr>
        </p:nvSpPr>
        <p:spPr>
          <a:xfrm>
            <a:off x="278606" y="2824164"/>
            <a:ext cx="5751000" cy="2082553"/>
          </a:xfrm>
        </p:spPr>
        <p:txBody>
          <a:bodyPr wrap="square" anchor="b">
            <a:normAutofit/>
          </a:bodyPr>
          <a:lstStyle/>
          <a:p>
            <a:r>
              <a:rPr lang="nl-NL" altLang="nl-NL" sz="2850"/>
              <a:t>Sector, Keten en kwaliteitsborging</a:t>
            </a:r>
            <a:br>
              <a:rPr lang="nl-NL" altLang="nl-NL" sz="2850"/>
            </a:br>
            <a:endParaRPr lang="nl-NL" altLang="nl-NL" b="1" dirty="0"/>
          </a:p>
        </p:txBody>
      </p:sp>
    </p:spTree>
    <p:extLst>
      <p:ext uri="{BB962C8B-B14F-4D97-AF65-F5344CB8AC3E}">
        <p14:creationId xmlns:p14="http://schemas.microsoft.com/office/powerpoint/2010/main" val="53653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C644850-4528-4CC7-94E6-6DE20333A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E9A37C8-B226-46B7-AA17-C306FAAA0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9" y="1666195"/>
            <a:ext cx="8586788" cy="4419599"/>
          </a:xfrm>
        </p:spPr>
        <p:txBody>
          <a:bodyPr numCol="1"/>
          <a:lstStyle/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 </a:t>
            </a:r>
            <a:endParaRPr lang="nl-NL" dirty="0"/>
          </a:p>
        </p:txBody>
      </p:sp>
      <p:sp>
        <p:nvSpPr>
          <p:cNvPr id="2" name="Tijdelijke aanduiding voor inhoud 2">
            <a:extLst>
              <a:ext uri="{FF2B5EF4-FFF2-40B4-BE49-F238E27FC236}">
                <a16:creationId xmlns:a16="http://schemas.microsoft.com/office/drawing/2014/main" id="{2ABA79AE-A88C-8D42-343F-CC6AAAE99DB5}"/>
              </a:ext>
            </a:extLst>
          </p:cNvPr>
          <p:cNvSpPr txBox="1">
            <a:spLocks/>
          </p:cNvSpPr>
          <p:nvPr/>
        </p:nvSpPr>
        <p:spPr>
          <a:xfrm>
            <a:off x="278603" y="1959429"/>
            <a:ext cx="12218197" cy="3429000"/>
          </a:xfrm>
          <a:prstGeom prst="rect">
            <a:avLst/>
          </a:prstGeom>
        </p:spPr>
        <p:txBody>
          <a:bodyPr vert="horz" lIns="0" tIns="0" rIns="0" bIns="0" numCol="2" spcCol="180000" rtlCol="0">
            <a:noAutofit/>
          </a:bodyPr>
          <a:lstStyle>
            <a:lvl1pPr marL="364500" indent="-364500" algn="l" defTabSz="514350" rtl="0" eaLnBrk="1" latinLnBrk="0" hangingPunct="1">
              <a:lnSpc>
                <a:spcPct val="100000"/>
              </a:lnSpc>
              <a:spcBef>
                <a:spcPts val="1575"/>
              </a:spcBef>
              <a:buClr>
                <a:schemeClr val="accent1"/>
              </a:buClr>
              <a:buFont typeface="+mj-lt"/>
              <a:buAutoNum type="arabicPeriod"/>
              <a:defRPr sz="1688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364500" indent="0" algn="l" defTabSz="514350" rtl="0" eaLnBrk="1" latinLnBrk="0" hangingPunct="1">
              <a:lnSpc>
                <a:spcPct val="100000"/>
              </a:lnSpc>
              <a:spcBef>
                <a:spcPts val="113"/>
              </a:spcBef>
              <a:buFont typeface="+mj-lt"/>
              <a:buNone/>
              <a:defRPr sz="1013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364500" indent="-1215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013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013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000" indent="-24300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86000" indent="-243000" algn="l" defTabSz="51435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nl-NL" sz="1013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1435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75"/>
              </a:spcAft>
              <a:buFont typeface="Arial" panose="020B0604020202020204" pitchFamily="34" charset="0"/>
              <a:buNone/>
              <a:defRPr lang="nl-NL" sz="1688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51435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dirty="0"/>
              <a:t>Productiekolom </a:t>
            </a:r>
            <a:r>
              <a:rPr lang="nl-NL" dirty="0">
                <a:sym typeface="Wingdings" pitchFamily="2" charset="2"/>
              </a:rPr>
              <a:t> hoe krijg je het uiteindelijke product </a:t>
            </a:r>
          </a:p>
          <a:p>
            <a:pPr marL="0" indent="0" algn="ctr">
              <a:buNone/>
            </a:pPr>
            <a:endParaRPr lang="nl-NL" dirty="0">
              <a:sym typeface="Wingdings" pitchFamily="2" charset="2"/>
            </a:endParaRPr>
          </a:p>
          <a:p>
            <a:pPr marL="0" indent="0">
              <a:buNone/>
            </a:pPr>
            <a:r>
              <a:rPr lang="nl-NL" dirty="0">
                <a:sym typeface="Wingdings" pitchFamily="2" charset="2"/>
              </a:rPr>
              <a:t>Bedrijfskolom  welke weg legt het product af </a:t>
            </a:r>
          </a:p>
          <a:p>
            <a:pPr algn="ctr"/>
            <a:endParaRPr lang="nl-NL" dirty="0">
              <a:sym typeface="Wingdings" pitchFamily="2" charset="2"/>
            </a:endParaRPr>
          </a:p>
          <a:p>
            <a:pPr marL="0" indent="0">
              <a:buNone/>
            </a:pPr>
            <a:r>
              <a:rPr lang="nl-NL" dirty="0">
                <a:sym typeface="Wingdings" pitchFamily="2" charset="2"/>
              </a:rPr>
              <a:t>Schakels  de verschillende bedrijven</a:t>
            </a:r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717121D-4D07-70EC-B0CF-04B37DC45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770024"/>
            <a:ext cx="2843561" cy="284356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8EC84E1-CEE2-AB0C-1A75-FFCD4448AB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604" y="580268"/>
            <a:ext cx="2848732" cy="284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3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0388A6-3A6C-4637-8C5F-249639F86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DE72941-FEFF-45C2-A859-66D7FA19E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E486723-E118-41CE-9BA2-8176938D3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932B153-662E-467C-B5FC-02809C788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pPr/>
              <a:t>11</a:t>
            </a:fld>
            <a:endParaRPr lang="nl-NL" noProof="0"/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40914507-D3EA-6FBC-4B63-AA69AFB4D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400" y="1709738"/>
            <a:ext cx="12152086" cy="4419600"/>
          </a:xfrm>
        </p:spPr>
        <p:txBody>
          <a:bodyPr/>
          <a:lstStyle/>
          <a:p>
            <a:pPr marL="0" indent="0">
              <a:buNone/>
            </a:pPr>
            <a:r>
              <a:rPr lang="nl-NL" sz="2400" dirty="0"/>
              <a:t>Primaire sector </a:t>
            </a:r>
          </a:p>
          <a:p>
            <a:pPr marL="0" indent="0">
              <a:buNone/>
            </a:pPr>
            <a:r>
              <a:rPr lang="nl-NL" sz="2400" dirty="0"/>
              <a:t>Secundaire sector </a:t>
            </a:r>
          </a:p>
          <a:p>
            <a:pPr marL="0" indent="0">
              <a:buNone/>
            </a:pPr>
            <a:r>
              <a:rPr lang="nl-NL" sz="2400" dirty="0"/>
              <a:t>Schakels </a:t>
            </a:r>
          </a:p>
          <a:p>
            <a:pPr marL="0" indent="0">
              <a:buNone/>
            </a:pPr>
            <a:r>
              <a:rPr lang="nl-NL" sz="2400" dirty="0"/>
              <a:t>Verbreding (zorgboerderij, camping, verkoop vleesproducten) </a:t>
            </a:r>
          </a:p>
          <a:p>
            <a:pPr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76524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43FE4DB-DDA6-4B8C-8CB6-D283C3F88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6BD0CF-C56B-4437-A41C-E9F813DAA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3200" dirty="0"/>
              <a:t>Consument heeft geen idee meer waar het voedsel vandaan komt.</a:t>
            </a:r>
          </a:p>
          <a:p>
            <a:pPr marL="0" indent="0">
              <a:buNone/>
            </a:pPr>
            <a:endParaRPr lang="nl-NL" sz="3200" dirty="0"/>
          </a:p>
          <a:p>
            <a:pPr marL="0" indent="0">
              <a:buNone/>
            </a:pPr>
            <a:r>
              <a:rPr lang="nl-NL" sz="3200" dirty="0"/>
              <a:t>Wij wel?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1148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A245C4-724B-4D15-9F84-22D58E510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07" y="296863"/>
            <a:ext cx="7695000" cy="1160403"/>
          </a:xfrm>
        </p:spPr>
        <p:txBody>
          <a:bodyPr anchor="t">
            <a:normAutofit/>
          </a:bodyPr>
          <a:lstStyle/>
          <a:p>
            <a:r>
              <a:rPr lang="nl-NL" dirty="0"/>
              <a:t>Waar komt ons eten vandaan?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8F21F8E8-3886-C783-77CA-3A43C36446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5"/>
          <a:stretch/>
        </p:blipFill>
        <p:spPr>
          <a:xfrm>
            <a:off x="278608" y="1709738"/>
            <a:ext cx="8586788" cy="4419599"/>
          </a:xfrm>
          <a:noFill/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A134350-6E34-2220-91D8-98340C4CE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430" y="6325170"/>
            <a:ext cx="3972043" cy="216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nl-NL" noProof="0"/>
              <a:t>Onderwerp van de presentatie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D71A22D-541C-14E3-5B23-21D43CD7C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607" y="6325170"/>
            <a:ext cx="233958" cy="216000"/>
          </a:xfrm>
        </p:spPr>
        <p:txBody>
          <a:bodyPr/>
          <a:lstStyle/>
          <a:p>
            <a:pPr>
              <a:spcAft>
                <a:spcPts val="600"/>
              </a:spcAft>
            </a:pPr>
            <a:fld id="{45B76B8B-DE07-48A4-9913-B57A52F2F853}" type="slidenum">
              <a:rPr lang="nl-NL" noProof="0" smtClean="0"/>
              <a:pPr>
                <a:spcAft>
                  <a:spcPts val="600"/>
                </a:spcAft>
              </a:pPr>
              <a:t>13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549178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5E9421-9700-4527-818A-35A4C4FD1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07" y="296863"/>
            <a:ext cx="7695000" cy="1160403"/>
          </a:xfrm>
        </p:spPr>
        <p:txBody>
          <a:bodyPr numCol="1" anchor="t">
            <a:normAutofit/>
          </a:bodyPr>
          <a:lstStyle/>
          <a:p>
            <a:pPr marL="0" indent="0">
              <a:buNone/>
            </a:pPr>
            <a:endParaRPr lang="nl-NL"/>
          </a:p>
          <a:p>
            <a:pPr marL="514350" indent="-514350">
              <a:buFont typeface="+mj-lt"/>
              <a:buAutoNum type="arabicPeriod"/>
            </a:pPr>
            <a:endParaRPr lang="nl-NL"/>
          </a:p>
          <a:p>
            <a:pPr marL="514350" indent="-514350">
              <a:buFont typeface="+mj-lt"/>
              <a:buAutoNum type="arabicPeriod"/>
            </a:pPr>
            <a:endParaRPr lang="nl-NL"/>
          </a:p>
          <a:p>
            <a:pPr marL="514350" indent="-514350">
              <a:buFont typeface="+mj-lt"/>
              <a:buAutoNum type="arabicPeriod"/>
            </a:pPr>
            <a:endParaRPr lang="nl-NL" dirty="0"/>
          </a:p>
          <a:p>
            <a:pPr marL="514350" indent="-514350">
              <a:buFont typeface="+mj-lt"/>
              <a:buAutoNum type="arabicPeriod"/>
            </a:pP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2775F78-04C4-D940-FE1A-3B650F5321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191"/>
          <a:stretch/>
        </p:blipFill>
        <p:spPr>
          <a:xfrm>
            <a:off x="1343777" y="1312300"/>
            <a:ext cx="2365348" cy="4419599"/>
          </a:xfrm>
          <a:prstGeom prst="rect">
            <a:avLst/>
          </a:prstGeom>
          <a:noFill/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A3AD61C-71C3-61C1-F690-8FD3FB3CC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430" y="6325170"/>
            <a:ext cx="3972043" cy="216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nl-NL" noProof="0"/>
              <a:t>Onderwerp van de presentatie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8786988-D670-8597-C3D6-CE8D7AFE5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78607" y="6325170"/>
            <a:ext cx="233958" cy="216000"/>
          </a:xfrm>
        </p:spPr>
        <p:txBody>
          <a:bodyPr/>
          <a:lstStyle/>
          <a:p>
            <a:pPr>
              <a:spcAft>
                <a:spcPts val="600"/>
              </a:spcAft>
            </a:pPr>
            <a:fld id="{45B76B8B-DE07-48A4-9913-B57A52F2F853}" type="slidenum">
              <a:rPr lang="nl-NL" noProof="0" smtClean="0"/>
              <a:pPr>
                <a:spcAft>
                  <a:spcPts val="600"/>
                </a:spcAft>
              </a:pPr>
              <a:t>14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531158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08FDC2-E9CB-8D0D-00BC-5F8B4E2E9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713201-40FC-4524-A136-109ACED3C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8805B-C73B-4907-9377-FC5FEFF5C94B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FAFDBB4-EAFB-C066-02DD-4D4773DC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D923102-AC75-249F-83D9-48AE24BF5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15</a:t>
            </a:fld>
            <a:endParaRPr lang="nl-NL" noProof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26E7AD78-DEA3-B002-38DE-1C35D5C24B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5159" y="1709738"/>
            <a:ext cx="6795269" cy="441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78061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3DEE265-5E0C-45C3-A3A1-40E83B52E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B5DC66D-BA73-8AC6-2B98-B120E5FDC7A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674" y="1033802"/>
            <a:ext cx="5774585" cy="479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488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781FA7A-9D57-4BAE-9D9A-D1737BB8F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" name="Tijdelijke aanduiding voor inhoud 1">
            <a:extLst>
              <a:ext uri="{FF2B5EF4-FFF2-40B4-BE49-F238E27FC236}">
                <a16:creationId xmlns:a16="http://schemas.microsoft.com/office/drawing/2014/main" id="{FCCEC5B7-33D9-8321-23FB-5BF56D3C73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7814"/>
          <a:stretch/>
        </p:blipFill>
        <p:spPr>
          <a:xfrm>
            <a:off x="2762760" y="631920"/>
            <a:ext cx="2726692" cy="559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95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C5ADFD4-2C5E-4541-A3F4-1E1EAF390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De Sector</a:t>
            </a:r>
            <a:br>
              <a:rPr lang="nl-NL" b="1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538FB43-6C70-4A69-9515-3C8954184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8" y="1709738"/>
            <a:ext cx="8586788" cy="4981518"/>
          </a:xfrm>
        </p:spPr>
        <p:txBody>
          <a:bodyPr numCol="1">
            <a:normAutofit/>
          </a:bodyPr>
          <a:lstStyle/>
          <a:p>
            <a:pPr marL="0" lvl="0" indent="0">
              <a:buNone/>
            </a:pPr>
            <a:r>
              <a:rPr lang="nl-NL" dirty="0"/>
              <a:t>Het aantal bedrijven in Nederland in jouw sector </a:t>
            </a:r>
          </a:p>
          <a:p>
            <a:pPr marL="0" lvl="0" indent="0">
              <a:buNone/>
            </a:pPr>
            <a:endParaRPr lang="nl-NL" dirty="0"/>
          </a:p>
          <a:p>
            <a:pPr marL="0" lvl="0" indent="0">
              <a:buNone/>
            </a:pPr>
            <a:r>
              <a:rPr lang="nl-NL" dirty="0"/>
              <a:t>Het gemiddelde aantal dieren op de bedrijven </a:t>
            </a:r>
          </a:p>
          <a:p>
            <a:pPr marL="0" lvl="0" indent="0">
              <a:buNone/>
            </a:pPr>
            <a:endParaRPr lang="nl-NL" dirty="0"/>
          </a:p>
          <a:p>
            <a:pPr marL="0" lvl="0" indent="0">
              <a:buNone/>
            </a:pPr>
            <a:r>
              <a:rPr lang="nl-NL" dirty="0"/>
              <a:t>De huidige marktprijzen</a:t>
            </a:r>
          </a:p>
          <a:p>
            <a:pPr marL="0" lvl="0" indent="0">
              <a:buNone/>
            </a:pPr>
            <a:endParaRPr lang="nl-NL" dirty="0"/>
          </a:p>
          <a:p>
            <a:pPr marL="0" lvl="0" indent="0">
              <a:buNone/>
            </a:pPr>
            <a:r>
              <a:rPr lang="nl-NL" dirty="0"/>
              <a:t>Regio’s in Nederland waar de sector sterk of juist zwak vertegenwoordigd is</a:t>
            </a:r>
          </a:p>
          <a:p>
            <a:pPr marL="0" lvl="0" indent="0">
              <a:buNone/>
            </a:pPr>
            <a:endParaRPr lang="nl-NL" dirty="0"/>
          </a:p>
          <a:p>
            <a:pPr marL="0" lvl="0" indent="0">
              <a:buNone/>
            </a:pPr>
            <a:r>
              <a:rPr lang="nl-NL" dirty="0"/>
              <a:t>Eigen mening over de totale cijfers, wat valt op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26733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775EDED-0221-43C0-B6E2-232269641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B956492-1C32-4328-9EC6-85FBF9829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1">
            <a:normAutofit/>
          </a:bodyPr>
          <a:lstStyle/>
          <a:p>
            <a:pPr marL="0" indent="0">
              <a:buNone/>
            </a:pPr>
            <a:r>
              <a:rPr lang="nl-NL" sz="2400" dirty="0"/>
              <a:t>Nederland = belangrijke voedselproducent 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dirty="0"/>
              <a:t>Oorlog </a:t>
            </a:r>
            <a:r>
              <a:rPr lang="nl-NL" sz="2400" dirty="0">
                <a:sym typeface="Wingdings" panose="05000000000000000000" pitchFamily="2" charset="2"/>
              </a:rPr>
              <a:t> zelfvoorzienend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dirty="0"/>
              <a:t>Export van groente, fruit, kaas en vlees 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dirty="0"/>
              <a:t>Veel ingrediënten nodig van het buitenland </a:t>
            </a:r>
          </a:p>
          <a:p>
            <a:pPr marL="0" indent="0">
              <a:buNone/>
            </a:pPr>
            <a:endParaRPr lang="nl-NL" sz="24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82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49E914-4166-21E5-D3A5-633AA3197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07" y="557969"/>
            <a:ext cx="7581023" cy="522212"/>
          </a:xfrm>
        </p:spPr>
        <p:txBody>
          <a:bodyPr/>
          <a:lstStyle/>
          <a:p>
            <a:pPr algn="ctr"/>
            <a:r>
              <a:rPr lang="nl-NL" dirty="0"/>
              <a:t>Wat gaan we leren?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ADD5903-8E4B-9282-E9E3-63D7F3C30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buNone/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 kunt:</a:t>
            </a:r>
          </a:p>
          <a:p>
            <a:pPr>
              <a:lnSpc>
                <a:spcPct val="115000"/>
              </a:lnSpc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de keten de dienstverlenende en productgerichte bedrijven onderscheiden.</a:t>
            </a:r>
            <a:endParaRPr lang="nl-NL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van een praktijkbedrijf (niet het thuisbedrijf) de keten illustreren.</a:t>
            </a:r>
            <a:endParaRPr lang="nl-NL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informatie uit de keten interpreteren.</a:t>
            </a:r>
            <a:endParaRPr lang="nl-NL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factoren die de kwaliteit van het product en productiewijze beïnvloeden in eigen woorden omschrijven.</a:t>
            </a:r>
            <a:endParaRPr lang="nl-NL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aan de hand van een praktijksituatie binnen een bestaand kwaliteitszorgsysteem een verbeterpunt en maatregelen benoemen voor de kwaliteitsborging van het product of het productieproces.</a:t>
            </a:r>
            <a:endParaRPr lang="nl-NL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eigen woorden de keten beschrijven vanaf het primaire product tot het eindproduct.</a:t>
            </a:r>
          </a:p>
          <a:p>
            <a:pPr>
              <a:lnSpc>
                <a:spcPct val="115000"/>
              </a:lnSpc>
            </a:pPr>
            <a:r>
              <a:rPr lang="nl-NL" sz="1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een logboek bijhouden.</a:t>
            </a:r>
          </a:p>
          <a:p>
            <a:pPr>
              <a:lnSpc>
                <a:spcPct val="115000"/>
              </a:lnSpc>
            </a:pPr>
            <a:endParaRPr lang="nl-NL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4491C09-B4C2-8DF6-46A7-9065732DA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0904-632D-4428-B762-9ED2B3079DE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0BC8804-C37F-B79F-7149-3F0AE5210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353A8C4-0C00-0C5D-C333-92DA4ADE7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2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96041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2379F6A-3851-4CD8-AE4E-BDA3E5A11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11,4 miljoen varkens in 2021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57D2808-BE1B-42AA-A62F-963E57FF3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pPr>
              <a:buFontTx/>
              <a:buChar char="-"/>
            </a:pPr>
            <a:endParaRPr lang="nl-NL" sz="2000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CB940FA-5DBA-B9CD-6909-A8E394A7F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598" y="1154570"/>
            <a:ext cx="6334293" cy="497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416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F825E7-B251-4983-BE0D-84BD92BD2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3,8 miljoen koeien in Nederland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4A6B18AC-B198-F464-9E30-C0C5F99FA8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87983" y="1165452"/>
            <a:ext cx="5968034" cy="474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2823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0A2236-EAAE-4A59-8FBA-7A84DAC26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100 miljoen kippen in Nederland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0398FB1D-674C-5D42-20E7-DC71CFD63F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65207" y="1160511"/>
            <a:ext cx="6190684" cy="490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493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266348-7D57-4C02-A908-3BEAE33A5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BBCC55B7-5D91-1BB0-4690-D8D0928661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3423" y="1219200"/>
            <a:ext cx="7679256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463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9DF9F5-B879-4F7E-8EC3-C50CE6AD7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8E1B5C5-DC67-4910-90E2-688BBA450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pPr marL="0" indent="0">
              <a:buNone/>
            </a:pPr>
            <a:r>
              <a:rPr lang="nl-NL" sz="3200" dirty="0"/>
              <a:t>Onze nationale voedselvoorziening is verbonden met wereldwijd netwerk van leveranciers van grondstoffen, van boeren en voedingsmiddelenbedrijven, van handelaren, transporteurs en distributeurs en van supermarkten en speciaalzaken. </a:t>
            </a:r>
          </a:p>
          <a:p>
            <a:pPr>
              <a:buFont typeface="Arial" panose="020B0604020202020204" pitchFamily="34" charset="0"/>
              <a:buChar char="•"/>
            </a:pP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3030806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F7076A-C1F8-E6E7-FF39-CD3D91272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F14FF7F1-5BFE-7C02-5666-E54F3C99EF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872" y="980395"/>
            <a:ext cx="5462015" cy="44196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F74ED7F-E514-1216-C999-9923FAC3A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5B9A6EF-E39E-BCD4-FDD0-85CF18719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F9625B-9A43-5FA5-FACA-CC02BB813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pPr/>
              <a:t>25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7485453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F62EE6-134C-AAE7-0BDE-9A359F4BE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DEF4BE0-C05F-472F-4832-9D8ECF31D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F97E27-44A6-754C-FE9F-D4ED8C4A8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 dirty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0411A84-8BD8-F31B-017F-821FFC5C3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pPr/>
              <a:t>26</a:t>
            </a:fld>
            <a:endParaRPr lang="nl-NL" noProof="0"/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C3F7BD8B-3B19-5CCD-64C2-0F0AE2350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9694" y="3113204"/>
            <a:ext cx="8586788" cy="3211966"/>
          </a:xfrm>
        </p:spPr>
        <p:txBody>
          <a:bodyPr/>
          <a:lstStyle/>
          <a:p>
            <a:pPr marL="0" indent="0" algn="r">
              <a:buNone/>
            </a:pPr>
            <a:r>
              <a:rPr lang="nl-NL" sz="2000" dirty="0"/>
              <a:t>TAAK 1. Belang van de sector</a:t>
            </a:r>
          </a:p>
          <a:p>
            <a:pPr marL="0" indent="0">
              <a:buNone/>
            </a:pPr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0464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86D883-6E14-BAF8-E0D9-CA044AB6E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Groepen vormen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1DC40A5-B6E1-94DC-2B3E-D941E09EF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8" y="1709738"/>
            <a:ext cx="9266836" cy="4419599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2 a 3 personen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Welke sector hebben jullie gekozen?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1.1 Groepsvorming en logboek maken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1.2 Maak een beschrijving van jouw sector. 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D62DEC-51A6-3086-45B8-BA992B976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DFDD9D8-486C-C751-D8C0-56217E462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37B7582-497D-55E1-7B3B-C6AB1899D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pPr/>
              <a:t>27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40031433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26796-A56A-0DF0-30BE-24CF51B3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CB14399D-B305-0321-2997-F6E4A90550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485" y="718908"/>
            <a:ext cx="7533053" cy="564979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35B073B-F774-29DC-01B7-DB425CD21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DC422CA-B10D-54B6-2B88-808C5DCC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222AE1D-C77A-05A9-2C21-439C617F4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pPr/>
              <a:t>28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388044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412FA0-6439-52A7-D894-54FBC5464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hebben we nodig?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5FCC7B4-85FF-9E47-74FC-6351D2F141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2400" dirty="0"/>
              <a:t>Laptop</a:t>
            </a:r>
          </a:p>
          <a:p>
            <a:endParaRPr lang="nl-NL" sz="2400" dirty="0"/>
          </a:p>
          <a:p>
            <a:r>
              <a:rPr lang="nl-NL" sz="2400" dirty="0">
                <a:hlinkClick r:id="rId2"/>
              </a:rPr>
              <a:t>VE32 Sector-keten-kwaliteitsborging - Wikiwijs Maken</a:t>
            </a:r>
            <a:r>
              <a:rPr lang="nl-NL" sz="2400" dirty="0"/>
              <a:t> </a:t>
            </a:r>
          </a:p>
          <a:p>
            <a:endParaRPr lang="nl-NL" sz="2400" dirty="0"/>
          </a:p>
          <a:p>
            <a:r>
              <a:rPr lang="nl-NL" sz="2400" dirty="0"/>
              <a:t>Je eigen vaardigheden en netwerk</a:t>
            </a:r>
          </a:p>
          <a:p>
            <a:endParaRPr lang="nl-NL" sz="2400" dirty="0"/>
          </a:p>
          <a:p>
            <a:r>
              <a:rPr lang="nl-NL" sz="2400" dirty="0"/>
              <a:t>……..</a:t>
            </a:r>
          </a:p>
          <a:p>
            <a:endParaRPr lang="nl-NL" sz="24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61D757-342B-07E3-2716-AE667CFCB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0904-632D-4428-B762-9ED2B3079DE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D1675EA-6EAE-5EF5-6459-87DF7146D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E62B861-CD93-F734-6EC8-CE249DACC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3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385621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C4994D-56A0-A471-34D7-1159FDB04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Planning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7D9A2DE-7DC7-0909-2F30-00E4A107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0904-632D-4428-B762-9ED2B3079DE4}" type="datetime1">
              <a:rPr lang="nl-NL" noProof="0" smtClean="0"/>
              <a:t>6-2-2025</a:t>
            </a:fld>
            <a:endParaRPr lang="nl-NL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D100259-EAAC-EFA0-4587-CCBDFBF7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15039B5-2251-80F2-A433-1CAA46493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4</a:t>
            </a:fld>
            <a:endParaRPr lang="nl-NL" noProof="0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3D2BFA6-1BAB-1088-CF81-895DF3F7A1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4366" y="822773"/>
            <a:ext cx="5708544" cy="5212453"/>
          </a:xfrm>
        </p:spPr>
      </p:pic>
    </p:spTree>
    <p:extLst>
      <p:ext uri="{BB962C8B-B14F-4D97-AF65-F5344CB8AC3E}">
        <p14:creationId xmlns:p14="http://schemas.microsoft.com/office/powerpoint/2010/main" val="3638568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4FE19D-1B87-4854-A52B-06E70148F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36000" rIns="0" bIns="0" rtlCol="0" anchor="ctr" anchorCtr="0">
            <a:noAutofit/>
          </a:bodyPr>
          <a:lstStyle/>
          <a:p>
            <a:r>
              <a:rPr lang="nl-NL"/>
              <a:t>Wat produceren wij?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2D0AD2B-D5F7-4C8A-8F8F-5E264AA23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121285" indent="-121285"/>
            <a:r>
              <a:rPr lang="nl-NL" sz="2400" dirty="0">
                <a:cs typeface="Arial"/>
              </a:rPr>
              <a:t>Vlees</a:t>
            </a:r>
          </a:p>
          <a:p>
            <a:pPr marL="121285" indent="-121285"/>
            <a:r>
              <a:rPr lang="nl-NL" sz="2400" dirty="0">
                <a:cs typeface="Arial"/>
              </a:rPr>
              <a:t>Melk</a:t>
            </a:r>
          </a:p>
          <a:p>
            <a:pPr marL="121285" indent="-121285"/>
            <a:r>
              <a:rPr lang="nl-NL" sz="2400" dirty="0">
                <a:cs typeface="Arial"/>
              </a:rPr>
              <a:t>Eieren</a:t>
            </a:r>
          </a:p>
          <a:p>
            <a:pPr marL="121285" indent="-121285"/>
            <a:r>
              <a:rPr lang="nl-NL" sz="2400" dirty="0">
                <a:cs typeface="Arial"/>
              </a:rPr>
              <a:t>…</a:t>
            </a:r>
          </a:p>
          <a:p>
            <a:pPr marL="121285" indent="-121285"/>
            <a:r>
              <a:rPr lang="nl-NL" sz="2400" dirty="0">
                <a:cs typeface="Arial"/>
              </a:rPr>
              <a:t>...</a:t>
            </a:r>
          </a:p>
          <a:p>
            <a:pPr marL="121285" indent="-121285"/>
            <a:endParaRPr lang="nl-NL" sz="2400" dirty="0">
              <a:cs typeface="Arial"/>
            </a:endParaRPr>
          </a:p>
          <a:p>
            <a:pPr marL="121285" indent="-121285"/>
            <a:endParaRPr lang="nl-NL" sz="2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16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572" y="407801"/>
            <a:ext cx="6645424" cy="648072"/>
          </a:xfrm>
        </p:spPr>
        <p:txBody>
          <a:bodyPr/>
          <a:lstStyle/>
          <a:p>
            <a:r>
              <a:rPr lang="nl-NL"/>
              <a:t>Is dat alles?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40572" y="1315957"/>
            <a:ext cx="6635080" cy="4713387"/>
          </a:xfrm>
        </p:spPr>
        <p:txBody>
          <a:bodyPr vert="horz" lIns="0" tIns="0" rIns="0" bIns="0" rtlCol="0" anchor="t">
            <a:normAutofit/>
          </a:bodyPr>
          <a:lstStyle/>
          <a:p>
            <a:pPr marL="121285" indent="-121285">
              <a:buFontTx/>
              <a:buChar char="-"/>
            </a:pPr>
            <a:r>
              <a:rPr lang="nl-NL" sz="2400" dirty="0">
                <a:cs typeface="Arial"/>
              </a:rPr>
              <a:t>Mest</a:t>
            </a:r>
          </a:p>
          <a:p>
            <a:pPr marL="121285" indent="-121285">
              <a:buFontTx/>
              <a:buChar char="-"/>
            </a:pPr>
            <a:r>
              <a:rPr lang="nl-NL" sz="2400" dirty="0">
                <a:cs typeface="Arial"/>
              </a:rPr>
              <a:t>Speenbiggen</a:t>
            </a:r>
          </a:p>
          <a:p>
            <a:pPr marL="121285" indent="-121285">
              <a:buFontTx/>
              <a:buChar char="-"/>
            </a:pPr>
            <a:r>
              <a:rPr lang="nl-NL" sz="2400" dirty="0">
                <a:cs typeface="Arial"/>
              </a:rPr>
              <a:t>Vleeskuikens</a:t>
            </a:r>
          </a:p>
          <a:p>
            <a:pPr marL="121285" indent="-121285">
              <a:buFontTx/>
              <a:buChar char="-"/>
            </a:pPr>
            <a:r>
              <a:rPr lang="nl-NL" sz="2400" dirty="0">
                <a:cs typeface="Arial"/>
              </a:rPr>
              <a:t>Slachtkoeien</a:t>
            </a:r>
          </a:p>
          <a:p>
            <a:pPr marL="121285" indent="-121285">
              <a:buFontTx/>
              <a:buChar char="-"/>
            </a:pPr>
            <a:r>
              <a:rPr lang="nl-NL" sz="2400" dirty="0">
                <a:cs typeface="Arial"/>
              </a:rPr>
              <a:t>Kalveren</a:t>
            </a:r>
          </a:p>
          <a:p>
            <a:pPr marL="121285" indent="-121285">
              <a:buFontTx/>
              <a:buChar char="-"/>
            </a:pPr>
            <a:r>
              <a:rPr lang="nl-NL" sz="2400" dirty="0">
                <a:cs typeface="Arial"/>
              </a:rPr>
              <a:t>…</a:t>
            </a:r>
          </a:p>
          <a:p>
            <a:pPr marL="121285" indent="-121285">
              <a:buFontTx/>
              <a:buChar char="-"/>
            </a:pPr>
            <a:r>
              <a:rPr lang="nl-NL" sz="2400" dirty="0">
                <a:cs typeface="Arial"/>
              </a:rPr>
              <a:t>…</a:t>
            </a:r>
          </a:p>
          <a:p>
            <a:pPr marL="121285" indent="-121285">
              <a:buFontTx/>
              <a:buChar char="-"/>
            </a:pPr>
            <a:r>
              <a:rPr lang="nl-NL" sz="2400" dirty="0">
                <a:cs typeface="Arial"/>
              </a:rPr>
              <a:t>…</a:t>
            </a:r>
          </a:p>
          <a:p>
            <a:pPr marL="121285" indent="-121285">
              <a:buFontTx/>
              <a:buChar char="-"/>
            </a:pPr>
            <a:endParaRPr lang="nl-NL" sz="2400" dirty="0">
              <a:cs typeface="Arial"/>
            </a:endParaRPr>
          </a:p>
          <a:p>
            <a:pPr marL="121285" indent="-121285">
              <a:buFontTx/>
              <a:buChar char="-"/>
            </a:pPr>
            <a:endParaRPr lang="nl-NL" sz="2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02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224F4A-C6DA-426C-8E43-01FC0FBC1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willen we er uiteindelijk mee?</a:t>
            </a:r>
            <a:br>
              <a:rPr lang="nl-NL" dirty="0"/>
            </a:b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5B08DB9-3847-45F2-91E1-53654BA8D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B5E43DC-1AB3-42A8-9B9F-D76B4B436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 dirty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C8E9F61-6610-4955-8F03-086693EB1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pPr/>
              <a:t>7</a:t>
            </a:fld>
            <a:endParaRPr lang="nl-NL" noProof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FF7C6746-7105-9F0C-9B5A-B0A520D87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5" y="1457266"/>
            <a:ext cx="8586788" cy="441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Geld verdienen </a:t>
            </a:r>
          </a:p>
          <a:p>
            <a:pPr lvl="1"/>
            <a:r>
              <a:rPr lang="nl-NL" dirty="0"/>
              <a:t>Beter zijn dan een ander</a:t>
            </a:r>
          </a:p>
          <a:p>
            <a:pPr lvl="1"/>
            <a:r>
              <a:rPr lang="nl-NL" dirty="0"/>
              <a:t>Goede kwaliteit leveren </a:t>
            </a:r>
          </a:p>
          <a:p>
            <a:pPr lvl="1"/>
            <a:r>
              <a:rPr lang="nl-NL" dirty="0"/>
              <a:t>Goedkoper </a:t>
            </a:r>
          </a:p>
          <a:p>
            <a:pPr lvl="1"/>
            <a:r>
              <a:rPr lang="nl-NL" dirty="0"/>
              <a:t>Alles kunnen gebruiken/hergebruiken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Verkoop aan consument </a:t>
            </a:r>
          </a:p>
          <a:p>
            <a:pPr lvl="1"/>
            <a:r>
              <a:rPr lang="nl-NL" dirty="0"/>
              <a:t>Goedkoop</a:t>
            </a:r>
          </a:p>
          <a:p>
            <a:pPr lvl="1"/>
            <a:r>
              <a:rPr lang="nl-NL" dirty="0"/>
              <a:t>Kwaliteit </a:t>
            </a:r>
          </a:p>
          <a:p>
            <a:pPr lvl="1"/>
            <a:r>
              <a:rPr lang="nl-NL" dirty="0"/>
              <a:t>Betrouwbaar </a:t>
            </a:r>
          </a:p>
          <a:p>
            <a:pPr lvl="1"/>
            <a:r>
              <a:rPr lang="nl-NL" dirty="0"/>
              <a:t>Imago 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387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452569-826D-4669-A4C3-77669C260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Weet jij wat er gebeurt met jouw product?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9682437-0B4F-4BDE-8955-8679A5C40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A2794BF-A55B-4790-847F-AB1C84A1A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586DA73-376F-463B-8E5B-D441065C7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pPr/>
              <a:t>8</a:t>
            </a:fld>
            <a:endParaRPr lang="nl-NL" noProof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E2BFDB0A-4525-D1B3-693B-E767C05F5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400" y="1709738"/>
            <a:ext cx="8586788" cy="4419600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Slachterij </a:t>
            </a:r>
          </a:p>
          <a:p>
            <a:pPr marL="0" indent="0">
              <a:buNone/>
            </a:pPr>
            <a:r>
              <a:rPr lang="nl-NL" dirty="0"/>
              <a:t>Zuivelfabriek </a:t>
            </a:r>
          </a:p>
          <a:p>
            <a:pPr marL="0" indent="0">
              <a:buNone/>
            </a:pPr>
            <a:r>
              <a:rPr lang="nl-NL" dirty="0"/>
              <a:t>Winkel </a:t>
            </a:r>
          </a:p>
          <a:p>
            <a:pPr marL="0" indent="0">
              <a:buNone/>
            </a:pPr>
            <a:r>
              <a:rPr lang="nl-NL" dirty="0"/>
              <a:t>Groothandel </a:t>
            </a:r>
          </a:p>
          <a:p>
            <a:pPr marL="0" indent="0">
              <a:buNone/>
            </a:pPr>
            <a:r>
              <a:rPr lang="nl-NL" dirty="0"/>
              <a:t>Transporteur / handelaar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379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977455-6E4D-424C-A914-4B7CA2302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Voedsel voor de wereld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E489786-AC68-46A5-8C66-27FCE6A3B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6-2-2025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C0E2B7C-31CF-4236-852B-435D50D8A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90E85552-A820-9EE2-0F51-87DE13CB8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400" y="1709738"/>
            <a:ext cx="8586788" cy="4419600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Waar komt ons eten vandaan </a:t>
            </a:r>
          </a:p>
          <a:p>
            <a:pPr marL="0" indent="0">
              <a:buNone/>
            </a:pPr>
            <a:r>
              <a:rPr lang="nl-NL" dirty="0"/>
              <a:t>Ontwikkeling landbouwareaal </a:t>
            </a:r>
          </a:p>
          <a:p>
            <a:pPr marL="0" indent="0">
              <a:buNone/>
            </a:pPr>
            <a:r>
              <a:rPr lang="nl-NL" dirty="0"/>
              <a:t>Voedselbeschikbaarheid </a:t>
            </a:r>
          </a:p>
          <a:p>
            <a:pPr marL="0" indent="0">
              <a:buNone/>
            </a:pPr>
            <a:r>
              <a:rPr lang="nl-NL" dirty="0"/>
              <a:t>Hongersnood en ondervoeding 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Hoe ziet het eruit voor de toekomstige generaties?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7557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Yuverta">
  <a:themeElements>
    <a:clrScheme name="Yuverta">
      <a:dk1>
        <a:srgbClr val="000644"/>
      </a:dk1>
      <a:lt1>
        <a:sysClr val="window" lastClr="FFFFFF"/>
      </a:lt1>
      <a:dk2>
        <a:srgbClr val="000644"/>
      </a:dk2>
      <a:lt2>
        <a:srgbClr val="FFFFFF"/>
      </a:lt2>
      <a:accent1>
        <a:srgbClr val="A7FF00"/>
      </a:accent1>
      <a:accent2>
        <a:srgbClr val="000644"/>
      </a:accent2>
      <a:accent3>
        <a:srgbClr val="B1B8B8"/>
      </a:accent3>
      <a:accent4>
        <a:srgbClr val="B8A1FF"/>
      </a:accent4>
      <a:accent5>
        <a:srgbClr val="FF2F00"/>
      </a:accent5>
      <a:accent6>
        <a:srgbClr val="7CCBFF"/>
      </a:accent6>
      <a:hlink>
        <a:srgbClr val="B1B8B8"/>
      </a:hlink>
      <a:folHlink>
        <a:srgbClr val="B1B8B8"/>
      </a:folHlink>
    </a:clrScheme>
    <a:fontScheme name="Yuverta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uverta.potx" id="{0635E91E-FBA7-4A8B-B522-53C4FF720AC5}" vid="{81EEE544-BE30-41B1-B76B-26E0C066DFE4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464CDD39C39648B1ABEE99F3BACD5D" ma:contentTypeVersion="0" ma:contentTypeDescription="Een nieuw document maken." ma:contentTypeScope="" ma:versionID="8fc9deaf3217af4824c090a6e5240c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17e5968c79d9fe2fc9f8835eee23f5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1B2D58-936F-4BD2-8FE1-199ADA5CFC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13B809E-9840-4F61-A777-0ECC9F692F1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CB63730-AD36-4F0C-8C61-D94915E3C88D}">
  <ds:schemaRefs>
    <ds:schemaRef ds:uri="http://purl.org/dc/elements/1.1/"/>
    <ds:schemaRef ds:uri="http://purl.org/dc/terms/"/>
    <ds:schemaRef ds:uri="http://schemas.microsoft.com/internal/obd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Yuverta - basis ppt</Template>
  <TotalTime>1401</TotalTime>
  <Words>508</Words>
  <Application>Microsoft Office PowerPoint</Application>
  <PresentationFormat>Diavoorstelling (4:3)</PresentationFormat>
  <Paragraphs>161</Paragraphs>
  <Slides>28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28</vt:i4>
      </vt:variant>
    </vt:vector>
  </HeadingPairs>
  <TitlesOfParts>
    <vt:vector size="33" baseType="lpstr">
      <vt:lpstr>Arial</vt:lpstr>
      <vt:lpstr>Arial Black</vt:lpstr>
      <vt:lpstr>Calibri</vt:lpstr>
      <vt:lpstr>Wingdings</vt:lpstr>
      <vt:lpstr>Yuverta</vt:lpstr>
      <vt:lpstr>Sector, Keten en kwaliteitsborging </vt:lpstr>
      <vt:lpstr>Wat gaan we leren?</vt:lpstr>
      <vt:lpstr>Wat hebben we nodig? </vt:lpstr>
      <vt:lpstr>Planning</vt:lpstr>
      <vt:lpstr>Wat produceren wij?</vt:lpstr>
      <vt:lpstr>Is dat alles?</vt:lpstr>
      <vt:lpstr>Wat willen we er uiteindelijk mee? </vt:lpstr>
      <vt:lpstr>Weet jij wat er gebeurt met jouw product?</vt:lpstr>
      <vt:lpstr>Voedsel voor de wereld</vt:lpstr>
      <vt:lpstr>PowerPoint-presentatie</vt:lpstr>
      <vt:lpstr>PowerPoint-presentatie</vt:lpstr>
      <vt:lpstr> </vt:lpstr>
      <vt:lpstr>Waar komt ons eten vandaan?</vt:lpstr>
      <vt:lpstr>    </vt:lpstr>
      <vt:lpstr>PowerPoint-presentatie</vt:lpstr>
      <vt:lpstr>PowerPoint-presentatie</vt:lpstr>
      <vt:lpstr>PowerPoint-presentatie</vt:lpstr>
      <vt:lpstr>De Sector </vt:lpstr>
      <vt:lpstr>PowerPoint-presentatie</vt:lpstr>
      <vt:lpstr>11,4 miljoen varkens in 2021</vt:lpstr>
      <vt:lpstr>3,8 miljoen koeien in Nederland</vt:lpstr>
      <vt:lpstr>100 miljoen kippen in Nederland</vt:lpstr>
      <vt:lpstr>PowerPoint-presentatie</vt:lpstr>
      <vt:lpstr>PowerPoint-presentatie</vt:lpstr>
      <vt:lpstr>PowerPoint-presentatie</vt:lpstr>
      <vt:lpstr>PowerPoint-presentatie</vt:lpstr>
      <vt:lpstr>Groepen vormen 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Sandra Thijssen</dc:creator>
  <dc:description>Template by HQ Solutions</dc:description>
  <cp:lastModifiedBy>Dennis van Balkom</cp:lastModifiedBy>
  <cp:revision>45</cp:revision>
  <dcterms:created xsi:type="dcterms:W3CDTF">2021-03-01T11:59:21Z</dcterms:created>
  <dcterms:modified xsi:type="dcterms:W3CDTF">2025-02-06T07:58:15Z</dcterms:modified>
  <cp:version>002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0x01010007464CDD39C39648B1ABEE99F3BACD5D</vt:lpwstr>
  </property>
</Properties>
</file>