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19" r:id="rId3"/>
    <p:sldId id="420" r:id="rId4"/>
    <p:sldId id="421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2-4-2019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2-4-2019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2-4-2019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2-4-2019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2-4-2019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2-4-2019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2-4-2019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2-4-2019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2-4-2019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2-4-2019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LG43 –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12</a:t>
            </a: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endParaRPr lang="nl-NL" sz="3200" b="1" dirty="0">
              <a:latin typeface="Arial" pitchFamily="34" charset="0"/>
              <a:cs typeface="Arial" pitchFamily="34" charset="0"/>
            </a:endParaRPr>
          </a:p>
          <a:p>
            <a:r>
              <a:rPr lang="nl-NL" sz="3200" b="1" dirty="0" smtClean="0">
                <a:latin typeface="Arial" pitchFamily="34" charset="0"/>
                <a:cs typeface="Arial" pitchFamily="34" charset="0"/>
              </a:rPr>
              <a:t>Welkom!</a:t>
            </a:r>
          </a:p>
          <a:p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Wat hebben we deze periode behandeld</a:t>
            </a:r>
          </a:p>
          <a:p>
            <a:pPr>
              <a:buFontTx/>
              <a:buChar char="-"/>
            </a:pPr>
            <a:r>
              <a:rPr lang="nl-NL" dirty="0" smtClean="0"/>
              <a:t>Kengetallen</a:t>
            </a:r>
          </a:p>
          <a:p>
            <a:pPr lvl="1">
              <a:buFontTx/>
              <a:buChar char="-"/>
            </a:pPr>
            <a:r>
              <a:rPr lang="nl-NL" dirty="0" smtClean="0"/>
              <a:t>Werkkapitaal, </a:t>
            </a:r>
            <a:r>
              <a:rPr lang="nl-NL" dirty="0" err="1" smtClean="0"/>
              <a:t>current</a:t>
            </a:r>
            <a:r>
              <a:rPr lang="nl-NL" dirty="0" smtClean="0"/>
              <a:t> ratio, </a:t>
            </a:r>
            <a:r>
              <a:rPr lang="nl-NL" dirty="0" err="1" smtClean="0"/>
              <a:t>quick</a:t>
            </a:r>
            <a:r>
              <a:rPr lang="nl-NL" dirty="0" smtClean="0"/>
              <a:t> ratio</a:t>
            </a:r>
          </a:p>
          <a:p>
            <a:pPr lvl="1">
              <a:buFontTx/>
              <a:buChar char="-"/>
            </a:pPr>
            <a:r>
              <a:rPr lang="nl-NL" dirty="0" smtClean="0"/>
              <a:t>Solvabiliteit</a:t>
            </a:r>
          </a:p>
          <a:p>
            <a:pPr lvl="1">
              <a:buFontTx/>
              <a:buChar char="-"/>
            </a:pPr>
            <a:r>
              <a:rPr lang="nl-NL" dirty="0" smtClean="0"/>
              <a:t>Cashflowoverzicht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Herinvesteren</a:t>
            </a:r>
          </a:p>
          <a:p>
            <a:pPr>
              <a:buFontTx/>
              <a:buChar char="-"/>
            </a:pPr>
            <a:r>
              <a:rPr lang="nl-NL" dirty="0" smtClean="0"/>
              <a:t>Voorraadberekening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Loonwerk kompasanalyse</a:t>
            </a:r>
          </a:p>
          <a:p>
            <a:pPr>
              <a:buFontTx/>
              <a:buChar char="-"/>
            </a:pPr>
            <a:r>
              <a:rPr lang="nl-NL" dirty="0" smtClean="0"/>
              <a:t>Belastingen</a:t>
            </a:r>
          </a:p>
          <a:p>
            <a:pPr lvl="1">
              <a:buFontTx/>
              <a:buChar char="-"/>
            </a:pPr>
            <a:r>
              <a:rPr lang="nl-NL" dirty="0" smtClean="0"/>
              <a:t>Inkomstenbelasting</a:t>
            </a:r>
          </a:p>
          <a:p>
            <a:pPr lvl="1">
              <a:buFontTx/>
              <a:buChar char="-"/>
            </a:pPr>
            <a:r>
              <a:rPr lang="nl-NL" dirty="0" smtClean="0"/>
              <a:t>Vennootschapsbelasting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907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Dat zou moeten lukken</a:t>
            </a:r>
          </a:p>
          <a:p>
            <a:pPr lvl="1"/>
            <a:r>
              <a:rPr lang="nl-NL" dirty="0" smtClean="0"/>
              <a:t>En je moet weten wat je uitrekent.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294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Kompasanalyse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907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8640</TotalTime>
  <Words>43</Words>
  <Application>Microsoft Office PowerPoint</Application>
  <PresentationFormat>Diavoorstelling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Kantoorthema</vt:lpstr>
      <vt:lpstr>PowerPoint-presentatie</vt:lpstr>
      <vt:lpstr>Oefenen</vt:lpstr>
      <vt:lpstr>Kengetallen</vt:lpstr>
      <vt:lpstr>Kompasanalyse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128</cp:revision>
  <dcterms:created xsi:type="dcterms:W3CDTF">2013-11-15T15:05:42Z</dcterms:created>
  <dcterms:modified xsi:type="dcterms:W3CDTF">2019-04-02T12:14:40Z</dcterms:modified>
</cp:coreProperties>
</file>