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Organisatiekunde |</a:t>
            </a:r>
            <a:br>
              <a:rPr lang="nl-NL" dirty="0" smtClean="0"/>
            </a:br>
            <a:r>
              <a:rPr lang="nl-NL" dirty="0" smtClean="0"/>
              <a:t>Deel 2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050832"/>
            <a:ext cx="7766936" cy="1096899"/>
          </a:xfrm>
        </p:spPr>
        <p:txBody>
          <a:bodyPr/>
          <a:lstStyle/>
          <a:p>
            <a:r>
              <a:rPr lang="nl-NL" dirty="0" smtClean="0"/>
              <a:t>LP10 MZ| Les </a:t>
            </a:r>
            <a:r>
              <a:rPr lang="nl-NL" dirty="0" smtClean="0"/>
              <a:t>2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04" y="2779245"/>
            <a:ext cx="18002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1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Coachend instrueren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433317" cy="3880773"/>
          </a:xfrm>
        </p:spPr>
        <p:txBody>
          <a:bodyPr/>
          <a:lstStyle/>
          <a:p>
            <a:r>
              <a:rPr lang="nl-NL" dirty="0" smtClean="0"/>
              <a:t>Zelfvertrouwen verwerven door het toepassen van zes stappen:</a:t>
            </a:r>
          </a:p>
          <a:p>
            <a:pPr>
              <a:buAutoNum type="arabicPeriod"/>
            </a:pPr>
            <a:r>
              <a:rPr lang="nl-NL" dirty="0" smtClean="0"/>
              <a:t>Introduceer (bedoeling van de taak vertellen)</a:t>
            </a:r>
          </a:p>
          <a:p>
            <a:pPr>
              <a:buAutoNum type="arabicPeriod"/>
            </a:pPr>
            <a:r>
              <a:rPr lang="nl-NL" dirty="0" smtClean="0"/>
              <a:t>Pols aanwezige kennis (voorkennis over hetgeen hij al weet, ervaring + eigen ideeën)</a:t>
            </a:r>
          </a:p>
          <a:p>
            <a:pPr>
              <a:buAutoNum type="arabicPeriod"/>
            </a:pPr>
            <a:r>
              <a:rPr lang="nl-NL" dirty="0" smtClean="0"/>
              <a:t>Demonstreer (laat zien hoe je de taak op de juiste wijze uitvoert)</a:t>
            </a:r>
          </a:p>
          <a:p>
            <a:pPr>
              <a:buAutoNum type="arabicPeriod"/>
            </a:pPr>
            <a:r>
              <a:rPr lang="nl-NL" dirty="0" smtClean="0"/>
              <a:t>Beantwoord vragen (over wat je hebt getoond)</a:t>
            </a:r>
          </a:p>
          <a:p>
            <a:pPr>
              <a:buAutoNum type="arabicPeriod"/>
            </a:pPr>
            <a:r>
              <a:rPr lang="nl-NL" dirty="0" smtClean="0"/>
              <a:t>Oefen (laat collega taak uitvoeren en ondersteun waar nodig)</a:t>
            </a:r>
          </a:p>
          <a:p>
            <a:pPr>
              <a:buAutoNum type="arabicPeriod"/>
            </a:pPr>
            <a:r>
              <a:rPr lang="nl-NL" dirty="0" smtClean="0"/>
              <a:t>Reflecteer (wat vond je lastig/goed etc.)</a:t>
            </a:r>
          </a:p>
          <a:p>
            <a:pPr>
              <a:buAutoNum type="arabicPeriod"/>
            </a:pPr>
            <a:endParaRPr lang="nl-NL" dirty="0" smtClean="0"/>
          </a:p>
          <a:p>
            <a:pPr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320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Coachingstechnieken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Actief luisteren (om nieuwe collega goed te leren kennen)</a:t>
            </a:r>
          </a:p>
          <a:p>
            <a:r>
              <a:rPr lang="nl-NL" dirty="0" smtClean="0"/>
              <a:t>Feedback geven (om tot zelfinzicht te komen en zich te verbeteren)</a:t>
            </a:r>
          </a:p>
          <a:p>
            <a:r>
              <a:rPr lang="nl-NL" dirty="0" smtClean="0"/>
              <a:t>Ondersteun bij problemen door gerichte vragen te stellen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Zo leert de collega de problemen zelf op te lossen met de juiste input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956" y="3573266"/>
            <a:ext cx="3510507" cy="315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70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Beoordelen nieuwe collega’s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Werkbegeleider: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Werkt stagiairs in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Handelt als rolmodel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Begeleid stagiair bij vragen/problemen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Ondersteunt stagiair bij ontwikkeling met feedback en reflectieve vragen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Beoordeelt stagiair</a:t>
            </a:r>
          </a:p>
          <a:p>
            <a:pPr marL="0" indent="0">
              <a:buNone/>
            </a:pPr>
            <a:r>
              <a:rPr lang="nl-NL" dirty="0" smtClean="0"/>
              <a:t>* Meestal heeft de opleiding zelf een beoordelingsformulier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693" y="4394311"/>
            <a:ext cx="5318352" cy="198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6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360 Graden feedback-systeem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Hiermee beoordeel je je nieuwe collega samen met andere collega’s op vaardigheden en benodigde resultaten</a:t>
            </a:r>
          </a:p>
          <a:p>
            <a:r>
              <a:rPr lang="nl-NL" dirty="0" smtClean="0"/>
              <a:t>Daarnaast geeft de nieuwe collega of stagiaire ook zelf het formulier in.</a:t>
            </a:r>
          </a:p>
          <a:p>
            <a:r>
              <a:rPr lang="nl-NL" dirty="0" smtClean="0"/>
              <a:t>Inzicht in het eigen beeld (evt. blinde vlekken) en dat van anderen</a:t>
            </a:r>
          </a:p>
          <a:p>
            <a:r>
              <a:rPr lang="nl-NL" dirty="0" smtClean="0"/>
              <a:t>Dit als basis voor verbeterbeleid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63" y="3543971"/>
            <a:ext cx="4887444" cy="269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Beoordelen van vrijwilligers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 smtClean="0"/>
              <a:t>Deze krijgen niet betaald en ontvangen geen studiepunten</a:t>
            </a:r>
          </a:p>
          <a:p>
            <a:r>
              <a:rPr lang="nl-NL" dirty="0" smtClean="0"/>
              <a:t>Beoordeling is informeler</a:t>
            </a:r>
          </a:p>
          <a:p>
            <a:r>
              <a:rPr lang="nl-NL" dirty="0" smtClean="0"/>
              <a:t>Beoordeling is gericht op ontwikkelingswensen/mogelijkheden</a:t>
            </a:r>
          </a:p>
          <a:p>
            <a:r>
              <a:rPr lang="nl-NL" dirty="0" smtClean="0"/>
              <a:t>Wat is nodig voor vrijwilliger om zich prettig te voelen in het werk</a:t>
            </a:r>
          </a:p>
          <a:p>
            <a:r>
              <a:rPr lang="nl-NL" dirty="0" smtClean="0"/>
              <a:t>Goed om af en toe te complimenteren en in het zonnetje te zetten voor bewezen diensten (cadeaubonnen of samenbindende groepsactiviteit te organiseren.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710" y="4229233"/>
            <a:ext cx="4550501" cy="239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3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Persoonlijk Begeleider Specifieke Doelgroepen</a:t>
            </a:r>
          </a:p>
          <a:p>
            <a:r>
              <a:rPr lang="nl-NL" dirty="0" smtClean="0"/>
              <a:t>Naar VW thema 22</a:t>
            </a:r>
          </a:p>
          <a:p>
            <a:r>
              <a:rPr lang="nl-NL" dirty="0" smtClean="0"/>
              <a:t>Maak opdracht </a:t>
            </a:r>
            <a:r>
              <a:rPr lang="nl-NL" dirty="0" smtClean="0"/>
              <a:t>5, </a:t>
            </a:r>
            <a:r>
              <a:rPr lang="nl-NL" dirty="0"/>
              <a:t>6</a:t>
            </a:r>
            <a:r>
              <a:rPr lang="nl-NL" dirty="0" smtClean="0"/>
              <a:t> </a:t>
            </a:r>
            <a:r>
              <a:rPr lang="nl-NL" dirty="0" smtClean="0"/>
              <a:t>&amp; </a:t>
            </a:r>
            <a:r>
              <a:rPr lang="nl-NL" dirty="0" smtClean="0"/>
              <a:t>7</a:t>
            </a:r>
            <a:endParaRPr lang="nl-NL" dirty="0" smtClean="0"/>
          </a:p>
          <a:p>
            <a:r>
              <a:rPr lang="nl-NL" dirty="0" smtClean="0"/>
              <a:t>Sla je opdrachten goed op in je pc, is aan het eind van LP 10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0"/>
            <a:ext cx="2920237" cy="41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</TotalTime>
  <Words>328</Words>
  <Application>Microsoft Office PowerPoint</Application>
  <PresentationFormat>Breedbeeld</PresentationFormat>
  <Paragraphs>41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Organisatiekunde | Deel 2 </vt:lpstr>
      <vt:lpstr>Coachend instrueren</vt:lpstr>
      <vt:lpstr>Coachingstechnieken</vt:lpstr>
      <vt:lpstr>Beoordelen nieuwe collega’s</vt:lpstr>
      <vt:lpstr>360 Graden feedback-systeem</vt:lpstr>
      <vt:lpstr>Beoordelen van vrijwilligers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Organisatiekunde | Deel 2</dc:title>
  <dc:creator>Simon Poelman</dc:creator>
  <cp:lastModifiedBy>Simon Poelman</cp:lastModifiedBy>
  <cp:revision>5</cp:revision>
  <dcterms:created xsi:type="dcterms:W3CDTF">2019-01-14T09:29:57Z</dcterms:created>
  <dcterms:modified xsi:type="dcterms:W3CDTF">2019-01-14T09:56:48Z</dcterms:modified>
</cp:coreProperties>
</file>