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Organisatiekunde |</a:t>
            </a:r>
            <a:br>
              <a:rPr lang="nl-NL" dirty="0" smtClean="0"/>
            </a:br>
            <a:r>
              <a:rPr lang="nl-NL" dirty="0" smtClean="0"/>
              <a:t>Deel 2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2"/>
            <a:ext cx="7766936" cy="1096899"/>
          </a:xfrm>
        </p:spPr>
        <p:txBody>
          <a:bodyPr/>
          <a:lstStyle/>
          <a:p>
            <a:r>
              <a:rPr lang="nl-NL" dirty="0" smtClean="0"/>
              <a:t>LP10 MZ| Les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04" y="2779245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Bijscholing organiseren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Gecertificeerde instellingen organiseren bijscholingen voor je collega’s</a:t>
            </a:r>
          </a:p>
          <a:p>
            <a:r>
              <a:rPr lang="nl-NL" dirty="0" smtClean="0"/>
              <a:t>Je weet dan zeker dat de bijscholing voldoet aan de eisen van het beroepsregister</a:t>
            </a:r>
          </a:p>
          <a:p>
            <a:r>
              <a:rPr lang="nl-NL" dirty="0" smtClean="0"/>
              <a:t>Deze instellingen richten zich op het bieden van:</a:t>
            </a:r>
          </a:p>
          <a:p>
            <a:pPr>
              <a:buFontTx/>
              <a:buChar char="-"/>
            </a:pPr>
            <a:r>
              <a:rPr lang="nl-NL" dirty="0" smtClean="0"/>
              <a:t>Opleidingen</a:t>
            </a:r>
          </a:p>
          <a:p>
            <a:pPr>
              <a:buFontTx/>
              <a:buChar char="-"/>
            </a:pPr>
            <a:r>
              <a:rPr lang="nl-NL" dirty="0" smtClean="0"/>
              <a:t>Bijscholingen</a:t>
            </a:r>
          </a:p>
          <a:p>
            <a:pPr marL="0" indent="0">
              <a:buNone/>
            </a:pPr>
            <a:r>
              <a:rPr lang="nl-NL" dirty="0" smtClean="0"/>
              <a:t>Ook kun je bij behoefte bijscholing volgen bij een welzijnsinstelling met speciale bijscholingsmethode</a:t>
            </a:r>
          </a:p>
          <a:p>
            <a:pPr marL="0" indent="0">
              <a:buNone/>
            </a:pPr>
            <a:r>
              <a:rPr lang="nl-NL" dirty="0" smtClean="0"/>
              <a:t>Kijk altijd als team naar het beschikbare bijscholingsbudget</a:t>
            </a:r>
          </a:p>
          <a:p>
            <a:pPr marL="0" indent="0">
              <a:buNone/>
            </a:pPr>
            <a:r>
              <a:rPr lang="nl-NL" dirty="0" smtClean="0"/>
              <a:t>Soms kies je ervoor slechts een gedeelte van de collega’s een bijscholing te laten volgen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53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One</a:t>
            </a:r>
            <a:r>
              <a:rPr lang="nl-NL" dirty="0" smtClean="0"/>
              <a:t> Minute Coaching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smtClean="0"/>
              <a:t>Deze methode zegt:</a:t>
            </a:r>
          </a:p>
          <a:p>
            <a:r>
              <a:rPr lang="nl-NL" dirty="0" smtClean="0"/>
              <a:t>Ga géén uitgebreide </a:t>
            </a:r>
            <a:r>
              <a:rPr lang="nl-NL" dirty="0" err="1" smtClean="0"/>
              <a:t>coachingsgesprekken</a:t>
            </a:r>
            <a:r>
              <a:rPr lang="nl-NL" dirty="0" smtClean="0"/>
              <a:t> aan.</a:t>
            </a:r>
          </a:p>
          <a:p>
            <a:r>
              <a:rPr lang="nl-NL" dirty="0" smtClean="0"/>
              <a:t>Je geeft collega extra zelfvertrouwen door vier kort uitgevoerde communicatietechnieken:</a:t>
            </a:r>
          </a:p>
          <a:p>
            <a:pPr>
              <a:buAutoNum type="arabicPeriod"/>
            </a:pPr>
            <a:r>
              <a:rPr lang="nl-NL" dirty="0" smtClean="0"/>
              <a:t>Inspireren</a:t>
            </a:r>
          </a:p>
          <a:p>
            <a:pPr>
              <a:buAutoNum type="arabicPeriod"/>
            </a:pPr>
            <a:r>
              <a:rPr lang="nl-NL" dirty="0" smtClean="0"/>
              <a:t>Complimenteren</a:t>
            </a:r>
          </a:p>
          <a:p>
            <a:pPr>
              <a:buAutoNum type="arabicPeriod"/>
            </a:pPr>
            <a:r>
              <a:rPr lang="nl-NL" dirty="0" smtClean="0"/>
              <a:t>Confronteren</a:t>
            </a:r>
          </a:p>
          <a:p>
            <a:pPr>
              <a:buAutoNum type="arabicPeriod"/>
            </a:pPr>
            <a:r>
              <a:rPr lang="nl-NL" dirty="0" smtClean="0"/>
              <a:t>Provoceren</a:t>
            </a:r>
          </a:p>
          <a:p>
            <a:pPr marL="0" indent="0">
              <a:buNone/>
            </a:pPr>
            <a:r>
              <a:rPr lang="nl-NL" dirty="0" smtClean="0"/>
              <a:t>Gebruik deze techniek al je ziet dat collega of stagiair ergens tegenaanloop en maak hem bewust van zijn eigen 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1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Inspireren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Als collega een probleem heeft en het niet ziet zitten kun je hem inspireren het probleem met goede moed aan te pakken</a:t>
            </a:r>
          </a:p>
          <a:p>
            <a:r>
              <a:rPr lang="nl-NL" dirty="0" smtClean="0"/>
              <a:t>Bijvoorbeeld: waar zit in deze situatie de uitdaging voor jou?</a:t>
            </a:r>
          </a:p>
          <a:p>
            <a:r>
              <a:rPr lang="nl-NL" dirty="0" smtClean="0"/>
              <a:t>Probleem als uitdaging laten formuleren maakt de situatie veel leuker (uitdagingen bieden kansen)</a:t>
            </a:r>
          </a:p>
          <a:p>
            <a:r>
              <a:rPr lang="nl-NL" dirty="0" smtClean="0"/>
              <a:t>Je raakt dan trots op jezelf als je de uitdaging hebt voltooid.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92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Complimenteren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geeft iemand naast een goed gevoel ook een duwtje</a:t>
            </a:r>
          </a:p>
          <a:p>
            <a:r>
              <a:rPr lang="nl-NL" dirty="0" smtClean="0"/>
              <a:t>Geef vertrouwen door als je ziet dat iemand iets niet durft te benoemen:</a:t>
            </a:r>
          </a:p>
          <a:p>
            <a:r>
              <a:rPr lang="nl-NL" dirty="0" smtClean="0"/>
              <a:t>Ik denk dat jij dat heel goed kan!</a:t>
            </a:r>
          </a:p>
        </p:txBody>
      </p:sp>
    </p:spTree>
    <p:extLst>
      <p:ext uri="{BB962C8B-B14F-4D97-AF65-F5344CB8AC3E}">
        <p14:creationId xmlns:p14="http://schemas.microsoft.com/office/powerpoint/2010/main" val="293656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Confronteren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Houd de anderen ‘een spiegel voor’</a:t>
            </a:r>
          </a:p>
          <a:p>
            <a:r>
              <a:rPr lang="nl-NL" dirty="0" smtClean="0"/>
              <a:t>Sommige fouten, denkpatronen of inefficiënt gedrag heb je niet altijd van jezelf door</a:t>
            </a:r>
          </a:p>
          <a:p>
            <a:r>
              <a:rPr lang="nl-NL" dirty="0" smtClean="0"/>
              <a:t>Hoe noemen we dit ook wel?</a:t>
            </a:r>
          </a:p>
          <a:p>
            <a:r>
              <a:rPr lang="nl-NL" dirty="0" smtClean="0"/>
              <a:t>Als stagiair vaak zegt: “ja, maar…” geef dan eens aan diegene terug: “ik denk dat je ja, én bedoelt”</a:t>
            </a:r>
          </a:p>
          <a:p>
            <a:r>
              <a:rPr lang="nl-NL" dirty="0" smtClean="0"/>
              <a:t>Dan leert diegene te denken in mogelijkheden in plaats van beperkingen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389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Provoceren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Provoceren = uitdagen</a:t>
            </a:r>
          </a:p>
          <a:p>
            <a:r>
              <a:rPr lang="nl-NL" dirty="0" smtClean="0"/>
              <a:t>Bij </a:t>
            </a:r>
            <a:r>
              <a:rPr lang="nl-NL" dirty="0" err="1" smtClean="0"/>
              <a:t>One</a:t>
            </a:r>
            <a:r>
              <a:rPr lang="nl-NL" dirty="0" smtClean="0"/>
              <a:t> Minute Coaching provoceer je zodat de ander zich bewust wordt van zijn eigen handelen</a:t>
            </a:r>
          </a:p>
          <a:p>
            <a:r>
              <a:rPr lang="nl-NL" dirty="0" smtClean="0"/>
              <a:t>Lachen of als grapje (luchtig)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544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Persoonlijk Begeleider Specifieke Doelgroepen</a:t>
            </a:r>
          </a:p>
          <a:p>
            <a:r>
              <a:rPr lang="nl-NL" dirty="0" smtClean="0"/>
              <a:t>Naar VW thema 22</a:t>
            </a:r>
          </a:p>
          <a:p>
            <a:r>
              <a:rPr lang="nl-NL" dirty="0" smtClean="0"/>
              <a:t>Maak opdracht </a:t>
            </a:r>
            <a:r>
              <a:rPr lang="nl-NL" smtClean="0"/>
              <a:t>8 &amp; </a:t>
            </a:r>
            <a:r>
              <a:rPr lang="nl-NL" dirty="0" smtClean="0"/>
              <a:t>11 (</a:t>
            </a:r>
            <a:r>
              <a:rPr lang="nl-NL" smtClean="0"/>
              <a:t>alleen vraag 1 en 2)</a:t>
            </a:r>
            <a:endParaRPr lang="nl-NL" dirty="0" smtClean="0"/>
          </a:p>
          <a:p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0"/>
            <a:ext cx="2920237" cy="41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8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377</Words>
  <Application>Microsoft Office PowerPoint</Application>
  <PresentationFormat>Breedbeeld</PresentationFormat>
  <Paragraphs>46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Organisatiekunde | Deel 2 </vt:lpstr>
      <vt:lpstr>Bijscholing organiseren</vt:lpstr>
      <vt:lpstr>One Minute Coaching</vt:lpstr>
      <vt:lpstr>Inspireren</vt:lpstr>
      <vt:lpstr>Complimenteren</vt:lpstr>
      <vt:lpstr>Confronteren</vt:lpstr>
      <vt:lpstr>Provoceren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Organisatiekunde | Deel 2</dc:title>
  <dc:creator>Simon Poelman</dc:creator>
  <cp:lastModifiedBy>Simon Poelman</cp:lastModifiedBy>
  <cp:revision>3</cp:revision>
  <dcterms:created xsi:type="dcterms:W3CDTF">2019-01-21T09:29:35Z</dcterms:created>
  <dcterms:modified xsi:type="dcterms:W3CDTF">2019-01-21T09:54:18Z</dcterms:modified>
</cp:coreProperties>
</file>