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7" r:id="rId2"/>
    <p:sldId id="268" r:id="rId3"/>
    <p:sldId id="269" r:id="rId4"/>
    <p:sldId id="270" r:id="rId5"/>
    <p:sldId id="265" r:id="rId6"/>
    <p:sldId id="272" r:id="rId7"/>
    <p:sldId id="276" r:id="rId8"/>
    <p:sldId id="274" r:id="rId9"/>
    <p:sldId id="273" r:id="rId10"/>
    <p:sldId id="277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7"/>
    <p:restoredTop sz="93632"/>
  </p:normalViewPr>
  <p:slideViewPr>
    <p:cSldViewPr snapToGrid="0" snapToObjects="1">
      <p:cViewPr varScale="1">
        <p:scale>
          <a:sx n="38" d="100"/>
          <a:sy n="38" d="100"/>
        </p:scale>
        <p:origin x="200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2E2DE-8819-114F-93EA-D21916EF9DD6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88EFB-9F96-BE47-B7D2-F8774C7EA3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08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2316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2044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424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07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663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1492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4751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9039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2754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1418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729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C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2C318-5C19-2D40-99D4-58C459F2736A}" type="datetimeFigureOut">
              <a:rPr lang="nl-NL" smtClean="0"/>
              <a:t>05-12-18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BA2B7-F3D2-4A40-A75A-08CFB1132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526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instagram.com/helladuijs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hyperlink" Target="https://www.youtube.com/watch?v=VBJAiX9mnu4&amp;t=7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hyperlink" Target="https://www.youtube.com/watch?v=1r705N7lAhU&amp;t=16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hyperlink" Target="http://www.flowerweb.com/en/article/169600/Floral-StreetArt-by-BLOOMs-in-Berlin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hyperlink" Target="http://www.denniskneepkens.nl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hyperlink" Target="https://www.youtube.com/watch?v=6mLA7uAqmMI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hyperlink" Target="https://www.youtube.com/watch?v=OpOOVF6HYw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prezi.com/embed/mtr705swissh/?bgcolor=ffffff&amp;lock_to_path=0&amp;autoplay=0&amp;autohide_ctrls=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../../Users/elfivoermans/Documents/complete%20ppt%20animatie%20af.pp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C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55397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Instagram: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7470312" y="1447800"/>
            <a:ext cx="3938352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Hella </a:t>
            </a: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Duijs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(Keramiste)</a:t>
            </a: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</p:txBody>
      </p:sp>
      <p:pic>
        <p:nvPicPr>
          <p:cNvPr id="3" name="Afbeelding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1264920"/>
            <a:ext cx="7455072" cy="500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6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Welke informatie </a:t>
            </a:r>
            <a:r>
              <a:rPr lang="nl-NL" u="sng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moet</a:t>
            </a:r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erin?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679321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§"/>
            </a:pPr>
            <a:r>
              <a:rPr lang="nl-NL" sz="3200" u="sng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Logo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(zelf ontworpen)</a:t>
            </a:r>
          </a:p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Presentatie moet passen in de gekozen huisstijl</a:t>
            </a: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None/>
            </a:pPr>
            <a:r>
              <a:rPr lang="nl-NL" sz="44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Optioneel:</a:t>
            </a:r>
          </a:p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Visitekaartje</a:t>
            </a:r>
          </a:p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Briefpapier</a:t>
            </a:r>
          </a:p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Bedrijfsauto</a:t>
            </a: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72709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55397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Filmpje: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8460912" y="1392936"/>
            <a:ext cx="3938352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Dior    (</a:t>
            </a: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Flower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wall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)</a:t>
            </a:r>
            <a:endParaRPr lang="nl-NL" sz="30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endParaRPr lang="nl-NL" dirty="0"/>
          </a:p>
        </p:txBody>
      </p:sp>
      <p:pic>
        <p:nvPicPr>
          <p:cNvPr id="3" name="Afbeelding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222"/>
            <a:ext cx="8378682" cy="558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48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55397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Filmpje: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4989576" y="1580960"/>
            <a:ext cx="5141976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nl-NL" sz="320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Exposé: 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Menno Kroon</a:t>
            </a: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endParaRPr lang="nl-NL" dirty="0"/>
          </a:p>
        </p:txBody>
      </p:sp>
      <p:pic>
        <p:nvPicPr>
          <p:cNvPr id="3" name="Afbeelding 2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7892" t="5728" r="8462" b="6709"/>
          <a:stretch/>
        </p:blipFill>
        <p:spPr>
          <a:xfrm>
            <a:off x="1057656" y="1264920"/>
            <a:ext cx="3767328" cy="530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74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55397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Filmpje: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7200900" y="1437997"/>
            <a:ext cx="4631436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Blooming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wheels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: </a:t>
            </a: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Dany</a:t>
            </a: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Eschenbüscher</a:t>
            </a: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endParaRPr lang="nl-NL" dirty="0"/>
          </a:p>
        </p:txBody>
      </p:sp>
      <p:pic>
        <p:nvPicPr>
          <p:cNvPr id="3" name="Afbeelding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671" y="1373988"/>
            <a:ext cx="7333571" cy="548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39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00533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Filmpje: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4922520" y="2396934"/>
            <a:ext cx="5044440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Dennis Kneepkens</a:t>
            </a: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20" y="1133856"/>
            <a:ext cx="3816096" cy="572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49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00533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Sketch-up:</a:t>
            </a:r>
          </a:p>
        </p:txBody>
      </p:sp>
      <p:pic>
        <p:nvPicPr>
          <p:cNvPr id="3" name="Afbeelding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0056"/>
            <a:ext cx="10533888" cy="526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72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00533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Sketch-up:</a:t>
            </a:r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16" y="1266444"/>
            <a:ext cx="7455408" cy="5591556"/>
          </a:xfrm>
          <a:prstGeom prst="rect">
            <a:avLst/>
          </a:prstGeom>
        </p:spPr>
      </p:pic>
      <p:sp>
        <p:nvSpPr>
          <p:cNvPr id="5" name="Tijdelijke aanduiding voor inhoud 2"/>
          <p:cNvSpPr>
            <a:spLocks noGrp="1"/>
          </p:cNvSpPr>
          <p:nvPr>
            <p:ph idx="1"/>
          </p:nvPr>
        </p:nvSpPr>
        <p:spPr>
          <a:xfrm>
            <a:off x="8497824" y="1886553"/>
            <a:ext cx="3694176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nl-NL" sz="320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Tutorial</a:t>
            </a: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075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00533"/>
            <a:ext cx="10515600" cy="1325563"/>
          </a:xfrm>
        </p:spPr>
        <p:txBody>
          <a:bodyPr/>
          <a:lstStyle/>
          <a:p>
            <a:r>
              <a:rPr lang="nl-NL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Prezi</a:t>
            </a:r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: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7994904" y="2250630"/>
            <a:ext cx="4700016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nl-NL" sz="3200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Mr </a:t>
            </a:r>
            <a:r>
              <a:rPr lang="nl-NL" sz="3200" dirty="0" err="1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Prezident</a:t>
            </a: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>
              <a:buFont typeface="Wingdings" charset="2"/>
              <a:buChar char="§"/>
            </a:pPr>
            <a:endParaRPr lang="nl-NL" sz="3200" dirty="0">
              <a:solidFill>
                <a:schemeClr val="accent2">
                  <a:lumMod val="75000"/>
                </a:schemeClr>
              </a:solidFill>
              <a:latin typeface="Courier New" charset="0"/>
              <a:ea typeface="Courier New" charset="0"/>
              <a:cs typeface="Courier New" charset="0"/>
            </a:endParaRPr>
          </a:p>
        </p:txBody>
      </p:sp>
      <p:pic>
        <p:nvPicPr>
          <p:cNvPr id="3" name="Afbeelding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1387348"/>
            <a:ext cx="7994904" cy="449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8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64" y="200533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Courier New" charset="0"/>
                <a:ea typeface="Courier New" charset="0"/>
                <a:cs typeface="Courier New" charset="0"/>
              </a:rPr>
              <a:t>PPT:</a:t>
            </a:r>
          </a:p>
        </p:txBody>
      </p:sp>
      <p:pic>
        <p:nvPicPr>
          <p:cNvPr id="4" name="Afbeelding 3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2408"/>
            <a:ext cx="10058400" cy="564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79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</TotalTime>
  <Words>64</Words>
  <Application>Microsoft Macintosh PowerPoint</Application>
  <PresentationFormat>Breedbeeld</PresentationFormat>
  <Paragraphs>30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Wingdings</vt:lpstr>
      <vt:lpstr>Office-thema</vt:lpstr>
      <vt:lpstr>Instagram:</vt:lpstr>
      <vt:lpstr>Filmpje:</vt:lpstr>
      <vt:lpstr>Filmpje:</vt:lpstr>
      <vt:lpstr>Filmpje:</vt:lpstr>
      <vt:lpstr>Filmpje:</vt:lpstr>
      <vt:lpstr>Sketch-up:</vt:lpstr>
      <vt:lpstr>Sketch-up:</vt:lpstr>
      <vt:lpstr>Prezi:</vt:lpstr>
      <vt:lpstr>PPT:</vt:lpstr>
      <vt:lpstr>Welke informatie moet erin?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Verpakken</dc:title>
  <dc:creator>Microsoft Office-gebruiker</dc:creator>
  <cp:lastModifiedBy>Microsoft Office-gebruiker</cp:lastModifiedBy>
  <cp:revision>58</cp:revision>
  <cp:lastPrinted>2018-12-05T10:28:40Z</cp:lastPrinted>
  <dcterms:created xsi:type="dcterms:W3CDTF">2018-02-19T14:12:40Z</dcterms:created>
  <dcterms:modified xsi:type="dcterms:W3CDTF">2018-12-05T10:43:54Z</dcterms:modified>
</cp:coreProperties>
</file>