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5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E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7"/>
    <p:restoredTop sz="94685"/>
  </p:normalViewPr>
  <p:slideViewPr>
    <p:cSldViewPr snapToGrid="0" snapToObjects="1">
      <p:cViewPr varScale="1">
        <p:scale>
          <a:sx n="95" d="100"/>
          <a:sy n="95" d="100"/>
        </p:scale>
        <p:origin x="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89DD8-B6D6-1349-A84A-41CBE18C8886}" type="datetimeFigureOut">
              <a:rPr lang="nl-NL" smtClean="0"/>
              <a:t>13-01-19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9C629-3435-D84A-879F-036634B39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5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1/13/19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nswergarden.ch/85011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55137A-730C-B744-9F5C-5F7193C201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Verbranding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E4CCCB-17C9-2A4D-8D7B-523154EB00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3 – Basisstof 2</a:t>
            </a:r>
          </a:p>
        </p:txBody>
      </p:sp>
    </p:spTree>
    <p:extLst>
      <p:ext uri="{BB962C8B-B14F-4D97-AF65-F5344CB8AC3E}">
        <p14:creationId xmlns:p14="http://schemas.microsoft.com/office/powerpoint/2010/main" val="3587498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357500-2F69-F84C-8A23-C9FE8302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inspanning met je lichaam?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6C40B89-DD0E-CC43-A459-558FA1E3B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049" y="2387600"/>
            <a:ext cx="3630969" cy="3581400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AEA386C-2561-F74D-98B4-772BBFC08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100" y="2209800"/>
            <a:ext cx="2616200" cy="37592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587F80A-0E4D-DE48-A83B-6308CCA3E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3382" y="1793106"/>
            <a:ext cx="3340715" cy="417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56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8AF39-4FD0-064A-9D1D-0368808E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CB0195-B697-AE45-8D74-470003839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7, 8 en 9</a:t>
            </a:r>
          </a:p>
          <a:p>
            <a:pPr lvl="1"/>
            <a:r>
              <a:rPr lang="nl-NL" dirty="0"/>
              <a:t>Pagina 143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946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A1F6E-8B68-1049-8B0D-6CF724B6F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Stille wanddiscussie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D3004B-D01F-BE43-858B-768FBD530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zo, als ik klaar ben met mijn uitleg, je telefoon.</a:t>
            </a:r>
          </a:p>
          <a:p>
            <a:r>
              <a:rPr lang="nl-NL" dirty="0"/>
              <a:t>Ga naar </a:t>
            </a:r>
            <a:r>
              <a:rPr lang="nl-NL" dirty="0">
                <a:hlinkClick r:id="rId2"/>
              </a:rPr>
              <a:t>https://answergarden.ch/850119</a:t>
            </a:r>
            <a:endParaRPr lang="nl-NL" dirty="0"/>
          </a:p>
          <a:p>
            <a:r>
              <a:rPr lang="nl-NL" dirty="0"/>
              <a:t>Vul daar in een minuut tijd zoveel mogelijk woorden in die te maken hebben met inspanning verbranding. (Elk woord als los antwoord)</a:t>
            </a:r>
          </a:p>
          <a:p>
            <a:r>
              <a:rPr lang="nl-NL" dirty="0"/>
              <a:t>Na een minuut legt iedereen zijn telefoon weer terug in de tas voor in de klas!</a:t>
            </a:r>
          </a:p>
          <a:p>
            <a:r>
              <a:rPr lang="nl-NL" dirty="0"/>
              <a:t>Daarna gaan we met zijn allen de </a:t>
            </a:r>
            <a:r>
              <a:rPr lang="nl-NL"/>
              <a:t>antwoorden bespreken.</a:t>
            </a: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FE41E5E-A83A-5041-95B2-9C2D23516E89}"/>
              </a:ext>
            </a:extLst>
          </p:cNvPr>
          <p:cNvSpPr/>
          <p:nvPr/>
        </p:nvSpPr>
        <p:spPr>
          <a:xfrm>
            <a:off x="1707356" y="4774049"/>
            <a:ext cx="8929688" cy="900112"/>
          </a:xfrm>
          <a:prstGeom prst="rect">
            <a:avLst/>
          </a:prstGeom>
          <a:gradFill flip="none" rotWithShape="1">
            <a:gsLst>
              <a:gs pos="100000">
                <a:srgbClr val="68E704"/>
              </a:gs>
              <a:gs pos="0">
                <a:srgbClr val="68E704"/>
              </a:gs>
              <a:gs pos="41000">
                <a:srgbClr val="FFC000"/>
              </a:gs>
              <a:gs pos="79000">
                <a:srgbClr val="68E704"/>
              </a:gs>
              <a:gs pos="0">
                <a:srgbClr val="FF0000"/>
              </a:gs>
              <a:gs pos="56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087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6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91FC7-6C7C-FB4F-996C-9A07BEB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Draai en praat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99FB5D-0033-1D47-8E9A-20DACB963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21826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Persoon 1: Welke 3 verbrandingsproducten zijn er?</a:t>
            </a:r>
          </a:p>
          <a:p>
            <a:pPr marL="0" indent="0">
              <a:buNone/>
            </a:pPr>
            <a:r>
              <a:rPr lang="nl-NL" dirty="0"/>
              <a:t>Persoon 2: Wat zijn de drie vormen van energie?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648312-A41D-E94A-AC6D-32C902DF90DC}"/>
              </a:ext>
            </a:extLst>
          </p:cNvPr>
          <p:cNvSpPr/>
          <p:nvPr/>
        </p:nvSpPr>
        <p:spPr>
          <a:xfrm>
            <a:off x="1707356" y="3604155"/>
            <a:ext cx="8929688" cy="900112"/>
          </a:xfrm>
          <a:prstGeom prst="rect">
            <a:avLst/>
          </a:prstGeom>
          <a:gradFill flip="none" rotWithShape="1">
            <a:gsLst>
              <a:gs pos="100000">
                <a:srgbClr val="68E704"/>
              </a:gs>
              <a:gs pos="0">
                <a:srgbClr val="68E704"/>
              </a:gs>
              <a:gs pos="41000">
                <a:srgbClr val="FFC000"/>
              </a:gs>
              <a:gs pos="79000">
                <a:srgbClr val="68E704"/>
              </a:gs>
              <a:gs pos="0">
                <a:srgbClr val="FF0000"/>
              </a:gs>
              <a:gs pos="56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40D24465-99AE-B947-B133-A4CADB941FAC}"/>
              </a:ext>
            </a:extLst>
          </p:cNvPr>
          <p:cNvSpPr/>
          <p:nvPr/>
        </p:nvSpPr>
        <p:spPr>
          <a:xfrm>
            <a:off x="1707356" y="3604155"/>
            <a:ext cx="8929688" cy="900112"/>
          </a:xfrm>
          <a:prstGeom prst="rect">
            <a:avLst/>
          </a:prstGeom>
          <a:gradFill flip="none" rotWithShape="1">
            <a:gsLst>
              <a:gs pos="100000">
                <a:srgbClr val="68E704"/>
              </a:gs>
              <a:gs pos="0">
                <a:srgbClr val="68E704"/>
              </a:gs>
              <a:gs pos="41000">
                <a:srgbClr val="FFC000"/>
              </a:gs>
              <a:gs pos="79000">
                <a:srgbClr val="68E704"/>
              </a:gs>
              <a:gs pos="0">
                <a:srgbClr val="FF0000"/>
              </a:gs>
              <a:gs pos="56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24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0" dur="2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9" dur="2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34996-41C0-DB43-91FC-1C4256059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einde van de les…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60E1CE-C04F-4241-9394-2A3F68D46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… kan je het reactieschema van verbranding opschrijven.</a:t>
            </a:r>
          </a:p>
          <a:p>
            <a:pPr lvl="1"/>
            <a:r>
              <a:rPr lang="nl-NL" dirty="0"/>
              <a:t>De fabriek</a:t>
            </a:r>
          </a:p>
          <a:p>
            <a:r>
              <a:rPr lang="nl-NL" dirty="0"/>
              <a:t>... Kan je benoemen welke stoffen belangrijk zijn voor de verbranding in je lichaam.</a:t>
            </a:r>
          </a:p>
          <a:p>
            <a:r>
              <a:rPr lang="nl-NL" dirty="0"/>
              <a:t>… kan je uitleggen wat lichamelijke inspanning met je verbranding doet.</a:t>
            </a:r>
          </a:p>
        </p:txBody>
      </p:sp>
    </p:spTree>
    <p:extLst>
      <p:ext uri="{BB962C8B-B14F-4D97-AF65-F5344CB8AC3E}">
        <p14:creationId xmlns:p14="http://schemas.microsoft.com/office/powerpoint/2010/main" val="12140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9D5F7-3822-F54D-AFF0-11AA4FCF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Brandstof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C75829-5C6B-6E41-8C32-46A975736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was dat ook alweer?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8B2E7CD-2954-C347-AA1C-3B5F06DAF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16" y="2171700"/>
            <a:ext cx="5702501" cy="3435523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4A4151B5-AEC2-5B4B-B719-836A2F389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101" y="911312"/>
            <a:ext cx="4480983" cy="52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2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F14D0-4953-3B4F-9557-73052BC7D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Zuurstof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4D1C25B-CC85-184E-9EBA-3BEBEF7A4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8319" y="1428750"/>
            <a:ext cx="6087762" cy="4803851"/>
          </a:xfrm>
        </p:spPr>
      </p:pic>
    </p:spTree>
    <p:extLst>
      <p:ext uri="{BB962C8B-B14F-4D97-AF65-F5344CB8AC3E}">
        <p14:creationId xmlns:p14="http://schemas.microsoft.com/office/powerpoint/2010/main" val="239272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FFA98F-A891-904A-9F3D-A31707719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Verbrandingsproducten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AFDF735-AFB1-4E41-9811-D1870FB22B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8633" y="1390650"/>
            <a:ext cx="3619500" cy="3136900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9F0657EE-203B-FC41-8DF4-DDC6A5F55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133" y="3433770"/>
            <a:ext cx="4696884" cy="3288764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6F018148-750B-D043-AAEC-B69FB7190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017" y="202546"/>
            <a:ext cx="2182282" cy="323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1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40A44-ED93-134F-A92E-0C33D9B0B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fabriek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666F46-B0E7-684E-95AD-26D8FF2E1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4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91FC7-6C7C-FB4F-996C-9A07BEB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Draai en praat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99FB5D-0033-1D47-8E9A-20DACB963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21826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Wat doet lichamelijke inspanning met je verbranding?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648312-A41D-E94A-AC6D-32C902DF90DC}"/>
              </a:ext>
            </a:extLst>
          </p:cNvPr>
          <p:cNvSpPr/>
          <p:nvPr/>
        </p:nvSpPr>
        <p:spPr>
          <a:xfrm>
            <a:off x="1707356" y="3604155"/>
            <a:ext cx="8929688" cy="900112"/>
          </a:xfrm>
          <a:prstGeom prst="rect">
            <a:avLst/>
          </a:prstGeom>
          <a:gradFill flip="none" rotWithShape="1">
            <a:gsLst>
              <a:gs pos="100000">
                <a:srgbClr val="68E704"/>
              </a:gs>
              <a:gs pos="0">
                <a:srgbClr val="68E704"/>
              </a:gs>
              <a:gs pos="41000">
                <a:srgbClr val="FFC000"/>
              </a:gs>
              <a:gs pos="79000">
                <a:srgbClr val="68E704"/>
              </a:gs>
              <a:gs pos="0">
                <a:srgbClr val="FF0000"/>
              </a:gs>
              <a:gs pos="56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40D24465-99AE-B947-B133-A4CADB941FAC}"/>
              </a:ext>
            </a:extLst>
          </p:cNvPr>
          <p:cNvSpPr/>
          <p:nvPr/>
        </p:nvSpPr>
        <p:spPr>
          <a:xfrm>
            <a:off x="1707356" y="4818065"/>
            <a:ext cx="8929688" cy="900112"/>
          </a:xfrm>
          <a:prstGeom prst="rect">
            <a:avLst/>
          </a:prstGeom>
          <a:gradFill flip="none" rotWithShape="1">
            <a:gsLst>
              <a:gs pos="100000">
                <a:srgbClr val="68E704"/>
              </a:gs>
              <a:gs pos="0">
                <a:srgbClr val="68E704"/>
              </a:gs>
              <a:gs pos="41000">
                <a:srgbClr val="FFC000"/>
              </a:gs>
              <a:gs pos="79000">
                <a:srgbClr val="68E704"/>
              </a:gs>
              <a:gs pos="0">
                <a:srgbClr val="FF0000"/>
              </a:gs>
              <a:gs pos="56000">
                <a:srgbClr val="FFC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61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3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3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2A5505-01A8-1D4D-A484-5AD669525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inspanning met je lichaam?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A8BE2CD-15C6-EC43-A569-2FE46811E2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9708" y="1725366"/>
            <a:ext cx="4504983" cy="4429901"/>
          </a:xfrm>
        </p:spPr>
      </p:pic>
    </p:spTree>
    <p:extLst>
      <p:ext uri="{BB962C8B-B14F-4D97-AF65-F5344CB8AC3E}">
        <p14:creationId xmlns:p14="http://schemas.microsoft.com/office/powerpoint/2010/main" val="1778581447"/>
      </p:ext>
    </p:extLst>
  </p:cSld>
  <p:clrMapOvr>
    <a:masterClrMapping/>
  </p:clrMapOvr>
</p:sld>
</file>

<file path=ppt/theme/theme1.xml><?xml version="1.0" encoding="utf-8"?>
<a:theme xmlns:a="http://schemas.openxmlformats.org/drawingml/2006/main" name="Bijsnij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Bijsnijden</Template>
  <TotalTime>165</TotalTime>
  <Words>199</Words>
  <Application>Microsoft Macintosh PowerPoint</Application>
  <PresentationFormat>Breedbeeld</PresentationFormat>
  <Paragraphs>28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Calibri</vt:lpstr>
      <vt:lpstr>Franklin Gothic Book</vt:lpstr>
      <vt:lpstr>Bijsnijden</vt:lpstr>
      <vt:lpstr>Verbranding </vt:lpstr>
      <vt:lpstr>Draai en praat</vt:lpstr>
      <vt:lpstr>Aan het einde van de les…</vt:lpstr>
      <vt:lpstr>Brandstof</vt:lpstr>
      <vt:lpstr>Zuurstof</vt:lpstr>
      <vt:lpstr>Verbrandingsproducten</vt:lpstr>
      <vt:lpstr>De fabriek</vt:lpstr>
      <vt:lpstr>Draai en praat</vt:lpstr>
      <vt:lpstr>Wat doet inspanning met je lichaam?</vt:lpstr>
      <vt:lpstr>Wat doet inspanning met je lichaam?</vt:lpstr>
      <vt:lpstr>Aan de slag!</vt:lpstr>
      <vt:lpstr>Stille wanddiscussie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Verbranding </dc:title>
  <dc:creator>Brigit Kappe</dc:creator>
  <cp:lastModifiedBy>Brigit Kappe</cp:lastModifiedBy>
  <cp:revision>8</cp:revision>
  <dcterms:created xsi:type="dcterms:W3CDTF">2019-01-11T11:15:03Z</dcterms:created>
  <dcterms:modified xsi:type="dcterms:W3CDTF">2019-01-13T10:36:22Z</dcterms:modified>
</cp:coreProperties>
</file>