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4" r:id="rId8"/>
    <p:sldId id="265" r:id="rId9"/>
    <p:sldId id="266" r:id="rId10"/>
    <p:sldId id="262" r:id="rId11"/>
    <p:sldId id="263" r:id="rId12"/>
    <p:sldId id="267" r:id="rId13"/>
    <p:sldId id="268" r:id="rId14"/>
    <p:sldId id="270" r:id="rId15"/>
    <p:sldId id="271" r:id="rId16"/>
  </p:sldIdLst>
  <p:sldSz cx="9144000" cy="6858000" type="screen4x3"/>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7" d="100"/>
          <a:sy n="87" d="100"/>
        </p:scale>
        <p:origin x="-1062" y="-8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sp>
        <p:nvSpPr>
          <p:cNvPr id="7" name="Rond diagonale hoek rechthoek 6"/>
          <p:cNvSpPr/>
          <p:nvPr/>
        </p:nvSpPr>
        <p:spPr>
          <a:xfrm>
            <a:off x="164592" y="146304"/>
            <a:ext cx="8814816" cy="2505456"/>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Titel 7"/>
          <p:cNvSpPr>
            <a:spLocks noGrp="1"/>
          </p:cNvSpPr>
          <p:nvPr>
            <p:ph type="ctrTitle"/>
          </p:nvPr>
        </p:nvSpPr>
        <p:spPr>
          <a:xfrm>
            <a:off x="464234" y="381001"/>
            <a:ext cx="8229600" cy="2209800"/>
          </a:xfrm>
        </p:spPr>
        <p:txBody>
          <a:bodyPr lIns="45720" rIns="228600" anchor="b">
            <a:normAutofit/>
          </a:bodyPr>
          <a:lstStyle>
            <a:lvl1pPr marL="0" algn="r">
              <a:defRPr sz="4800"/>
            </a:lvl1pPr>
            <a:extLst/>
          </a:lstStyle>
          <a:p>
            <a:r>
              <a:rPr kumimoji="0" lang="nl-NL" smtClean="0"/>
              <a:t>Klik om de stijl te bewerken</a:t>
            </a:r>
            <a:endParaRPr kumimoji="0" lang="en-US"/>
          </a:p>
        </p:txBody>
      </p:sp>
      <p:sp>
        <p:nvSpPr>
          <p:cNvPr id="9" name="Ondertitel 8"/>
          <p:cNvSpPr>
            <a:spLocks noGrp="1"/>
          </p:cNvSpPr>
          <p:nvPr>
            <p:ph type="subTitle" idx="1"/>
          </p:nvPr>
        </p:nvSpPr>
        <p:spPr>
          <a:xfrm>
            <a:off x="2133600" y="2819400"/>
            <a:ext cx="6560234" cy="1752600"/>
          </a:xfrm>
        </p:spPr>
        <p:txBody>
          <a:bodyPr lIns="45720" rIns="246888"/>
          <a:lstStyle>
            <a:lvl1pPr marL="0" indent="0" algn="r">
              <a:spcBef>
                <a:spcPts val="0"/>
              </a:spcBef>
              <a:buNone/>
              <a:defRPr>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nl-NL" smtClean="0"/>
              <a:t>Klik om de ondertitelstijl van het model te bewerken</a:t>
            </a:r>
            <a:endParaRPr kumimoji="0" lang="en-US"/>
          </a:p>
        </p:txBody>
      </p:sp>
      <p:sp>
        <p:nvSpPr>
          <p:cNvPr id="10" name="Tijdelijke aanduiding voor datum 9"/>
          <p:cNvSpPr>
            <a:spLocks noGrp="1"/>
          </p:cNvSpPr>
          <p:nvPr>
            <p:ph type="dt" sz="half" idx="10"/>
          </p:nvPr>
        </p:nvSpPr>
        <p:spPr>
          <a:xfrm>
            <a:off x="5562600" y="6509004"/>
            <a:ext cx="3002280" cy="274320"/>
          </a:xfrm>
        </p:spPr>
        <p:txBody>
          <a:bodyPr vert="horz" rtlCol="0"/>
          <a:lstStyle>
            <a:extLst/>
          </a:lstStyle>
          <a:p>
            <a:fld id="{BBD3D618-7872-4CDD-92E4-910DCA40650D}" type="datetimeFigureOut">
              <a:rPr lang="nl-NL" smtClean="0"/>
              <a:t>15-1-2019</a:t>
            </a:fld>
            <a:endParaRPr lang="nl-NL"/>
          </a:p>
        </p:txBody>
      </p:sp>
      <p:sp>
        <p:nvSpPr>
          <p:cNvPr id="11" name="Tijdelijke aanduiding voor dianummer 10"/>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EF952D46-1D60-409D-AED8-B4B26D16735B}" type="slidenum">
              <a:rPr lang="nl-NL" smtClean="0"/>
              <a:t>‹nr.›</a:t>
            </a:fld>
            <a:endParaRPr lang="nl-NL"/>
          </a:p>
        </p:txBody>
      </p:sp>
      <p:sp>
        <p:nvSpPr>
          <p:cNvPr id="12" name="Tijdelijke aanduiding voor voettekst 11"/>
          <p:cNvSpPr>
            <a:spLocks noGrp="1"/>
          </p:cNvSpPr>
          <p:nvPr>
            <p:ph type="ftr" sz="quarter" idx="12"/>
          </p:nvPr>
        </p:nvSpPr>
        <p:spPr>
          <a:xfrm>
            <a:off x="1600200" y="6509004"/>
            <a:ext cx="3907464" cy="274320"/>
          </a:xfrm>
        </p:spPr>
        <p:txBody>
          <a:bodyPr vert="horz" rtlCol="0"/>
          <a:lstStyle>
            <a:extLst/>
          </a:lstStyle>
          <a:p>
            <a:endParaRPr lang="nl-NL"/>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extLst/>
          </a:lstStyle>
          <a:p>
            <a:r>
              <a:rPr kumimoji="0" lang="nl-NL" smtClean="0"/>
              <a:t>Klik om de stijl te bewerken</a:t>
            </a:r>
            <a:endParaRPr kumimoji="0" lang="en-US"/>
          </a:p>
        </p:txBody>
      </p:sp>
      <p:sp>
        <p:nvSpPr>
          <p:cNvPr id="3" name="Tijdelijke aanduiding voor verticale tekst 2"/>
          <p:cNvSpPr>
            <a:spLocks noGrp="1"/>
          </p:cNvSpPr>
          <p:nvPr>
            <p:ph type="body" orient="vert" idx="1"/>
          </p:nvPr>
        </p:nvSpPr>
        <p:spPr/>
        <p:txBody>
          <a:bodyPr vert="eaVert"/>
          <a:lstStyle>
            <a:extLst/>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
        <p:nvSpPr>
          <p:cNvPr id="4" name="Tijdelijke aanduiding voor datum 3"/>
          <p:cNvSpPr>
            <a:spLocks noGrp="1"/>
          </p:cNvSpPr>
          <p:nvPr>
            <p:ph type="dt" sz="half" idx="10"/>
          </p:nvPr>
        </p:nvSpPr>
        <p:spPr/>
        <p:txBody>
          <a:bodyPr/>
          <a:lstStyle>
            <a:extLst/>
          </a:lstStyle>
          <a:p>
            <a:fld id="{BBD3D618-7872-4CDD-92E4-910DCA40650D}" type="datetimeFigureOut">
              <a:rPr lang="nl-NL" smtClean="0"/>
              <a:t>15-1-2019</a:t>
            </a:fld>
            <a:endParaRPr lang="nl-NL"/>
          </a:p>
        </p:txBody>
      </p:sp>
      <p:sp>
        <p:nvSpPr>
          <p:cNvPr id="5" name="Tijdelijke aanduiding voor voettekst 4"/>
          <p:cNvSpPr>
            <a:spLocks noGrp="1"/>
          </p:cNvSpPr>
          <p:nvPr>
            <p:ph type="ftr" sz="quarter" idx="11"/>
          </p:nvPr>
        </p:nvSpPr>
        <p:spPr/>
        <p:txBody>
          <a:bodyPr/>
          <a:lstStyle>
            <a:extLst/>
          </a:lstStyle>
          <a:p>
            <a:endParaRPr lang="nl-NL"/>
          </a:p>
        </p:txBody>
      </p:sp>
      <p:sp>
        <p:nvSpPr>
          <p:cNvPr id="6" name="Tijdelijke aanduiding voor dianummer 5"/>
          <p:cNvSpPr>
            <a:spLocks noGrp="1"/>
          </p:cNvSpPr>
          <p:nvPr>
            <p:ph type="sldNum" sz="quarter" idx="12"/>
          </p:nvPr>
        </p:nvSpPr>
        <p:spPr/>
        <p:txBody>
          <a:bodyPr/>
          <a:lstStyle>
            <a:extLst/>
          </a:lstStyle>
          <a:p>
            <a:fld id="{EF952D46-1D60-409D-AED8-B4B26D16735B}" type="slidenum">
              <a:rPr lang="nl-NL" smtClean="0"/>
              <a:t>‹nr.›</a:t>
            </a:fld>
            <a:endParaRPr lang="nl-N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629400" y="274638"/>
            <a:ext cx="2057400" cy="5851525"/>
          </a:xfrm>
        </p:spPr>
        <p:txBody>
          <a:bodyPr vert="eaVert"/>
          <a:lstStyle>
            <a:lvl1pPr algn="l">
              <a:defRPr/>
            </a:lvl1pPr>
            <a:extLst/>
          </a:lstStyle>
          <a:p>
            <a:r>
              <a:rPr kumimoji="0" lang="nl-NL" smtClean="0"/>
              <a:t>Klik om de stijl te bewerken</a:t>
            </a:r>
            <a:endParaRPr kumimoji="0" lang="en-US"/>
          </a:p>
        </p:txBody>
      </p:sp>
      <p:sp>
        <p:nvSpPr>
          <p:cNvPr id="3" name="Tijdelijke aanduiding voor verticale tekst 2"/>
          <p:cNvSpPr>
            <a:spLocks noGrp="1"/>
          </p:cNvSpPr>
          <p:nvPr>
            <p:ph type="body" orient="vert" idx="1"/>
          </p:nvPr>
        </p:nvSpPr>
        <p:spPr>
          <a:xfrm>
            <a:off x="457200" y="274638"/>
            <a:ext cx="6019800" cy="5851525"/>
          </a:xfrm>
        </p:spPr>
        <p:txBody>
          <a:bodyPr vert="eaVert"/>
          <a:lstStyle>
            <a:extLst/>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
        <p:nvSpPr>
          <p:cNvPr id="4" name="Tijdelijke aanduiding voor datum 3"/>
          <p:cNvSpPr>
            <a:spLocks noGrp="1"/>
          </p:cNvSpPr>
          <p:nvPr>
            <p:ph type="dt" sz="half" idx="10"/>
          </p:nvPr>
        </p:nvSpPr>
        <p:spPr/>
        <p:txBody>
          <a:bodyPr/>
          <a:lstStyle>
            <a:extLst/>
          </a:lstStyle>
          <a:p>
            <a:fld id="{BBD3D618-7872-4CDD-92E4-910DCA40650D}" type="datetimeFigureOut">
              <a:rPr lang="nl-NL" smtClean="0"/>
              <a:t>15-1-2019</a:t>
            </a:fld>
            <a:endParaRPr lang="nl-NL"/>
          </a:p>
        </p:txBody>
      </p:sp>
      <p:sp>
        <p:nvSpPr>
          <p:cNvPr id="5" name="Tijdelijke aanduiding voor voettekst 4"/>
          <p:cNvSpPr>
            <a:spLocks noGrp="1"/>
          </p:cNvSpPr>
          <p:nvPr>
            <p:ph type="ftr" sz="quarter" idx="11"/>
          </p:nvPr>
        </p:nvSpPr>
        <p:spPr/>
        <p:txBody>
          <a:bodyPr/>
          <a:lstStyle>
            <a:extLst/>
          </a:lstStyle>
          <a:p>
            <a:endParaRPr lang="nl-NL"/>
          </a:p>
        </p:txBody>
      </p:sp>
      <p:sp>
        <p:nvSpPr>
          <p:cNvPr id="6" name="Tijdelijke aanduiding voor dianummer 5"/>
          <p:cNvSpPr>
            <a:spLocks noGrp="1"/>
          </p:cNvSpPr>
          <p:nvPr>
            <p:ph type="sldNum" sz="quarter" idx="12"/>
          </p:nvPr>
        </p:nvSpPr>
        <p:spPr/>
        <p:txBody>
          <a:bodyPr/>
          <a:lstStyle>
            <a:extLst/>
          </a:lstStyle>
          <a:p>
            <a:fld id="{EF952D46-1D60-409D-AED8-B4B26D16735B}" type="slidenum">
              <a:rPr lang="nl-NL" smtClean="0"/>
              <a:t>‹nr.›</a:t>
            </a:fld>
            <a:endParaRPr lang="nl-N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7" name="Rechthoek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el 1"/>
          <p:cNvSpPr>
            <a:spLocks noGrp="1"/>
          </p:cNvSpPr>
          <p:nvPr>
            <p:ph type="title"/>
          </p:nvPr>
        </p:nvSpPr>
        <p:spPr/>
        <p:txBody>
          <a:bodyPr/>
          <a:lstStyle>
            <a:extLst/>
          </a:lstStyle>
          <a:p>
            <a:r>
              <a:rPr kumimoji="0" lang="nl-NL" smtClean="0"/>
              <a:t>Klik om de stijl te bewerken</a:t>
            </a:r>
            <a:endParaRPr kumimoji="0" lang="en-US"/>
          </a:p>
        </p:txBody>
      </p:sp>
      <p:sp>
        <p:nvSpPr>
          <p:cNvPr id="3" name="Tijdelijke aanduiding voor inhoud 2"/>
          <p:cNvSpPr>
            <a:spLocks noGrp="1"/>
          </p:cNvSpPr>
          <p:nvPr>
            <p:ph idx="1"/>
          </p:nvPr>
        </p:nvSpPr>
        <p:spPr/>
        <p:txBody>
          <a:bodyPr/>
          <a:lstStyle>
            <a:extLst/>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
        <p:nvSpPr>
          <p:cNvPr id="4" name="Tijdelijke aanduiding voor datum 3"/>
          <p:cNvSpPr>
            <a:spLocks noGrp="1"/>
          </p:cNvSpPr>
          <p:nvPr>
            <p:ph type="dt" sz="half" idx="10"/>
          </p:nvPr>
        </p:nvSpPr>
        <p:spPr/>
        <p:txBody>
          <a:bodyPr/>
          <a:lstStyle>
            <a:extLst/>
          </a:lstStyle>
          <a:p>
            <a:fld id="{BBD3D618-7872-4CDD-92E4-910DCA40650D}" type="datetimeFigureOut">
              <a:rPr lang="nl-NL" smtClean="0"/>
              <a:t>15-1-2019</a:t>
            </a:fld>
            <a:endParaRPr lang="nl-NL"/>
          </a:p>
        </p:txBody>
      </p:sp>
      <p:sp>
        <p:nvSpPr>
          <p:cNvPr id="5" name="Tijdelijke aanduiding voor voettekst 4"/>
          <p:cNvSpPr>
            <a:spLocks noGrp="1"/>
          </p:cNvSpPr>
          <p:nvPr>
            <p:ph type="ftr" sz="quarter" idx="11"/>
          </p:nvPr>
        </p:nvSpPr>
        <p:spPr/>
        <p:txBody>
          <a:bodyPr/>
          <a:lstStyle>
            <a:extLst/>
          </a:lstStyle>
          <a:p>
            <a:endParaRPr lang="nl-NL"/>
          </a:p>
        </p:txBody>
      </p:sp>
      <p:sp>
        <p:nvSpPr>
          <p:cNvPr id="6" name="Tijdelijke aanduiding voor dianummer 5"/>
          <p:cNvSpPr>
            <a:spLocks noGrp="1"/>
          </p:cNvSpPr>
          <p:nvPr>
            <p:ph type="sldNum" sz="quarter" idx="12"/>
          </p:nvPr>
        </p:nvSpPr>
        <p:spPr/>
        <p:txBody>
          <a:bodyPr/>
          <a:lstStyle>
            <a:extLst/>
          </a:lstStyle>
          <a:p>
            <a:fld id="{EF952D46-1D60-409D-AED8-B4B26D16735B}" type="slidenum">
              <a:rPr lang="nl-NL" smtClean="0"/>
              <a:t>‹nr.›</a:t>
            </a:fld>
            <a:endParaRPr lang="nl-NL"/>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ekop">
    <p:bg>
      <p:bgRef idx="1001">
        <a:schemeClr val="bg2"/>
      </p:bgRef>
    </p:bg>
    <p:spTree>
      <p:nvGrpSpPr>
        <p:cNvPr id="1" name=""/>
        <p:cNvGrpSpPr/>
        <p:nvPr/>
      </p:nvGrpSpPr>
      <p:grpSpPr>
        <a:xfrm>
          <a:off x="0" y="0"/>
          <a:ext cx="0" cy="0"/>
          <a:chOff x="0" y="0"/>
          <a:chExt cx="0" cy="0"/>
        </a:xfrm>
      </p:grpSpPr>
      <p:sp>
        <p:nvSpPr>
          <p:cNvPr id="7" name="Rechthoek 6"/>
          <p:cNvSpPr/>
          <p:nvPr/>
        </p:nvSpPr>
        <p:spPr>
          <a:xfrm>
            <a:off x="1000128" y="3267456"/>
            <a:ext cx="74066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el 1"/>
          <p:cNvSpPr>
            <a:spLocks noGrp="1"/>
          </p:cNvSpPr>
          <p:nvPr>
            <p:ph type="title"/>
          </p:nvPr>
        </p:nvSpPr>
        <p:spPr>
          <a:xfrm>
            <a:off x="722376" y="498230"/>
            <a:ext cx="7772400" cy="2731008"/>
          </a:xfrm>
        </p:spPr>
        <p:txBody>
          <a:bodyPr rIns="100584"/>
          <a:lstStyle>
            <a:lvl1pPr algn="r">
              <a:buNone/>
              <a:defRPr sz="4000" b="1" cap="none">
                <a:solidFill>
                  <a:schemeClr val="accent1">
                    <a:tint val="95000"/>
                    <a:satMod val="200000"/>
                  </a:schemeClr>
                </a:solidFill>
              </a:defRPr>
            </a:lvl1pPr>
            <a:extLst/>
          </a:lstStyle>
          <a:p>
            <a:r>
              <a:rPr kumimoji="0" lang="nl-NL" smtClean="0"/>
              <a:t>Klik om de stijl te bewerken</a:t>
            </a:r>
            <a:endParaRPr kumimoji="0" lang="en-US"/>
          </a:p>
        </p:txBody>
      </p:sp>
      <p:sp>
        <p:nvSpPr>
          <p:cNvPr id="3" name="Tijdelijke aanduiding voor tekst 2"/>
          <p:cNvSpPr>
            <a:spLocks noGrp="1"/>
          </p:cNvSpPr>
          <p:nvPr>
            <p:ph type="body" idx="1"/>
          </p:nvPr>
        </p:nvSpPr>
        <p:spPr>
          <a:xfrm>
            <a:off x="722313" y="3287713"/>
            <a:ext cx="7772400" cy="1509712"/>
          </a:xfrm>
        </p:spPr>
        <p:txBody>
          <a:bodyPr rIns="128016" anchor="t"/>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nl-NL" smtClean="0"/>
              <a:t>Klik om de modelstijlen te bewerken</a:t>
            </a:r>
          </a:p>
        </p:txBody>
      </p:sp>
      <p:sp>
        <p:nvSpPr>
          <p:cNvPr id="8" name="Tijdelijke aanduiding voor datum 7"/>
          <p:cNvSpPr>
            <a:spLocks noGrp="1"/>
          </p:cNvSpPr>
          <p:nvPr>
            <p:ph type="dt" sz="half" idx="10"/>
          </p:nvPr>
        </p:nvSpPr>
        <p:spPr>
          <a:xfrm>
            <a:off x="5562600" y="6513670"/>
            <a:ext cx="3002280" cy="274320"/>
          </a:xfrm>
        </p:spPr>
        <p:txBody>
          <a:bodyPr vert="horz" rtlCol="0"/>
          <a:lstStyle>
            <a:extLst/>
          </a:lstStyle>
          <a:p>
            <a:fld id="{BBD3D618-7872-4CDD-92E4-910DCA40650D}" type="datetimeFigureOut">
              <a:rPr lang="nl-NL" smtClean="0"/>
              <a:t>15-1-2019</a:t>
            </a:fld>
            <a:endParaRPr lang="nl-NL"/>
          </a:p>
        </p:txBody>
      </p:sp>
      <p:sp>
        <p:nvSpPr>
          <p:cNvPr id="9" name="Tijdelijke aanduiding voor dianummer 8"/>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EF952D46-1D60-409D-AED8-B4B26D16735B}" type="slidenum">
              <a:rPr lang="nl-NL" smtClean="0"/>
              <a:t>‹nr.›</a:t>
            </a:fld>
            <a:endParaRPr lang="nl-NL"/>
          </a:p>
        </p:txBody>
      </p:sp>
      <p:sp>
        <p:nvSpPr>
          <p:cNvPr id="10" name="Tijdelijke aanduiding voor voettekst 9"/>
          <p:cNvSpPr>
            <a:spLocks noGrp="1"/>
          </p:cNvSpPr>
          <p:nvPr>
            <p:ph type="ftr" sz="quarter" idx="12"/>
          </p:nvPr>
        </p:nvSpPr>
        <p:spPr>
          <a:xfrm>
            <a:off x="1600200" y="6513670"/>
            <a:ext cx="3907464" cy="274320"/>
          </a:xfrm>
        </p:spPr>
        <p:txBody>
          <a:bodyPr vert="horz" rtlCol="0"/>
          <a:lstStyle>
            <a:extLst/>
          </a:lstStyle>
          <a:p>
            <a:endParaRPr lang="nl-NL"/>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extLst/>
          </a:lstStyle>
          <a:p>
            <a:r>
              <a:rPr kumimoji="0" lang="nl-NL" smtClean="0"/>
              <a:t>Klik om de stijl te bewerken</a:t>
            </a:r>
            <a:endParaRPr kumimoji="0" lang="en-US"/>
          </a:p>
        </p:txBody>
      </p:sp>
      <p:sp>
        <p:nvSpPr>
          <p:cNvPr id="3" name="Tijdelijke aanduiding voor inhoud 2"/>
          <p:cNvSpPr>
            <a:spLocks noGrp="1"/>
          </p:cNvSpPr>
          <p:nvPr>
            <p:ph sz="half" idx="1"/>
          </p:nvPr>
        </p:nvSpPr>
        <p:spPr>
          <a:xfrm>
            <a:off x="457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
        <p:nvSpPr>
          <p:cNvPr id="4" name="Tijdelijke aanduiding voor inhoud 3"/>
          <p:cNvSpPr>
            <a:spLocks noGrp="1"/>
          </p:cNvSpPr>
          <p:nvPr>
            <p:ph sz="half" idx="2"/>
          </p:nvPr>
        </p:nvSpPr>
        <p:spPr>
          <a:xfrm>
            <a:off x="4648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
        <p:nvSpPr>
          <p:cNvPr id="5" name="Tijdelijke aanduiding voor datum 4"/>
          <p:cNvSpPr>
            <a:spLocks noGrp="1"/>
          </p:cNvSpPr>
          <p:nvPr>
            <p:ph type="dt" sz="half" idx="10"/>
          </p:nvPr>
        </p:nvSpPr>
        <p:spPr/>
        <p:txBody>
          <a:bodyPr/>
          <a:lstStyle>
            <a:extLst/>
          </a:lstStyle>
          <a:p>
            <a:fld id="{BBD3D618-7872-4CDD-92E4-910DCA40650D}" type="datetimeFigureOut">
              <a:rPr lang="nl-NL" smtClean="0"/>
              <a:t>15-1-2019</a:t>
            </a:fld>
            <a:endParaRPr lang="nl-NL"/>
          </a:p>
        </p:txBody>
      </p:sp>
      <p:sp>
        <p:nvSpPr>
          <p:cNvPr id="6" name="Tijdelijke aanduiding voor voettekst 5"/>
          <p:cNvSpPr>
            <a:spLocks noGrp="1"/>
          </p:cNvSpPr>
          <p:nvPr>
            <p:ph type="ftr" sz="quarter" idx="11"/>
          </p:nvPr>
        </p:nvSpPr>
        <p:spPr/>
        <p:txBody>
          <a:bodyPr/>
          <a:lstStyle>
            <a:extLst/>
          </a:lstStyle>
          <a:p>
            <a:endParaRPr lang="nl-NL"/>
          </a:p>
        </p:txBody>
      </p:sp>
      <p:sp>
        <p:nvSpPr>
          <p:cNvPr id="7" name="Tijdelijke aanduiding voor dianummer 6"/>
          <p:cNvSpPr>
            <a:spLocks noGrp="1"/>
          </p:cNvSpPr>
          <p:nvPr>
            <p:ph type="sldNum" sz="quarter" idx="12"/>
          </p:nvPr>
        </p:nvSpPr>
        <p:spPr>
          <a:xfrm>
            <a:off x="8641080" y="6514568"/>
            <a:ext cx="464288" cy="274320"/>
          </a:xfrm>
        </p:spPr>
        <p:txBody>
          <a:bodyPr/>
          <a:lstStyle>
            <a:extLst/>
          </a:lstStyle>
          <a:p>
            <a:fld id="{EF952D46-1D60-409D-AED8-B4B26D16735B}" type="slidenum">
              <a:rPr lang="nl-NL" smtClean="0"/>
              <a:t>‹nr.›</a:t>
            </a:fld>
            <a:endParaRPr lang="nl-NL"/>
          </a:p>
        </p:txBody>
      </p:sp>
      <p:sp>
        <p:nvSpPr>
          <p:cNvPr id="10" name="Rechthoek 9"/>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10" name="Rechthoek 9"/>
          <p:cNvSpPr/>
          <p:nvPr/>
        </p:nvSpPr>
        <p:spPr>
          <a:xfrm>
            <a:off x="616744"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eaLnBrk="1" latinLnBrk="0" hangingPunct="1"/>
            <a:endParaRPr kumimoji="0" lang="en-US"/>
          </a:p>
        </p:txBody>
      </p:sp>
      <p:sp>
        <p:nvSpPr>
          <p:cNvPr id="11" name="Rechthoek 10"/>
          <p:cNvSpPr/>
          <p:nvPr/>
        </p:nvSpPr>
        <p:spPr>
          <a:xfrm>
            <a:off x="4800600"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eaLnBrk="1" latinLnBrk="0" hangingPunct="1"/>
            <a:endParaRPr kumimoji="0" lang="en-US"/>
          </a:p>
        </p:txBody>
      </p:sp>
      <p:sp>
        <p:nvSpPr>
          <p:cNvPr id="2" name="Titel 1"/>
          <p:cNvSpPr>
            <a:spLocks noGrp="1"/>
          </p:cNvSpPr>
          <p:nvPr>
            <p:ph type="title"/>
          </p:nvPr>
        </p:nvSpPr>
        <p:spPr>
          <a:xfrm>
            <a:off x="457200" y="251948"/>
            <a:ext cx="8229600" cy="1143000"/>
          </a:xfrm>
        </p:spPr>
        <p:txBody>
          <a:bodyPr anchor="b"/>
          <a:lstStyle>
            <a:lvl1pPr>
              <a:defRPr/>
            </a:lvl1pPr>
            <a:extLst/>
          </a:lstStyle>
          <a:p>
            <a:r>
              <a:rPr kumimoji="0" lang="nl-NL" smtClean="0"/>
              <a:t>Klik om de stijl te bewerken</a:t>
            </a:r>
            <a:endParaRPr kumimoji="0" lang="en-US"/>
          </a:p>
        </p:txBody>
      </p:sp>
      <p:sp>
        <p:nvSpPr>
          <p:cNvPr id="3" name="Tijdelijke aanduiding voor tekst 2"/>
          <p:cNvSpPr>
            <a:spLocks noGrp="1"/>
          </p:cNvSpPr>
          <p:nvPr>
            <p:ph type="body" idx="1"/>
          </p:nvPr>
        </p:nvSpPr>
        <p:spPr>
          <a:xfrm>
            <a:off x="457200" y="1535113"/>
            <a:ext cx="4040188"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nl-NL" smtClean="0"/>
              <a:t>Klik om de modelstijlen te bewerken</a:t>
            </a:r>
          </a:p>
        </p:txBody>
      </p:sp>
      <p:sp>
        <p:nvSpPr>
          <p:cNvPr id="4" name="Tijdelijke aanduiding voor tekst 3"/>
          <p:cNvSpPr>
            <a:spLocks noGrp="1"/>
          </p:cNvSpPr>
          <p:nvPr>
            <p:ph type="body" sz="half" idx="3"/>
          </p:nvPr>
        </p:nvSpPr>
        <p:spPr>
          <a:xfrm>
            <a:off x="4645025" y="1535113"/>
            <a:ext cx="4041775"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nl-NL" smtClean="0"/>
              <a:t>Klik om de modelstijlen te bewerken</a:t>
            </a:r>
          </a:p>
        </p:txBody>
      </p:sp>
      <p:sp>
        <p:nvSpPr>
          <p:cNvPr id="5" name="Tijdelijke aanduiding voor inhoud 4"/>
          <p:cNvSpPr>
            <a:spLocks noGrp="1"/>
          </p:cNvSpPr>
          <p:nvPr>
            <p:ph sz="quarter" idx="2"/>
          </p:nvPr>
        </p:nvSpPr>
        <p:spPr>
          <a:xfrm>
            <a:off x="457200" y="2362200"/>
            <a:ext cx="4040188" cy="3941763"/>
          </a:xfrm>
        </p:spPr>
        <p:txBody>
          <a:bodyPr lIns="91440"/>
          <a:lstStyle>
            <a:lvl1pPr>
              <a:defRPr sz="2200"/>
            </a:lvl1pPr>
            <a:lvl2pPr>
              <a:defRPr sz="2000"/>
            </a:lvl2pPr>
            <a:lvl3pPr>
              <a:defRPr sz="1800"/>
            </a:lvl3pPr>
            <a:lvl4pPr>
              <a:defRPr sz="1600"/>
            </a:lvl4pPr>
            <a:lvl5pPr>
              <a:defRPr sz="1600"/>
            </a:lvl5pPr>
            <a:extLst/>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
        <p:nvSpPr>
          <p:cNvPr id="6" name="Tijdelijke aanduiding voor inhoud 5"/>
          <p:cNvSpPr>
            <a:spLocks noGrp="1"/>
          </p:cNvSpPr>
          <p:nvPr>
            <p:ph sz="quarter" idx="4"/>
          </p:nvPr>
        </p:nvSpPr>
        <p:spPr>
          <a:xfrm>
            <a:off x="4645025" y="2362200"/>
            <a:ext cx="4041775" cy="3941763"/>
          </a:xfrm>
        </p:spPr>
        <p:txBody>
          <a:bodyPr/>
          <a:lstStyle>
            <a:lvl1pPr>
              <a:defRPr sz="2200"/>
            </a:lvl1pPr>
            <a:lvl2pPr>
              <a:defRPr sz="2000"/>
            </a:lvl2pPr>
            <a:lvl3pPr>
              <a:defRPr sz="1800"/>
            </a:lvl3pPr>
            <a:lvl4pPr>
              <a:defRPr sz="1600"/>
            </a:lvl4pPr>
            <a:lvl5pPr>
              <a:defRPr sz="1600"/>
            </a:lvl5pPr>
            <a:extLst/>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
        <p:nvSpPr>
          <p:cNvPr id="7" name="Tijdelijke aanduiding voor datum 6"/>
          <p:cNvSpPr>
            <a:spLocks noGrp="1"/>
          </p:cNvSpPr>
          <p:nvPr>
            <p:ph type="dt" sz="half" idx="10"/>
          </p:nvPr>
        </p:nvSpPr>
        <p:spPr/>
        <p:txBody>
          <a:bodyPr/>
          <a:lstStyle>
            <a:extLst/>
          </a:lstStyle>
          <a:p>
            <a:fld id="{BBD3D618-7872-4CDD-92E4-910DCA40650D}" type="datetimeFigureOut">
              <a:rPr lang="nl-NL" smtClean="0"/>
              <a:t>15-1-2019</a:t>
            </a:fld>
            <a:endParaRPr lang="nl-NL"/>
          </a:p>
        </p:txBody>
      </p:sp>
      <p:sp>
        <p:nvSpPr>
          <p:cNvPr id="8" name="Tijdelijke aanduiding voor voettekst 7"/>
          <p:cNvSpPr>
            <a:spLocks noGrp="1"/>
          </p:cNvSpPr>
          <p:nvPr>
            <p:ph type="ftr" sz="quarter" idx="11"/>
          </p:nvPr>
        </p:nvSpPr>
        <p:spPr/>
        <p:txBody>
          <a:bodyPr/>
          <a:lstStyle>
            <a:extLst/>
          </a:lstStyle>
          <a:p>
            <a:endParaRPr lang="nl-NL"/>
          </a:p>
        </p:txBody>
      </p:sp>
      <p:sp>
        <p:nvSpPr>
          <p:cNvPr id="9" name="Tijdelijke aanduiding voor dianummer 8"/>
          <p:cNvSpPr>
            <a:spLocks noGrp="1"/>
          </p:cNvSpPr>
          <p:nvPr>
            <p:ph type="sldNum" sz="quarter" idx="12"/>
          </p:nvPr>
        </p:nvSpPr>
        <p:spPr>
          <a:xfrm>
            <a:off x="8641080" y="6514568"/>
            <a:ext cx="464288" cy="274320"/>
          </a:xfrm>
        </p:spPr>
        <p:txBody>
          <a:bodyPr/>
          <a:lstStyle>
            <a:extLst/>
          </a:lstStyle>
          <a:p>
            <a:fld id="{EF952D46-1D60-409D-AED8-B4B26D16735B}" type="slidenum">
              <a:rPr lang="nl-NL" smtClean="0"/>
              <a:t>‹nr.›</a:t>
            </a:fld>
            <a:endParaRPr lang="nl-NL"/>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a:xfrm>
            <a:off x="457200" y="253218"/>
            <a:ext cx="8229600" cy="1143000"/>
          </a:xfrm>
        </p:spPr>
        <p:txBody>
          <a:bodyPr/>
          <a:lstStyle>
            <a:extLst/>
          </a:lstStyle>
          <a:p>
            <a:r>
              <a:rPr kumimoji="0" lang="nl-NL" smtClean="0"/>
              <a:t>Klik om de stijl te bewerken</a:t>
            </a:r>
            <a:endParaRPr kumimoji="0" lang="en-US"/>
          </a:p>
        </p:txBody>
      </p:sp>
      <p:sp>
        <p:nvSpPr>
          <p:cNvPr id="3" name="Tijdelijke aanduiding voor datum 2"/>
          <p:cNvSpPr>
            <a:spLocks noGrp="1"/>
          </p:cNvSpPr>
          <p:nvPr>
            <p:ph type="dt" sz="half" idx="10"/>
          </p:nvPr>
        </p:nvSpPr>
        <p:spPr/>
        <p:txBody>
          <a:bodyPr/>
          <a:lstStyle>
            <a:extLst/>
          </a:lstStyle>
          <a:p>
            <a:fld id="{BBD3D618-7872-4CDD-92E4-910DCA40650D}" type="datetimeFigureOut">
              <a:rPr lang="nl-NL" smtClean="0"/>
              <a:t>15-1-2019</a:t>
            </a:fld>
            <a:endParaRPr lang="nl-NL"/>
          </a:p>
        </p:txBody>
      </p:sp>
      <p:sp>
        <p:nvSpPr>
          <p:cNvPr id="4" name="Tijdelijke aanduiding voor voettekst 3"/>
          <p:cNvSpPr>
            <a:spLocks noGrp="1"/>
          </p:cNvSpPr>
          <p:nvPr>
            <p:ph type="ftr" sz="quarter" idx="11"/>
          </p:nvPr>
        </p:nvSpPr>
        <p:spPr/>
        <p:txBody>
          <a:bodyPr/>
          <a:lstStyle>
            <a:extLst/>
          </a:lstStyle>
          <a:p>
            <a:endParaRPr lang="nl-NL"/>
          </a:p>
        </p:txBody>
      </p:sp>
      <p:sp>
        <p:nvSpPr>
          <p:cNvPr id="5" name="Tijdelijke aanduiding voor dianummer 4"/>
          <p:cNvSpPr>
            <a:spLocks noGrp="1"/>
          </p:cNvSpPr>
          <p:nvPr>
            <p:ph type="sldNum" sz="quarter" idx="12"/>
          </p:nvPr>
        </p:nvSpPr>
        <p:spPr/>
        <p:txBody>
          <a:bodyPr/>
          <a:lstStyle>
            <a:extLst/>
          </a:lstStyle>
          <a:p>
            <a:fld id="{EF952D46-1D60-409D-AED8-B4B26D16735B}" type="slidenum">
              <a:rPr lang="nl-NL" smtClean="0"/>
              <a:t>‹nr.›</a:t>
            </a:fld>
            <a:endParaRPr lang="nl-NL"/>
          </a:p>
        </p:txBody>
      </p:sp>
      <p:sp>
        <p:nvSpPr>
          <p:cNvPr id="7" name="Rechthoek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extLst/>
          </a:lstStyle>
          <a:p>
            <a:fld id="{BBD3D618-7872-4CDD-92E4-910DCA40650D}" type="datetimeFigureOut">
              <a:rPr lang="nl-NL" smtClean="0"/>
              <a:t>15-1-2019</a:t>
            </a:fld>
            <a:endParaRPr lang="nl-NL"/>
          </a:p>
        </p:txBody>
      </p:sp>
      <p:sp>
        <p:nvSpPr>
          <p:cNvPr id="3" name="Tijdelijke aanduiding voor voettekst 2"/>
          <p:cNvSpPr>
            <a:spLocks noGrp="1"/>
          </p:cNvSpPr>
          <p:nvPr>
            <p:ph type="ftr" sz="quarter" idx="11"/>
          </p:nvPr>
        </p:nvSpPr>
        <p:spPr/>
        <p:txBody>
          <a:bodyPr/>
          <a:lstStyle>
            <a:extLst/>
          </a:lstStyle>
          <a:p>
            <a:endParaRPr lang="nl-NL"/>
          </a:p>
        </p:txBody>
      </p:sp>
      <p:sp>
        <p:nvSpPr>
          <p:cNvPr id="4" name="Tijdelijke aanduiding voor dianummer 3"/>
          <p:cNvSpPr>
            <a:spLocks noGrp="1"/>
          </p:cNvSpPr>
          <p:nvPr>
            <p:ph type="sldNum" sz="quarter" idx="12"/>
          </p:nvPr>
        </p:nvSpPr>
        <p:spPr/>
        <p:txBody>
          <a:bodyPr/>
          <a:lstStyle>
            <a:extLst/>
          </a:lstStyle>
          <a:p>
            <a:fld id="{EF952D46-1D60-409D-AED8-B4B26D16735B}" type="slidenum">
              <a:rPr lang="nl-NL" smtClean="0"/>
              <a:t>‹nr.›</a:t>
            </a:fld>
            <a:endParaRPr lang="nl-N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Inhoud met bijschrift">
    <p:bg>
      <p:bgRef idx="1001">
        <a:schemeClr val="bg2"/>
      </p:bgRef>
    </p:bg>
    <p:spTree>
      <p:nvGrpSpPr>
        <p:cNvPr id="1" name=""/>
        <p:cNvGrpSpPr/>
        <p:nvPr/>
      </p:nvGrpSpPr>
      <p:grpSpPr>
        <a:xfrm>
          <a:off x="0" y="0"/>
          <a:ext cx="0" cy="0"/>
          <a:chOff x="0" y="0"/>
          <a:chExt cx="0" cy="0"/>
        </a:xfrm>
      </p:grpSpPr>
      <p:sp>
        <p:nvSpPr>
          <p:cNvPr id="8" name="Rechthoek 7"/>
          <p:cNvSpPr/>
          <p:nvPr/>
        </p:nvSpPr>
        <p:spPr>
          <a:xfrm>
            <a:off x="5057552" y="105765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el 1"/>
          <p:cNvSpPr>
            <a:spLocks noGrp="1"/>
          </p:cNvSpPr>
          <p:nvPr>
            <p:ph type="title"/>
          </p:nvPr>
        </p:nvSpPr>
        <p:spPr>
          <a:xfrm>
            <a:off x="4963136" y="304800"/>
            <a:ext cx="3931920" cy="762000"/>
          </a:xfrm>
        </p:spPr>
        <p:txBody>
          <a:bodyPr anchor="b"/>
          <a:lstStyle>
            <a:lvl1pPr marL="0" algn="r">
              <a:buNone/>
              <a:defRPr sz="2000" b="1"/>
            </a:lvl1pPr>
            <a:extLst/>
          </a:lstStyle>
          <a:p>
            <a:r>
              <a:rPr kumimoji="0" lang="nl-NL" smtClean="0"/>
              <a:t>Klik om de stijl te bewerken</a:t>
            </a:r>
            <a:endParaRPr kumimoji="0" lang="en-US"/>
          </a:p>
        </p:txBody>
      </p:sp>
      <p:sp>
        <p:nvSpPr>
          <p:cNvPr id="3" name="Tijdelijke aanduiding voor tekst 2"/>
          <p:cNvSpPr>
            <a:spLocks noGrp="1"/>
          </p:cNvSpPr>
          <p:nvPr>
            <p:ph type="body" idx="2"/>
          </p:nvPr>
        </p:nvSpPr>
        <p:spPr>
          <a:xfrm>
            <a:off x="4963136" y="1107560"/>
            <a:ext cx="3931920" cy="1066800"/>
          </a:xfrm>
        </p:spPr>
        <p:txBody>
          <a:bodyPr/>
          <a:lstStyle>
            <a:lvl1pPr marL="0" indent="0" algn="r">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nl-NL" smtClean="0"/>
              <a:t>Klik om de modelstijlen te bewerken</a:t>
            </a:r>
          </a:p>
        </p:txBody>
      </p:sp>
      <p:sp>
        <p:nvSpPr>
          <p:cNvPr id="4" name="Tijdelijke aanduiding voor inhoud 3"/>
          <p:cNvSpPr>
            <a:spLocks noGrp="1"/>
          </p:cNvSpPr>
          <p:nvPr>
            <p:ph sz="half" idx="1"/>
          </p:nvPr>
        </p:nvSpPr>
        <p:spPr>
          <a:xfrm>
            <a:off x="228600" y="2209800"/>
            <a:ext cx="8666456" cy="3977640"/>
          </a:xfrm>
        </p:spPr>
        <p:txBody>
          <a:bodyPr/>
          <a:lstStyle>
            <a:lvl1pPr marL="292608">
              <a:defRPr sz="3200"/>
            </a:lvl1pPr>
            <a:lvl2pPr marL="594360">
              <a:defRPr sz="2800"/>
            </a:lvl2pPr>
            <a:lvl3pPr marL="822960">
              <a:defRPr sz="2400"/>
            </a:lvl3pPr>
            <a:lvl4pPr marL="1051560">
              <a:defRPr sz="2000"/>
            </a:lvl4pPr>
            <a:lvl5pPr marL="1261872">
              <a:defRPr sz="2000"/>
            </a:lvl5pPr>
            <a:extLst/>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
        <p:nvSpPr>
          <p:cNvPr id="9" name="Tijdelijke aanduiding voor datum 8"/>
          <p:cNvSpPr>
            <a:spLocks noGrp="1"/>
          </p:cNvSpPr>
          <p:nvPr>
            <p:ph type="dt" sz="half" idx="10"/>
          </p:nvPr>
        </p:nvSpPr>
        <p:spPr>
          <a:xfrm>
            <a:off x="5562600" y="6513670"/>
            <a:ext cx="3002280" cy="274320"/>
          </a:xfrm>
        </p:spPr>
        <p:txBody>
          <a:bodyPr vert="horz" rtlCol="0"/>
          <a:lstStyle>
            <a:extLst/>
          </a:lstStyle>
          <a:p>
            <a:fld id="{BBD3D618-7872-4CDD-92E4-910DCA40650D}" type="datetimeFigureOut">
              <a:rPr lang="nl-NL" smtClean="0"/>
              <a:t>15-1-2019</a:t>
            </a:fld>
            <a:endParaRPr lang="nl-NL"/>
          </a:p>
        </p:txBody>
      </p:sp>
      <p:sp>
        <p:nvSpPr>
          <p:cNvPr id="10" name="Tijdelijke aanduiding voor dianummer 9"/>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EF952D46-1D60-409D-AED8-B4B26D16735B}" type="slidenum">
              <a:rPr lang="nl-NL" smtClean="0"/>
              <a:t>‹nr.›</a:t>
            </a:fld>
            <a:endParaRPr lang="nl-NL"/>
          </a:p>
        </p:txBody>
      </p:sp>
      <p:sp>
        <p:nvSpPr>
          <p:cNvPr id="11" name="Tijdelijke aanduiding voor voettekst 10"/>
          <p:cNvSpPr>
            <a:spLocks noGrp="1"/>
          </p:cNvSpPr>
          <p:nvPr>
            <p:ph type="ftr" sz="quarter" idx="12"/>
          </p:nvPr>
        </p:nvSpPr>
        <p:spPr>
          <a:xfrm>
            <a:off x="1600200" y="6513670"/>
            <a:ext cx="3907464" cy="274320"/>
          </a:xfrm>
        </p:spPr>
        <p:txBody>
          <a:bodyPr vert="horz" rtlCol="0"/>
          <a:lstStyle>
            <a:extLst/>
          </a:lstStyle>
          <a:p>
            <a:endParaRPr lang="nl-NL"/>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3040443" y="4724400"/>
            <a:ext cx="5486400" cy="664536"/>
          </a:xfrm>
        </p:spPr>
        <p:txBody>
          <a:bodyPr anchor="b"/>
          <a:lstStyle>
            <a:lvl1pPr marL="0" algn="r">
              <a:buNone/>
              <a:defRPr sz="2000" b="1"/>
            </a:lvl1pPr>
            <a:extLst/>
          </a:lstStyle>
          <a:p>
            <a:r>
              <a:rPr kumimoji="0" lang="nl-NL" smtClean="0"/>
              <a:t>Klik om de stijl te bewerken</a:t>
            </a:r>
            <a:endParaRPr kumimoji="0" lang="en-US"/>
          </a:p>
        </p:txBody>
      </p:sp>
      <p:sp>
        <p:nvSpPr>
          <p:cNvPr id="4" name="Tijdelijke aanduiding voor tekst 3"/>
          <p:cNvSpPr>
            <a:spLocks noGrp="1"/>
          </p:cNvSpPr>
          <p:nvPr>
            <p:ph type="body" sz="half" idx="2"/>
          </p:nvPr>
        </p:nvSpPr>
        <p:spPr>
          <a:xfrm>
            <a:off x="3040443" y="5388936"/>
            <a:ext cx="5486400" cy="912255"/>
          </a:xfrm>
        </p:spPr>
        <p:txBody>
          <a:bodyPr/>
          <a:lstStyle>
            <a:lvl1pPr marL="0" indent="0" algn="r">
              <a:spcBef>
                <a:spcPts val="0"/>
              </a:spcBef>
              <a:buNone/>
              <a:defRPr sz="1400"/>
            </a:lvl1pPr>
            <a:lvl2pPr>
              <a:defRPr sz="1200"/>
            </a:lvl2pPr>
            <a:lvl3pPr>
              <a:defRPr sz="1000"/>
            </a:lvl3pPr>
            <a:lvl4pPr>
              <a:defRPr sz="900"/>
            </a:lvl4pPr>
            <a:lvl5pPr>
              <a:defRPr sz="900"/>
            </a:lvl5pPr>
            <a:extLst/>
          </a:lstStyle>
          <a:p>
            <a:pPr lvl="0" eaLnBrk="1" latinLnBrk="0" hangingPunct="1"/>
            <a:r>
              <a:rPr kumimoji="0" lang="nl-NL" smtClean="0"/>
              <a:t>Klik om de modelstijlen te bewerken</a:t>
            </a:r>
          </a:p>
        </p:txBody>
      </p:sp>
      <p:sp>
        <p:nvSpPr>
          <p:cNvPr id="13" name="Tijdelijke aanduiding voor afbeelding 12"/>
          <p:cNvSpPr>
            <a:spLocks noGrp="1"/>
          </p:cNvSpPr>
          <p:nvPr>
            <p:ph type="pic" idx="1"/>
          </p:nvPr>
        </p:nvSpPr>
        <p:spPr>
          <a:xfrm>
            <a:off x="304800" y="249864"/>
            <a:ext cx="8534400" cy="4343400"/>
          </a:xfrm>
          <a:prstGeom prst="round2DiagRect">
            <a:avLst>
              <a:gd name="adj1" fmla="val 11403"/>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extLst/>
          </a:lstStyle>
          <a:p>
            <a:pPr marL="0" algn="l" rtl="0" eaLnBrk="1" latinLnBrk="0" hangingPunct="1"/>
            <a:r>
              <a:rPr kumimoji="0" lang="nl-NL" smtClean="0">
                <a:solidFill>
                  <a:schemeClr val="lt1"/>
                </a:solidFill>
                <a:latin typeface="+mn-lt"/>
                <a:ea typeface="+mn-ea"/>
                <a:cs typeface="+mn-cs"/>
              </a:rPr>
              <a:t>Klik op het pictogram als u een afbeelding wilt toevoegen</a:t>
            </a:r>
            <a:endParaRPr kumimoji="0" lang="en-US" dirty="0">
              <a:solidFill>
                <a:schemeClr val="lt1"/>
              </a:solidFill>
              <a:latin typeface="+mn-lt"/>
              <a:ea typeface="+mn-ea"/>
              <a:cs typeface="+mn-cs"/>
            </a:endParaRPr>
          </a:p>
        </p:txBody>
      </p:sp>
      <p:sp>
        <p:nvSpPr>
          <p:cNvPr id="8" name="Tijdelijke aanduiding voor datum 7"/>
          <p:cNvSpPr>
            <a:spLocks noGrp="1"/>
          </p:cNvSpPr>
          <p:nvPr>
            <p:ph type="dt" sz="half" idx="10"/>
          </p:nvPr>
        </p:nvSpPr>
        <p:spPr>
          <a:xfrm>
            <a:off x="5562600" y="6509004"/>
            <a:ext cx="3002280" cy="274320"/>
          </a:xfrm>
        </p:spPr>
        <p:txBody>
          <a:bodyPr vert="horz" rtlCol="0"/>
          <a:lstStyle>
            <a:extLst/>
          </a:lstStyle>
          <a:p>
            <a:fld id="{BBD3D618-7872-4CDD-92E4-910DCA40650D}" type="datetimeFigureOut">
              <a:rPr lang="nl-NL" smtClean="0"/>
              <a:t>15-1-2019</a:t>
            </a:fld>
            <a:endParaRPr lang="nl-NL"/>
          </a:p>
        </p:txBody>
      </p:sp>
      <p:sp>
        <p:nvSpPr>
          <p:cNvPr id="9" name="Tijdelijke aanduiding voor dianummer 8"/>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EF952D46-1D60-409D-AED8-B4B26D16735B}" type="slidenum">
              <a:rPr lang="nl-NL" smtClean="0"/>
              <a:t>‹nr.›</a:t>
            </a:fld>
            <a:endParaRPr lang="nl-NL"/>
          </a:p>
        </p:txBody>
      </p:sp>
      <p:sp>
        <p:nvSpPr>
          <p:cNvPr id="10" name="Tijdelijke aanduiding voor voettekst 9"/>
          <p:cNvSpPr>
            <a:spLocks noGrp="1"/>
          </p:cNvSpPr>
          <p:nvPr>
            <p:ph type="ftr" sz="quarter" idx="12"/>
          </p:nvPr>
        </p:nvSpPr>
        <p:spPr>
          <a:xfrm>
            <a:off x="1600200" y="6509004"/>
            <a:ext cx="3907464" cy="274320"/>
          </a:xfrm>
        </p:spPr>
        <p:txBody>
          <a:bodyPr vert="horz" rtlCol="0"/>
          <a:lstStyle>
            <a:extLst/>
          </a:lstStyle>
          <a:p>
            <a:endParaRPr lang="nl-NL"/>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Rond diagonale hoek rechthoek 6"/>
          <p:cNvSpPr/>
          <p:nvPr/>
        </p:nvSpPr>
        <p:spPr>
          <a:xfrm>
            <a:off x="164592" y="147085"/>
            <a:ext cx="8810846" cy="6565392"/>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Tijdelijke aanduiding voor voettekst 2"/>
          <p:cNvSpPr>
            <a:spLocks noGrp="1"/>
          </p:cNvSpPr>
          <p:nvPr>
            <p:ph type="ftr" sz="quarter" idx="3"/>
          </p:nvPr>
        </p:nvSpPr>
        <p:spPr>
          <a:xfrm>
            <a:off x="1295400" y="6400800"/>
            <a:ext cx="4212264" cy="274320"/>
          </a:xfrm>
          <a:prstGeom prst="rect">
            <a:avLst/>
          </a:prstGeom>
        </p:spPr>
        <p:txBody>
          <a:bodyPr/>
          <a:lstStyle>
            <a:lvl1pPr algn="r" eaLnBrk="1" latinLnBrk="0" hangingPunct="1">
              <a:defRPr kumimoji="0" sz="1300">
                <a:solidFill>
                  <a:schemeClr val="bg2">
                    <a:tint val="60000"/>
                    <a:satMod val="155000"/>
                  </a:schemeClr>
                </a:solidFill>
              </a:defRPr>
            </a:lvl1pPr>
            <a:extLst/>
          </a:lstStyle>
          <a:p>
            <a:endParaRPr lang="nl-NL"/>
          </a:p>
        </p:txBody>
      </p:sp>
      <p:sp>
        <p:nvSpPr>
          <p:cNvPr id="14" name="Tijdelijke aanduiding voor datum 13"/>
          <p:cNvSpPr>
            <a:spLocks noGrp="1"/>
          </p:cNvSpPr>
          <p:nvPr>
            <p:ph type="dt" sz="half" idx="2"/>
          </p:nvPr>
        </p:nvSpPr>
        <p:spPr>
          <a:xfrm>
            <a:off x="5562600" y="6400800"/>
            <a:ext cx="3002280" cy="274320"/>
          </a:xfrm>
          <a:prstGeom prst="rect">
            <a:avLst/>
          </a:prstGeom>
        </p:spPr>
        <p:txBody>
          <a:bodyPr/>
          <a:lstStyle>
            <a:lvl1pPr algn="l" eaLnBrk="1" latinLnBrk="0" hangingPunct="1">
              <a:defRPr kumimoji="0" sz="1300">
                <a:solidFill>
                  <a:schemeClr val="bg2">
                    <a:tint val="60000"/>
                    <a:satMod val="155000"/>
                  </a:schemeClr>
                </a:solidFill>
              </a:defRPr>
            </a:lvl1pPr>
            <a:extLst/>
          </a:lstStyle>
          <a:p>
            <a:fld id="{BBD3D618-7872-4CDD-92E4-910DCA40650D}" type="datetimeFigureOut">
              <a:rPr lang="nl-NL" smtClean="0"/>
              <a:t>15-1-2019</a:t>
            </a:fld>
            <a:endParaRPr lang="nl-NL"/>
          </a:p>
        </p:txBody>
      </p:sp>
      <p:sp>
        <p:nvSpPr>
          <p:cNvPr id="23" name="Tijdelijke aanduiding voor dianummer 22"/>
          <p:cNvSpPr>
            <a:spLocks noGrp="1"/>
          </p:cNvSpPr>
          <p:nvPr>
            <p:ph type="sldNum" sz="quarter" idx="4"/>
          </p:nvPr>
        </p:nvSpPr>
        <p:spPr>
          <a:xfrm>
            <a:off x="8638952" y="6514568"/>
            <a:ext cx="464288" cy="274320"/>
          </a:xfrm>
          <a:prstGeom prst="rect">
            <a:avLst/>
          </a:prstGeom>
        </p:spPr>
        <p:txBody>
          <a:bodyPr anchor="ctr"/>
          <a:lstStyle>
            <a:lvl1pPr algn="r" eaLnBrk="1" latinLnBrk="0" hangingPunct="1">
              <a:defRPr kumimoji="0" sz="1600">
                <a:solidFill>
                  <a:schemeClr val="tx2">
                    <a:shade val="90000"/>
                  </a:schemeClr>
                </a:solidFill>
                <a:effectLst/>
              </a:defRPr>
            </a:lvl1pPr>
            <a:extLst/>
          </a:lstStyle>
          <a:p>
            <a:fld id="{EF952D46-1D60-409D-AED8-B4B26D16735B}" type="slidenum">
              <a:rPr lang="nl-NL" smtClean="0"/>
              <a:t>‹nr.›</a:t>
            </a:fld>
            <a:endParaRPr lang="nl-NL"/>
          </a:p>
        </p:txBody>
      </p:sp>
      <p:sp>
        <p:nvSpPr>
          <p:cNvPr id="22" name="Tijdelijke aanduiding voor titel 21"/>
          <p:cNvSpPr>
            <a:spLocks noGrp="1"/>
          </p:cNvSpPr>
          <p:nvPr>
            <p:ph type="title"/>
          </p:nvPr>
        </p:nvSpPr>
        <p:spPr>
          <a:xfrm>
            <a:off x="457200" y="253536"/>
            <a:ext cx="8229600" cy="1143000"/>
          </a:xfrm>
          <a:prstGeom prst="rect">
            <a:avLst/>
          </a:prstGeom>
        </p:spPr>
        <p:txBody>
          <a:bodyPr rIns="91440" anchor="b">
            <a:normAutofit/>
            <a:scene3d>
              <a:camera prst="orthographicFront"/>
              <a:lightRig rig="soft" dir="t">
                <a:rot lat="0" lon="0" rev="2400000"/>
              </a:lightRig>
            </a:scene3d>
            <a:sp3d>
              <a:bevelT w="19050" h="12700"/>
            </a:sp3d>
          </a:bodyPr>
          <a:lstStyle>
            <a:extLst/>
          </a:lstStyle>
          <a:p>
            <a:r>
              <a:rPr kumimoji="0" lang="nl-NL" smtClean="0"/>
              <a:t>Klik om de stijl te bewerken</a:t>
            </a:r>
            <a:endParaRPr kumimoji="0" lang="en-US"/>
          </a:p>
        </p:txBody>
      </p:sp>
      <p:sp>
        <p:nvSpPr>
          <p:cNvPr id="13" name="Tijdelijke aanduiding voor tekst 12"/>
          <p:cNvSpPr>
            <a:spLocks noGrp="1"/>
          </p:cNvSpPr>
          <p:nvPr>
            <p:ph type="body" idx="1"/>
          </p:nvPr>
        </p:nvSpPr>
        <p:spPr>
          <a:xfrm>
            <a:off x="457200" y="1646237"/>
            <a:ext cx="8229600" cy="4526280"/>
          </a:xfrm>
          <a:prstGeom prst="rect">
            <a:avLst/>
          </a:prstGeom>
        </p:spPr>
        <p:txBody>
          <a:bodyPr>
            <a:normAutofit/>
          </a:bodyPr>
          <a:lstStyle>
            <a:extLst/>
          </a:lstStyle>
          <a:p>
            <a:pPr lvl="0" eaLnBrk="1" latinLnBrk="0" hangingPunct="1"/>
            <a:r>
              <a:rPr kumimoji="0" lang="nl-NL" smtClean="0"/>
              <a:t>Klik om de modelstijlen te bewerken</a:t>
            </a:r>
          </a:p>
          <a:p>
            <a:pPr lvl="1" eaLnBrk="1" latinLnBrk="0" hangingPunct="1"/>
            <a:r>
              <a:rPr kumimoji="0" lang="nl-NL" smtClean="0"/>
              <a:t>Tweede niveau</a:t>
            </a:r>
          </a:p>
          <a:p>
            <a:pPr lvl="2" eaLnBrk="1" latinLnBrk="0" hangingPunct="1"/>
            <a:r>
              <a:rPr kumimoji="0" lang="nl-NL" smtClean="0"/>
              <a:t>Derde niveau</a:t>
            </a:r>
          </a:p>
          <a:p>
            <a:pPr lvl="3" eaLnBrk="1" latinLnBrk="0" hangingPunct="1"/>
            <a:r>
              <a:rPr kumimoji="0" lang="nl-NL" smtClean="0"/>
              <a:t>Vierde niveau</a:t>
            </a:r>
          </a:p>
          <a:p>
            <a:pPr lvl="4" eaLnBrk="1" latinLnBrk="0" hangingPunct="1"/>
            <a:r>
              <a:rPr kumimoji="0" lang="nl-NL" smtClean="0"/>
              <a:t>Vijfde niveau</a:t>
            </a:r>
            <a:endParaRPr kumimoji="0"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marL="54864" algn="r" rtl="0" eaLnBrk="1" latinLnBrk="0" hangingPunct="1">
        <a:spcBef>
          <a:spcPct val="0"/>
        </a:spcBef>
        <a:buNone/>
        <a:defRPr kumimoji="0" sz="4600" kern="1200">
          <a:solidFill>
            <a:schemeClr val="tx2">
              <a:tint val="100000"/>
              <a:shade val="90000"/>
              <a:satMod val="250000"/>
              <a:alpha val="100000"/>
            </a:schemeClr>
          </a:solidFill>
          <a:effectLst>
            <a:outerShdw blurRad="38100" dist="25500" dir="5400000" algn="tl" rotWithShape="0">
              <a:srgbClr val="000000">
                <a:satMod val="180000"/>
                <a:alpha val="75000"/>
              </a:srgbClr>
            </a:outerShdw>
          </a:effectLst>
          <a:latin typeface="+mj-lt"/>
          <a:ea typeface="+mj-ea"/>
          <a:cs typeface="+mj-cs"/>
        </a:defRPr>
      </a:lvl1pPr>
      <a:extLst/>
    </p:titleStyle>
    <p:bodyStyle>
      <a:lvl1pPr marL="292100" indent="-292100" algn="l" rtl="0" eaLnBrk="1" latinLnBrk="0" hangingPunct="1">
        <a:spcBef>
          <a:spcPts val="0"/>
        </a:spcBef>
        <a:buClr>
          <a:schemeClr val="accent1"/>
        </a:buClr>
        <a:buSzPct val="70000"/>
        <a:buFont typeface="Wingdings 2"/>
        <a:buChar char=""/>
        <a:defRPr kumimoji="0" sz="3200" kern="1200">
          <a:solidFill>
            <a:schemeClr val="tx1"/>
          </a:solidFill>
          <a:latin typeface="+mn-lt"/>
          <a:ea typeface="+mn-ea"/>
          <a:cs typeface="+mn-cs"/>
        </a:defRPr>
      </a:lvl1pPr>
      <a:lvl2pPr marL="640080" indent="-228600" algn="l" rtl="0" eaLnBrk="1" latinLnBrk="0" hangingPunct="1">
        <a:spcBef>
          <a:spcPts val="400"/>
        </a:spcBef>
        <a:buClr>
          <a:schemeClr val="accent2"/>
        </a:buClr>
        <a:buSzPct val="90000"/>
        <a:buFontTx/>
        <a:buChar char="•"/>
        <a:defRPr kumimoji="0" sz="2600" kern="1200">
          <a:solidFill>
            <a:schemeClr val="tx1"/>
          </a:solidFill>
          <a:latin typeface="+mn-lt"/>
          <a:ea typeface="+mn-ea"/>
          <a:cs typeface="+mn-cs"/>
        </a:defRPr>
      </a:lvl2pPr>
      <a:lvl3pPr marL="822960" indent="-192024" algn="l" rtl="0" eaLnBrk="1" latinLnBrk="0" hangingPunct="1">
        <a:spcBef>
          <a:spcPts val="400"/>
        </a:spcBef>
        <a:buClr>
          <a:schemeClr val="accent3"/>
        </a:buClr>
        <a:buSzPct val="100000"/>
        <a:buFont typeface="Wingdings 2"/>
        <a:buChar char=""/>
        <a:defRPr kumimoji="0" sz="2300" kern="1200">
          <a:solidFill>
            <a:schemeClr val="tx1"/>
          </a:solidFill>
          <a:latin typeface="+mn-lt"/>
          <a:ea typeface="+mn-ea"/>
          <a:cs typeface="+mn-cs"/>
        </a:defRPr>
      </a:lvl3pPr>
      <a:lvl4pPr marL="1005840" indent="-182880" algn="l" rtl="0" eaLnBrk="1" latinLnBrk="0" hangingPunct="1">
        <a:spcBef>
          <a:spcPts val="400"/>
        </a:spcBef>
        <a:buClr>
          <a:schemeClr val="accent3"/>
        </a:buClr>
        <a:buSzPct val="100000"/>
        <a:buFont typeface="Wingdings 2"/>
        <a:buChar char=""/>
        <a:defRPr kumimoji="0" sz="2000" kern="1200">
          <a:solidFill>
            <a:schemeClr val="tx1"/>
          </a:solidFill>
          <a:latin typeface="+mn-lt"/>
          <a:ea typeface="+mn-ea"/>
          <a:cs typeface="+mn-cs"/>
        </a:defRPr>
      </a:lvl4pPr>
      <a:lvl5pPr marL="1188720" indent="-182880" algn="l" rtl="0" eaLnBrk="1" latinLnBrk="0" hangingPunct="1">
        <a:spcBef>
          <a:spcPts val="400"/>
        </a:spcBef>
        <a:buClr>
          <a:schemeClr val="accent3"/>
        </a:buClr>
        <a:buSzPct val="100000"/>
        <a:buFont typeface="Wingdings 2"/>
        <a:buChar char=""/>
        <a:defRPr kumimoji="0" sz="1900" kern="1200">
          <a:solidFill>
            <a:schemeClr val="tx1"/>
          </a:solidFill>
          <a:latin typeface="+mn-lt"/>
          <a:ea typeface="+mn-ea"/>
          <a:cs typeface="+mn-cs"/>
        </a:defRPr>
      </a:lvl5pPr>
      <a:lvl6pPr marL="1371600" indent="-173736" algn="l" rtl="0" eaLnBrk="1" latinLnBrk="0" hangingPunct="1">
        <a:spcBef>
          <a:spcPts val="400"/>
        </a:spcBef>
        <a:buClr>
          <a:schemeClr val="accent4"/>
        </a:buClr>
        <a:buFont typeface="Wingdings 2"/>
        <a:buChar char=""/>
        <a:defRPr kumimoji="0" sz="1800" kern="1200" baseline="0">
          <a:solidFill>
            <a:schemeClr val="tx1"/>
          </a:solidFill>
          <a:latin typeface="+mn-lt"/>
          <a:ea typeface="+mn-ea"/>
          <a:cs typeface="+mn-cs"/>
        </a:defRPr>
      </a:lvl6pPr>
      <a:lvl7pPr marL="155448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7pPr>
      <a:lvl8pPr marL="173736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8pPr>
      <a:lvl9pPr marL="192024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smtClean="0"/>
              <a:t>Leverancierskeuze</a:t>
            </a:r>
            <a:endParaRPr lang="nl-NL" dirty="0"/>
          </a:p>
        </p:txBody>
      </p:sp>
      <p:sp>
        <p:nvSpPr>
          <p:cNvPr id="3" name="Ondertitel 2"/>
          <p:cNvSpPr>
            <a:spLocks noGrp="1"/>
          </p:cNvSpPr>
          <p:nvPr>
            <p:ph type="subTitle" idx="1"/>
          </p:nvPr>
        </p:nvSpPr>
        <p:spPr/>
        <p:txBody>
          <a:bodyPr/>
          <a:lstStyle/>
          <a:p>
            <a:r>
              <a:rPr lang="nl-NL" dirty="0" smtClean="0"/>
              <a:t>Waar moet ik inkopen?</a:t>
            </a:r>
            <a:endParaRPr lang="nl-NL" dirty="0"/>
          </a:p>
        </p:txBody>
      </p:sp>
    </p:spTree>
    <p:extLst>
      <p:ext uri="{BB962C8B-B14F-4D97-AF65-F5344CB8AC3E}">
        <p14:creationId xmlns:p14="http://schemas.microsoft.com/office/powerpoint/2010/main" val="257858356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Leverancierskeuze</a:t>
            </a:r>
            <a:endParaRPr lang="nl-NL" dirty="0"/>
          </a:p>
        </p:txBody>
      </p:sp>
      <p:sp>
        <p:nvSpPr>
          <p:cNvPr id="3" name="Tijdelijke aanduiding voor inhoud 2"/>
          <p:cNvSpPr>
            <a:spLocks noGrp="1"/>
          </p:cNvSpPr>
          <p:nvPr>
            <p:ph idx="1"/>
          </p:nvPr>
        </p:nvSpPr>
        <p:spPr/>
        <p:txBody>
          <a:bodyPr>
            <a:normAutofit lnSpcReduction="10000"/>
          </a:bodyPr>
          <a:lstStyle/>
          <a:p>
            <a:r>
              <a:rPr lang="nl-NL" dirty="0" smtClean="0"/>
              <a:t>Als je artikelen in je winkel wilt hebben moet je inkopen doen, maar waar en bij wie?</a:t>
            </a:r>
          </a:p>
          <a:p>
            <a:endParaRPr lang="nl-NL" dirty="0"/>
          </a:p>
          <a:p>
            <a:r>
              <a:rPr lang="nl-NL" dirty="0" smtClean="0"/>
              <a:t>Dit doe je bij een </a:t>
            </a:r>
            <a:r>
              <a:rPr lang="nl-NL" dirty="0" smtClean="0"/>
              <a:t>leverancier</a:t>
            </a:r>
          </a:p>
          <a:p>
            <a:r>
              <a:rPr lang="nl-NL" sz="1600" dirty="0" smtClean="0"/>
              <a:t>Aantal aanbieders</a:t>
            </a:r>
          </a:p>
          <a:p>
            <a:r>
              <a:rPr lang="nl-NL" sz="1600" dirty="0" smtClean="0"/>
              <a:t>Fysieke distributie</a:t>
            </a:r>
            <a:endParaRPr lang="nl-NL" sz="1600" dirty="0" smtClean="0"/>
          </a:p>
          <a:p>
            <a:endParaRPr lang="nl-NL" dirty="0"/>
          </a:p>
          <a:p>
            <a:r>
              <a:rPr lang="nl-NL" dirty="0" smtClean="0"/>
              <a:t>Bij meerdere leveranciers ga je kijken naar de gunstigste voorwaarden, passend bij je bedrijf…</a:t>
            </a:r>
          </a:p>
        </p:txBody>
      </p:sp>
    </p:spTree>
    <p:extLst>
      <p:ext uri="{BB962C8B-B14F-4D97-AF65-F5344CB8AC3E}">
        <p14:creationId xmlns:p14="http://schemas.microsoft.com/office/powerpoint/2010/main" val="242749349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Marketingbeleid</a:t>
            </a:r>
            <a:endParaRPr lang="nl-NL" dirty="0"/>
          </a:p>
        </p:txBody>
      </p:sp>
      <p:sp>
        <p:nvSpPr>
          <p:cNvPr id="3" name="Tijdelijke aanduiding voor inhoud 2"/>
          <p:cNvSpPr>
            <a:spLocks noGrp="1"/>
          </p:cNvSpPr>
          <p:nvPr>
            <p:ph idx="1"/>
          </p:nvPr>
        </p:nvSpPr>
        <p:spPr/>
        <p:txBody>
          <a:bodyPr>
            <a:normAutofit/>
          </a:bodyPr>
          <a:lstStyle/>
          <a:p>
            <a:r>
              <a:rPr lang="nl-NL" dirty="0" smtClean="0"/>
              <a:t>Waar beoordeel je een leverancier op???</a:t>
            </a:r>
          </a:p>
          <a:p>
            <a:endParaRPr lang="nl-NL" dirty="0" smtClean="0"/>
          </a:p>
          <a:p>
            <a:r>
              <a:rPr lang="nl-NL" dirty="0" smtClean="0"/>
              <a:t>Wat wil je uitstralen?</a:t>
            </a:r>
          </a:p>
          <a:p>
            <a:endParaRPr lang="nl-NL" dirty="0" smtClean="0"/>
          </a:p>
          <a:p>
            <a:r>
              <a:rPr lang="nl-NL" dirty="0" smtClean="0"/>
              <a:t>vragen </a:t>
            </a:r>
            <a:r>
              <a:rPr lang="nl-NL" dirty="0" smtClean="0"/>
              <a:t>naar hun marketingbeleid.</a:t>
            </a:r>
          </a:p>
          <a:p>
            <a:endParaRPr lang="nl-NL" dirty="0"/>
          </a:p>
          <a:p>
            <a:r>
              <a:rPr lang="nl-NL" dirty="0" smtClean="0"/>
              <a:t>Het marketingbeleid bestaat uit</a:t>
            </a:r>
          </a:p>
          <a:p>
            <a:pPr lvl="7"/>
            <a:r>
              <a:rPr lang="nl-NL" dirty="0" smtClean="0"/>
              <a:t>Product</a:t>
            </a:r>
          </a:p>
          <a:p>
            <a:pPr lvl="7"/>
            <a:r>
              <a:rPr lang="nl-NL" dirty="0" smtClean="0"/>
              <a:t>Prijs</a:t>
            </a:r>
          </a:p>
          <a:p>
            <a:pPr lvl="7"/>
            <a:r>
              <a:rPr lang="nl-NL" dirty="0" smtClean="0"/>
              <a:t>Promotie</a:t>
            </a:r>
          </a:p>
          <a:p>
            <a:pPr lvl="7"/>
            <a:endParaRPr lang="nl-NL" dirty="0"/>
          </a:p>
          <a:p>
            <a:pPr lvl="7"/>
            <a:endParaRPr lang="nl-NL" dirty="0" smtClean="0"/>
          </a:p>
        </p:txBody>
      </p:sp>
    </p:spTree>
    <p:extLst>
      <p:ext uri="{BB962C8B-B14F-4D97-AF65-F5344CB8AC3E}">
        <p14:creationId xmlns:p14="http://schemas.microsoft.com/office/powerpoint/2010/main" val="177043387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Inkoopfase</a:t>
            </a:r>
            <a:endParaRPr lang="nl-NL" dirty="0"/>
          </a:p>
        </p:txBody>
      </p:sp>
      <p:sp>
        <p:nvSpPr>
          <p:cNvPr id="3" name="Tijdelijke aanduiding voor inhoud 2"/>
          <p:cNvSpPr>
            <a:spLocks noGrp="1"/>
          </p:cNvSpPr>
          <p:nvPr>
            <p:ph idx="1"/>
          </p:nvPr>
        </p:nvSpPr>
        <p:spPr/>
        <p:txBody>
          <a:bodyPr>
            <a:normAutofit/>
          </a:bodyPr>
          <a:lstStyle/>
          <a:p>
            <a:r>
              <a:rPr lang="nl-NL" dirty="0" smtClean="0"/>
              <a:t>Afspraken maken met leveranciers</a:t>
            </a:r>
          </a:p>
          <a:p>
            <a:endParaRPr lang="nl-NL" dirty="0"/>
          </a:p>
          <a:p>
            <a:r>
              <a:rPr lang="nl-NL" dirty="0" smtClean="0"/>
              <a:t>Zit het bedrijf bij een gebonden inkoopkanaal dan kunnen er nog afspraken gemaakt worden met de leveranciers</a:t>
            </a:r>
          </a:p>
          <a:p>
            <a:endParaRPr lang="nl-NL" dirty="0"/>
          </a:p>
          <a:p>
            <a:r>
              <a:rPr lang="nl-NL" dirty="0" smtClean="0"/>
              <a:t>sluit een </a:t>
            </a:r>
            <a:r>
              <a:rPr lang="nl-NL" dirty="0" smtClean="0"/>
              <a:t>inkoopcontract af, hierin staan de afspraken over de artikelen </a:t>
            </a:r>
            <a:r>
              <a:rPr lang="nl-NL" dirty="0" smtClean="0"/>
              <a:t>-</a:t>
            </a:r>
            <a:endParaRPr lang="nl-NL" sz="1900" i="1" dirty="0"/>
          </a:p>
        </p:txBody>
      </p:sp>
    </p:spTree>
    <p:extLst>
      <p:ext uri="{BB962C8B-B14F-4D97-AF65-F5344CB8AC3E}">
        <p14:creationId xmlns:p14="http://schemas.microsoft.com/office/powerpoint/2010/main" val="418281844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Afhandelingsfase</a:t>
            </a:r>
            <a:endParaRPr lang="nl-NL" dirty="0"/>
          </a:p>
        </p:txBody>
      </p:sp>
      <p:sp>
        <p:nvSpPr>
          <p:cNvPr id="3" name="Tijdelijke aanduiding voor inhoud 2"/>
          <p:cNvSpPr>
            <a:spLocks noGrp="1"/>
          </p:cNvSpPr>
          <p:nvPr>
            <p:ph idx="1"/>
          </p:nvPr>
        </p:nvSpPr>
        <p:spPr/>
        <p:txBody>
          <a:bodyPr>
            <a:normAutofit lnSpcReduction="10000"/>
          </a:bodyPr>
          <a:lstStyle/>
          <a:p>
            <a:r>
              <a:rPr lang="nl-NL" dirty="0" smtClean="0"/>
              <a:t>Je creëert ruimte in je winkel voor de artikelen</a:t>
            </a:r>
          </a:p>
          <a:p>
            <a:r>
              <a:rPr lang="nl-NL" dirty="0" smtClean="0"/>
              <a:t>Maak eventueel reclame zodat mensen weten dat je nieuwe artikelen in de winkel hebt.</a:t>
            </a:r>
          </a:p>
          <a:p>
            <a:r>
              <a:rPr lang="nl-NL" dirty="0" smtClean="0"/>
              <a:t>Gegevens van de leverancier + artikelen verwerken in de administratie, dit is belangrijk zodat je een voorraad bij kan houden en je bij een volgende levering artikelen zo kan bestellen. </a:t>
            </a:r>
          </a:p>
        </p:txBody>
      </p:sp>
    </p:spTree>
    <p:extLst>
      <p:ext uri="{BB962C8B-B14F-4D97-AF65-F5344CB8AC3E}">
        <p14:creationId xmlns:p14="http://schemas.microsoft.com/office/powerpoint/2010/main" val="328685352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V</a:t>
            </a:r>
            <a:r>
              <a:rPr lang="nl-NL" dirty="0" smtClean="0"/>
              <a:t>oorraadbeheer</a:t>
            </a:r>
            <a:endParaRPr lang="nl-NL" dirty="0"/>
          </a:p>
        </p:txBody>
      </p:sp>
      <p:sp>
        <p:nvSpPr>
          <p:cNvPr id="3" name="Tijdelijke aanduiding voor inhoud 2"/>
          <p:cNvSpPr>
            <a:spLocks noGrp="1"/>
          </p:cNvSpPr>
          <p:nvPr>
            <p:ph idx="1"/>
          </p:nvPr>
        </p:nvSpPr>
        <p:spPr/>
        <p:txBody>
          <a:bodyPr/>
          <a:lstStyle/>
          <a:p>
            <a:r>
              <a:rPr lang="nl-NL" dirty="0" smtClean="0"/>
              <a:t>Waarom heb je een voorraad?</a:t>
            </a:r>
          </a:p>
          <a:p>
            <a:endParaRPr lang="nl-NL" dirty="0"/>
          </a:p>
          <a:p>
            <a:r>
              <a:rPr lang="nl-NL" dirty="0" smtClean="0"/>
              <a:t>Je wilt zo min mogelijk nee verkopen, dit geef je aan met de </a:t>
            </a:r>
            <a:r>
              <a:rPr lang="nl-NL" i="1" dirty="0" smtClean="0"/>
              <a:t>servicegraad. </a:t>
            </a:r>
          </a:p>
          <a:p>
            <a:endParaRPr lang="nl-NL" dirty="0" smtClean="0"/>
          </a:p>
          <a:p>
            <a:r>
              <a:rPr lang="nl-NL" dirty="0" smtClean="0"/>
              <a:t>Je hebt dus voorraad, maar hoeveel? En wanneer bestel je? Welke periode?</a:t>
            </a:r>
            <a:endParaRPr lang="nl-NL" dirty="0"/>
          </a:p>
          <a:p>
            <a:endParaRPr lang="nl-NL" dirty="0" smtClean="0"/>
          </a:p>
          <a:p>
            <a:endParaRPr lang="nl-NL" dirty="0"/>
          </a:p>
        </p:txBody>
      </p:sp>
    </p:spTree>
    <p:extLst>
      <p:ext uri="{BB962C8B-B14F-4D97-AF65-F5344CB8AC3E}">
        <p14:creationId xmlns:p14="http://schemas.microsoft.com/office/powerpoint/2010/main" val="103028101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nl-NL" dirty="0" smtClean="0"/>
              <a:t>Voorraad brengt kosten met zich mee (3x R)</a:t>
            </a:r>
            <a:endParaRPr lang="nl-NL" dirty="0"/>
          </a:p>
        </p:txBody>
      </p:sp>
      <p:sp>
        <p:nvSpPr>
          <p:cNvPr id="3" name="Tijdelijke aanduiding voor inhoud 2"/>
          <p:cNvSpPr>
            <a:spLocks noGrp="1"/>
          </p:cNvSpPr>
          <p:nvPr>
            <p:ph idx="1"/>
          </p:nvPr>
        </p:nvSpPr>
        <p:spPr/>
        <p:txBody>
          <a:bodyPr>
            <a:normAutofit fontScale="92500" lnSpcReduction="20000"/>
          </a:bodyPr>
          <a:lstStyle/>
          <a:p>
            <a:r>
              <a:rPr lang="nl-NL" dirty="0" smtClean="0"/>
              <a:t>Ruimte </a:t>
            </a:r>
            <a:r>
              <a:rPr lang="nl-NL" dirty="0" smtClean="0">
                <a:sym typeface="Wingdings" pitchFamily="2" charset="2"/>
              </a:rPr>
              <a:t> je voorraad neemt ruimte in beslag en ruimte kost geld</a:t>
            </a:r>
          </a:p>
          <a:p>
            <a:endParaRPr lang="nl-NL" dirty="0">
              <a:sym typeface="Wingdings" pitchFamily="2" charset="2"/>
            </a:endParaRPr>
          </a:p>
          <a:p>
            <a:r>
              <a:rPr lang="nl-NL" dirty="0" smtClean="0">
                <a:sym typeface="Wingdings" pitchFamily="2" charset="2"/>
              </a:rPr>
              <a:t>Rente  de artikelen die geleverd zijn moeten betaald worden ook al heb je ze nog niet verkocht.</a:t>
            </a:r>
          </a:p>
          <a:p>
            <a:endParaRPr lang="nl-NL" dirty="0">
              <a:sym typeface="Wingdings" pitchFamily="2" charset="2"/>
            </a:endParaRPr>
          </a:p>
          <a:p>
            <a:r>
              <a:rPr lang="nl-NL" dirty="0" smtClean="0">
                <a:sym typeface="Wingdings" pitchFamily="2" charset="2"/>
              </a:rPr>
              <a:t>Risico als het in opslag ligt, kan er van alles mee gebeuren. </a:t>
            </a:r>
          </a:p>
          <a:p>
            <a:endParaRPr lang="nl-NL" dirty="0">
              <a:sym typeface="Wingdings" pitchFamily="2" charset="2"/>
            </a:endParaRPr>
          </a:p>
          <a:p>
            <a:r>
              <a:rPr lang="nl-NL" dirty="0" smtClean="0">
                <a:sym typeface="Wingdings" pitchFamily="2" charset="2"/>
              </a:rPr>
              <a:t>Om deze 3 R’s zo laag mogelijk te houden wil je de voorraad zo laag mogelijk houden</a:t>
            </a:r>
            <a:endParaRPr lang="nl-NL" dirty="0"/>
          </a:p>
        </p:txBody>
      </p:sp>
    </p:spTree>
    <p:extLst>
      <p:ext uri="{BB962C8B-B14F-4D97-AF65-F5344CB8AC3E}">
        <p14:creationId xmlns:p14="http://schemas.microsoft.com/office/powerpoint/2010/main" val="350305327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Het inkoopkanaal</a:t>
            </a:r>
            <a:endParaRPr lang="nl-NL" dirty="0"/>
          </a:p>
        </p:txBody>
      </p:sp>
      <p:sp>
        <p:nvSpPr>
          <p:cNvPr id="3" name="Tijdelijke aanduiding voor inhoud 2"/>
          <p:cNvSpPr>
            <a:spLocks noGrp="1"/>
          </p:cNvSpPr>
          <p:nvPr>
            <p:ph idx="1"/>
          </p:nvPr>
        </p:nvSpPr>
        <p:spPr/>
        <p:txBody>
          <a:bodyPr/>
          <a:lstStyle/>
          <a:p>
            <a:r>
              <a:rPr lang="nl-NL" dirty="0" smtClean="0"/>
              <a:t>Een </a:t>
            </a:r>
            <a:r>
              <a:rPr lang="nl-NL" dirty="0" smtClean="0"/>
              <a:t>kanaal is de weg die de artikelen gaan om van de producent bij de consument te komen. </a:t>
            </a:r>
          </a:p>
          <a:p>
            <a:endParaRPr lang="nl-NL" dirty="0"/>
          </a:p>
          <a:p>
            <a:r>
              <a:rPr lang="nl-NL" dirty="0" smtClean="0"/>
              <a:t>Er zijn drie soorten inkoopkanalen</a:t>
            </a:r>
            <a:endParaRPr lang="nl-NL" dirty="0"/>
          </a:p>
        </p:txBody>
      </p:sp>
    </p:spTree>
    <p:extLst>
      <p:ext uri="{BB962C8B-B14F-4D97-AF65-F5344CB8AC3E}">
        <p14:creationId xmlns:p14="http://schemas.microsoft.com/office/powerpoint/2010/main" val="186788964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Vrije inkoopkanaal</a:t>
            </a:r>
            <a:endParaRPr lang="nl-NL" dirty="0"/>
          </a:p>
        </p:txBody>
      </p:sp>
      <p:sp>
        <p:nvSpPr>
          <p:cNvPr id="3" name="Tijdelijke aanduiding voor inhoud 2"/>
          <p:cNvSpPr>
            <a:spLocks noGrp="1"/>
          </p:cNvSpPr>
          <p:nvPr>
            <p:ph idx="1"/>
          </p:nvPr>
        </p:nvSpPr>
        <p:spPr/>
        <p:txBody>
          <a:bodyPr/>
          <a:lstStyle/>
          <a:p>
            <a:r>
              <a:rPr lang="nl-NL" dirty="0" smtClean="0"/>
              <a:t>De ondernemer is vrij in zijn keuze waar hij zijn artikelen inkoopt</a:t>
            </a:r>
            <a:r>
              <a:rPr lang="nl-NL" dirty="0" smtClean="0"/>
              <a:t>.</a:t>
            </a:r>
          </a:p>
          <a:p>
            <a:endParaRPr lang="nl-NL" dirty="0" smtClean="0"/>
          </a:p>
          <a:p>
            <a:r>
              <a:rPr lang="nl-NL" dirty="0" smtClean="0"/>
              <a:t>De ondernemer zorgt zelf voor de artikelen voor de consument.</a:t>
            </a:r>
            <a:endParaRPr lang="nl-NL" dirty="0"/>
          </a:p>
        </p:txBody>
      </p:sp>
    </p:spTree>
    <p:extLst>
      <p:ext uri="{BB962C8B-B14F-4D97-AF65-F5344CB8AC3E}">
        <p14:creationId xmlns:p14="http://schemas.microsoft.com/office/powerpoint/2010/main" val="15371606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nl-NL" dirty="0" smtClean="0"/>
              <a:t>Het licht gebonden inkoopkanaal</a:t>
            </a:r>
            <a:endParaRPr lang="nl-NL" dirty="0"/>
          </a:p>
        </p:txBody>
      </p:sp>
      <p:sp>
        <p:nvSpPr>
          <p:cNvPr id="3" name="Tijdelijke aanduiding voor inhoud 2"/>
          <p:cNvSpPr>
            <a:spLocks noGrp="1"/>
          </p:cNvSpPr>
          <p:nvPr>
            <p:ph idx="1"/>
          </p:nvPr>
        </p:nvSpPr>
        <p:spPr/>
        <p:txBody>
          <a:bodyPr>
            <a:normAutofit/>
          </a:bodyPr>
          <a:lstStyle/>
          <a:p>
            <a:r>
              <a:rPr lang="nl-NL" dirty="0" smtClean="0"/>
              <a:t>De ondernemer is niet helemaal vrij waar hij zijn artikelen inkoopt. </a:t>
            </a:r>
            <a:endParaRPr lang="nl-NL" dirty="0" smtClean="0"/>
          </a:p>
          <a:p>
            <a:endParaRPr lang="nl-NL" dirty="0"/>
          </a:p>
          <a:p>
            <a:endParaRPr lang="nl-NL" dirty="0"/>
          </a:p>
          <a:p>
            <a:r>
              <a:rPr lang="nl-NL" dirty="0" smtClean="0"/>
              <a:t>Een voorbeeld is dat bij Intratuin een bedrijf een eigen stelling heeft met artikelen en hier de inkopen voor doet. Intratuin heeft hier niets over te zeggen.. </a:t>
            </a:r>
            <a:endParaRPr lang="nl-NL" dirty="0"/>
          </a:p>
        </p:txBody>
      </p:sp>
    </p:spTree>
    <p:extLst>
      <p:ext uri="{BB962C8B-B14F-4D97-AF65-F5344CB8AC3E}">
        <p14:creationId xmlns:p14="http://schemas.microsoft.com/office/powerpoint/2010/main" val="87926905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nl-NL" dirty="0" smtClean="0"/>
              <a:t>Volledig gebonden inkoopkanaal</a:t>
            </a:r>
            <a:endParaRPr lang="nl-NL" dirty="0"/>
          </a:p>
        </p:txBody>
      </p:sp>
      <p:sp>
        <p:nvSpPr>
          <p:cNvPr id="3" name="Tijdelijke aanduiding voor inhoud 2"/>
          <p:cNvSpPr>
            <a:spLocks noGrp="1"/>
          </p:cNvSpPr>
          <p:nvPr>
            <p:ph idx="1"/>
          </p:nvPr>
        </p:nvSpPr>
        <p:spPr/>
        <p:txBody>
          <a:bodyPr>
            <a:normAutofit/>
          </a:bodyPr>
          <a:lstStyle/>
          <a:p>
            <a:r>
              <a:rPr lang="nl-NL" dirty="0" smtClean="0"/>
              <a:t>De ondernemer heeft helemaal geen vrijheid.</a:t>
            </a:r>
          </a:p>
          <a:p>
            <a:endParaRPr lang="nl-NL" dirty="0" smtClean="0"/>
          </a:p>
          <a:p>
            <a:endParaRPr lang="nl-NL" dirty="0"/>
          </a:p>
          <a:p>
            <a:r>
              <a:rPr lang="nl-NL" dirty="0" smtClean="0"/>
              <a:t>Voorbeeld…… </a:t>
            </a:r>
            <a:endParaRPr lang="nl-NL" dirty="0"/>
          </a:p>
        </p:txBody>
      </p:sp>
    </p:spTree>
    <p:extLst>
      <p:ext uri="{BB962C8B-B14F-4D97-AF65-F5344CB8AC3E}">
        <p14:creationId xmlns:p14="http://schemas.microsoft.com/office/powerpoint/2010/main" val="238581346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55576" y="620688"/>
            <a:ext cx="7365325" cy="55829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5144802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Het inkoopproces</a:t>
            </a:r>
            <a:endParaRPr lang="nl-NL" dirty="0"/>
          </a:p>
        </p:txBody>
      </p:sp>
      <p:sp>
        <p:nvSpPr>
          <p:cNvPr id="3" name="Tijdelijke aanduiding voor inhoud 2"/>
          <p:cNvSpPr>
            <a:spLocks noGrp="1"/>
          </p:cNvSpPr>
          <p:nvPr>
            <p:ph idx="1"/>
          </p:nvPr>
        </p:nvSpPr>
        <p:spPr/>
        <p:txBody>
          <a:bodyPr>
            <a:normAutofit/>
          </a:bodyPr>
          <a:lstStyle/>
          <a:p>
            <a:endParaRPr lang="nl-NL" dirty="0" smtClean="0"/>
          </a:p>
          <a:p>
            <a:r>
              <a:rPr lang="nl-NL" dirty="0" smtClean="0"/>
              <a:t>Het afwegen en besluiten om een artikel tegen een zo gunstig mogelijke prijs en voorwaarden in de gewenste hoeveelheden voor de verkoop klaar te hebben zodat het een aanwinst is op je assortiment noemen we het </a:t>
            </a:r>
            <a:r>
              <a:rPr lang="nl-NL" i="1" u="sng" dirty="0" smtClean="0"/>
              <a:t>Inkoopproces</a:t>
            </a:r>
            <a:endParaRPr lang="nl-NL" dirty="0"/>
          </a:p>
        </p:txBody>
      </p:sp>
    </p:spTree>
    <p:extLst>
      <p:ext uri="{BB962C8B-B14F-4D97-AF65-F5344CB8AC3E}">
        <p14:creationId xmlns:p14="http://schemas.microsoft.com/office/powerpoint/2010/main" val="261187030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nl-NL" dirty="0" smtClean="0"/>
              <a:t>Het inkoopproces bestaat uit de volgende fasen</a:t>
            </a:r>
            <a:endParaRPr lang="nl-NL" dirty="0"/>
          </a:p>
        </p:txBody>
      </p:sp>
      <p:sp>
        <p:nvSpPr>
          <p:cNvPr id="3" name="Tijdelijke aanduiding voor inhoud 2"/>
          <p:cNvSpPr>
            <a:spLocks noGrp="1"/>
          </p:cNvSpPr>
          <p:nvPr>
            <p:ph idx="1"/>
          </p:nvPr>
        </p:nvSpPr>
        <p:spPr/>
        <p:txBody>
          <a:bodyPr/>
          <a:lstStyle/>
          <a:p>
            <a:r>
              <a:rPr lang="nl-NL" b="1" dirty="0" smtClean="0"/>
              <a:t>Oriëntatiefase</a:t>
            </a:r>
          </a:p>
          <a:p>
            <a:r>
              <a:rPr lang="nl-NL" b="1" dirty="0" smtClean="0"/>
              <a:t>Inkoopfase</a:t>
            </a:r>
          </a:p>
          <a:p>
            <a:r>
              <a:rPr lang="nl-NL" b="1" dirty="0" smtClean="0"/>
              <a:t>Afhandelingsfase</a:t>
            </a:r>
          </a:p>
          <a:p>
            <a:endParaRPr lang="nl-NL" b="1" dirty="0" smtClean="0"/>
          </a:p>
        </p:txBody>
      </p:sp>
    </p:spTree>
    <p:extLst>
      <p:ext uri="{BB962C8B-B14F-4D97-AF65-F5344CB8AC3E}">
        <p14:creationId xmlns:p14="http://schemas.microsoft.com/office/powerpoint/2010/main" val="21847616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Oriëntatiefase	</a:t>
            </a:r>
            <a:endParaRPr lang="nl-NL" dirty="0"/>
          </a:p>
        </p:txBody>
      </p:sp>
      <p:sp>
        <p:nvSpPr>
          <p:cNvPr id="3" name="Tijdelijke aanduiding voor inhoud 2"/>
          <p:cNvSpPr>
            <a:spLocks noGrp="1"/>
          </p:cNvSpPr>
          <p:nvPr>
            <p:ph idx="1"/>
          </p:nvPr>
        </p:nvSpPr>
        <p:spPr/>
        <p:txBody>
          <a:bodyPr/>
          <a:lstStyle/>
          <a:p>
            <a:r>
              <a:rPr lang="nl-NL" dirty="0" smtClean="0"/>
              <a:t>Je gaat kijken hoeveel vraag er is naar het product? (constatering van behoefte</a:t>
            </a:r>
            <a:r>
              <a:rPr lang="nl-NL" dirty="0" smtClean="0"/>
              <a:t>)</a:t>
            </a:r>
          </a:p>
          <a:p>
            <a:endParaRPr lang="nl-NL" dirty="0" smtClean="0"/>
          </a:p>
          <a:p>
            <a:r>
              <a:rPr lang="nl-NL" dirty="0" smtClean="0"/>
              <a:t>Als je weet welk artikel je wilt opnemen ga je de juiste leverancier </a:t>
            </a:r>
            <a:r>
              <a:rPr lang="nl-NL" dirty="0" smtClean="0"/>
              <a:t>kiezen</a:t>
            </a:r>
          </a:p>
          <a:p>
            <a:endParaRPr lang="nl-NL" dirty="0" smtClean="0"/>
          </a:p>
          <a:p>
            <a:r>
              <a:rPr lang="nl-NL" dirty="0" smtClean="0"/>
              <a:t>Je doet onderzoek naar het beste inkoopkanaal (de weg die het product aflegt van producent naar consument)</a:t>
            </a:r>
          </a:p>
          <a:p>
            <a:endParaRPr lang="nl-NL" dirty="0"/>
          </a:p>
        </p:txBody>
      </p:sp>
    </p:spTree>
    <p:extLst>
      <p:ext uri="{BB962C8B-B14F-4D97-AF65-F5344CB8AC3E}">
        <p14:creationId xmlns:p14="http://schemas.microsoft.com/office/powerpoint/2010/main" val="1088864903"/>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Gieterij">
  <a:themeElements>
    <a:clrScheme name="Executive">
      <a:dk1>
        <a:sysClr val="windowText" lastClr="000000"/>
      </a:dk1>
      <a:lt1>
        <a:sysClr val="window" lastClr="FFFFFF"/>
      </a:lt1>
      <a:dk2>
        <a:srgbClr val="2F5897"/>
      </a:dk2>
      <a:lt2>
        <a:srgbClr val="E4E9EF"/>
      </a:lt2>
      <a:accent1>
        <a:srgbClr val="6076B4"/>
      </a:accent1>
      <a:accent2>
        <a:srgbClr val="9C5252"/>
      </a:accent2>
      <a:accent3>
        <a:srgbClr val="E68422"/>
      </a:accent3>
      <a:accent4>
        <a:srgbClr val="846648"/>
      </a:accent4>
      <a:accent5>
        <a:srgbClr val="63891F"/>
      </a:accent5>
      <a:accent6>
        <a:srgbClr val="758085"/>
      </a:accent6>
      <a:hlink>
        <a:srgbClr val="3399FF"/>
      </a:hlink>
      <a:folHlink>
        <a:srgbClr val="B2B2B2"/>
      </a:folHlink>
    </a:clrScheme>
    <a:fontScheme name="Gieterij">
      <a:majorFont>
        <a:latin typeface="Rockwell"/>
        <a:ea typeface=""/>
        <a:cs typeface=""/>
        <a:font script="Grek" typeface="Cambria"/>
        <a:font script="Cyrl" typeface="Cambria"/>
        <a:font script="Jpan" typeface="HG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Rockwell"/>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Gieterij">
      <a:fillStyleLst>
        <a:solidFill>
          <a:schemeClr val="phClr"/>
        </a:solidFill>
        <a:gradFill rotWithShape="1">
          <a:gsLst>
            <a:gs pos="0">
              <a:schemeClr val="phClr">
                <a:tint val="70000"/>
                <a:satMod val="180000"/>
              </a:schemeClr>
            </a:gs>
            <a:gs pos="62000">
              <a:schemeClr val="phClr">
                <a:tint val="30000"/>
                <a:satMod val="180000"/>
              </a:schemeClr>
            </a:gs>
            <a:gs pos="100000">
              <a:schemeClr val="phClr">
                <a:tint val="22000"/>
                <a:satMod val="180000"/>
              </a:schemeClr>
            </a:gs>
          </a:gsLst>
          <a:lin ang="16200000" scaled="0"/>
        </a:gradFill>
        <a:gradFill rotWithShape="1">
          <a:gsLst>
            <a:gs pos="0">
              <a:schemeClr val="phClr">
                <a:shade val="58000"/>
                <a:satMod val="150000"/>
              </a:schemeClr>
            </a:gs>
            <a:gs pos="72000">
              <a:schemeClr val="phClr">
                <a:tint val="90000"/>
                <a:satMod val="135000"/>
              </a:schemeClr>
            </a:gs>
            <a:gs pos="100000">
              <a:schemeClr val="phClr">
                <a:tint val="80000"/>
                <a:satMod val="155000"/>
              </a:schemeClr>
            </a:gs>
          </a:gsLst>
          <a:lin ang="16200000" scaled="0"/>
        </a:gradFill>
      </a:fillStyleLst>
      <a:lnStyleLst>
        <a:ln w="9525" cap="flat" cmpd="sng" algn="ctr">
          <a:solidFill>
            <a:schemeClr val="phClr">
              <a:shade val="80000"/>
            </a:schemeClr>
          </a:solidFill>
          <a:prstDash val="solid"/>
        </a:ln>
        <a:ln w="38100" cap="flat" cmpd="sng" algn="ctr">
          <a:solidFill>
            <a:schemeClr val="phClr"/>
          </a:solidFill>
          <a:prstDash val="solid"/>
        </a:ln>
        <a:ln w="38100" cap="flat" cmpd="sng" algn="ctr">
          <a:solidFill>
            <a:schemeClr val="phClr"/>
          </a:solidFill>
          <a:prstDash val="solid"/>
        </a:ln>
      </a:lnStyleLst>
      <a:effectStyleLst>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scene3d>
            <a:camera prst="orthographicFront" fov="0">
              <a:rot lat="0" lon="0" rev="0"/>
            </a:camera>
            <a:lightRig rig="soft" dir="tl">
              <a:rot lat="0" lon="0" rev="20000000"/>
            </a:lightRig>
          </a:scene3d>
          <a:sp3d prstMaterial="matte">
            <a:bevelT w="63500" h="63500" prst="coolSlant"/>
          </a:sp3d>
        </a:effectStyle>
      </a:effectStyleLst>
      <a:bgFillStyleLst>
        <a:solidFill>
          <a:schemeClr val="phClr"/>
        </a:solidFill>
        <a:gradFill rotWithShape="1">
          <a:gsLst>
            <a:gs pos="0">
              <a:schemeClr val="phClr">
                <a:tint val="75000"/>
                <a:satMod val="400000"/>
              </a:schemeClr>
            </a:gs>
            <a:gs pos="20000">
              <a:schemeClr val="phClr">
                <a:tint val="80000"/>
                <a:satMod val="355000"/>
              </a:schemeClr>
            </a:gs>
            <a:gs pos="100000">
              <a:schemeClr val="phClr">
                <a:tint val="95000"/>
                <a:shade val="55000"/>
                <a:satMod val="355000"/>
              </a:schemeClr>
            </a:gs>
          </a:gsLst>
          <a:path path="circle">
            <a:fillToRect l="67500" t="35000" r="32500" b="65000"/>
          </a:path>
        </a:gradFill>
        <a:blipFill>
          <a:blip xmlns:r="http://schemas.openxmlformats.org/officeDocument/2006/relationships" r:embed="rId1">
            <a:duotone>
              <a:schemeClr val="phClr">
                <a:shade val="30000"/>
                <a:satMod val="120000"/>
              </a:schemeClr>
              <a:schemeClr val="phClr">
                <a:tint val="70000"/>
                <a:satMod val="250000"/>
              </a:schemeClr>
            </a:duotone>
          </a:blip>
          <a:tile tx="0" ty="0" sx="50000" sy="50000" flip="none" algn="t"/>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Foundry</Template>
  <TotalTime>27</TotalTime>
  <Words>489</Words>
  <Application>Microsoft Office PowerPoint</Application>
  <PresentationFormat>Diavoorstelling (4:3)</PresentationFormat>
  <Paragraphs>76</Paragraphs>
  <Slides>15</Slides>
  <Notes>0</Notes>
  <HiddenSlides>0</HiddenSlides>
  <MMClips>0</MMClips>
  <ScaleCrop>false</ScaleCrop>
  <HeadingPairs>
    <vt:vector size="4" baseType="variant">
      <vt:variant>
        <vt:lpstr>Thema</vt:lpstr>
      </vt:variant>
      <vt:variant>
        <vt:i4>1</vt:i4>
      </vt:variant>
      <vt:variant>
        <vt:lpstr>Diatitels</vt:lpstr>
      </vt:variant>
      <vt:variant>
        <vt:i4>15</vt:i4>
      </vt:variant>
    </vt:vector>
  </HeadingPairs>
  <TitlesOfParts>
    <vt:vector size="16" baseType="lpstr">
      <vt:lpstr>Gieterij</vt:lpstr>
      <vt:lpstr>Leverancierskeuze</vt:lpstr>
      <vt:lpstr>Het inkoopkanaal</vt:lpstr>
      <vt:lpstr>Vrije inkoopkanaal</vt:lpstr>
      <vt:lpstr>Het licht gebonden inkoopkanaal</vt:lpstr>
      <vt:lpstr>Volledig gebonden inkoopkanaal</vt:lpstr>
      <vt:lpstr>PowerPoint-presentatie</vt:lpstr>
      <vt:lpstr>Het inkoopproces</vt:lpstr>
      <vt:lpstr>Het inkoopproces bestaat uit de volgende fasen</vt:lpstr>
      <vt:lpstr>Oriëntatiefase </vt:lpstr>
      <vt:lpstr>Leverancierskeuze</vt:lpstr>
      <vt:lpstr>Marketingbeleid</vt:lpstr>
      <vt:lpstr>Inkoopfase</vt:lpstr>
      <vt:lpstr>Afhandelingsfase</vt:lpstr>
      <vt:lpstr>Voorraadbeheer</vt:lpstr>
      <vt:lpstr>Voorraad brengt kosten met zich mee (3x R)</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Leverancierskeuze</dc:title>
  <dc:creator>admin</dc:creator>
  <cp:lastModifiedBy>admin</cp:lastModifiedBy>
  <cp:revision>4</cp:revision>
  <dcterms:created xsi:type="dcterms:W3CDTF">2016-09-14T18:11:17Z</dcterms:created>
  <dcterms:modified xsi:type="dcterms:W3CDTF">2019-01-15T21:02:07Z</dcterms:modified>
</cp:coreProperties>
</file>