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95" r:id="rId14"/>
    <p:sldId id="281" r:id="rId15"/>
    <p:sldId id="282" r:id="rId16"/>
    <p:sldId id="283" r:id="rId17"/>
    <p:sldId id="284" r:id="rId18"/>
    <p:sldId id="285" r:id="rId19"/>
    <p:sldId id="286" r:id="rId20"/>
    <p:sldId id="287" r:id="rId21"/>
    <p:sldId id="267" r:id="rId2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177B4B-3FC1-4705-BD6D-5BBC76313B7A}" v="1" dt="2020-01-10T07:36:07.1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67" d="100"/>
          <a:sy n="67" d="100"/>
        </p:scale>
        <p:origin x="640" y="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vert Jan van Brussel" userId="79b5b7a0-27c9-4904-9b9a-f37d1f65f7f1" providerId="ADAL" clId="{DF177B4B-3FC1-4705-BD6D-5BBC76313B7A}"/>
    <pc:docChg chg="undo custSel addSld delSld modSld">
      <pc:chgData name="Evert Jan van Brussel" userId="79b5b7a0-27c9-4904-9b9a-f37d1f65f7f1" providerId="ADAL" clId="{DF177B4B-3FC1-4705-BD6D-5BBC76313B7A}" dt="2020-01-10T07:39:51" v="106" actId="27636"/>
      <pc:docMkLst>
        <pc:docMk/>
      </pc:docMkLst>
      <pc:sldChg chg="modSp">
        <pc:chgData name="Evert Jan van Brussel" userId="79b5b7a0-27c9-4904-9b9a-f37d1f65f7f1" providerId="ADAL" clId="{DF177B4B-3FC1-4705-BD6D-5BBC76313B7A}" dt="2020-01-10T07:32:18.013" v="76" actId="20577"/>
        <pc:sldMkLst>
          <pc:docMk/>
          <pc:sldMk cId="3255804360" sldId="257"/>
        </pc:sldMkLst>
        <pc:spChg chg="mod">
          <ac:chgData name="Evert Jan van Brussel" userId="79b5b7a0-27c9-4904-9b9a-f37d1f65f7f1" providerId="ADAL" clId="{DF177B4B-3FC1-4705-BD6D-5BBC76313B7A}" dt="2020-01-10T07:32:18.013" v="76" actId="20577"/>
          <ac:spMkLst>
            <pc:docMk/>
            <pc:sldMk cId="3255804360" sldId="257"/>
            <ac:spMk id="3" creationId="{35E4B0CD-E1F7-41D4-BE36-CE43F5F62F41}"/>
          </ac:spMkLst>
        </pc:spChg>
      </pc:sldChg>
      <pc:sldChg chg="del">
        <pc:chgData name="Evert Jan van Brussel" userId="79b5b7a0-27c9-4904-9b9a-f37d1f65f7f1" providerId="ADAL" clId="{DF177B4B-3FC1-4705-BD6D-5BBC76313B7A}" dt="2020-01-10T07:33:56.310" v="77" actId="2696"/>
        <pc:sldMkLst>
          <pc:docMk/>
          <pc:sldMk cId="2007579670" sldId="265"/>
        </pc:sldMkLst>
      </pc:sldChg>
      <pc:sldChg chg="add del">
        <pc:chgData name="Evert Jan van Brussel" userId="79b5b7a0-27c9-4904-9b9a-f37d1f65f7f1" providerId="ADAL" clId="{DF177B4B-3FC1-4705-BD6D-5BBC76313B7A}" dt="2020-01-10T07:34:15.081" v="80" actId="2696"/>
        <pc:sldMkLst>
          <pc:docMk/>
          <pc:sldMk cId="4021991825" sldId="266"/>
        </pc:sldMkLst>
      </pc:sldChg>
      <pc:sldChg chg="modSp">
        <pc:chgData name="Evert Jan van Brussel" userId="79b5b7a0-27c9-4904-9b9a-f37d1f65f7f1" providerId="ADAL" clId="{DF177B4B-3FC1-4705-BD6D-5BBC76313B7A}" dt="2020-01-10T07:39:51" v="106" actId="27636"/>
        <pc:sldMkLst>
          <pc:docMk/>
          <pc:sldMk cId="1433705100" sldId="267"/>
        </pc:sldMkLst>
        <pc:spChg chg="mod">
          <ac:chgData name="Evert Jan van Brussel" userId="79b5b7a0-27c9-4904-9b9a-f37d1f65f7f1" providerId="ADAL" clId="{DF177B4B-3FC1-4705-BD6D-5BBC76313B7A}" dt="2020-01-10T07:39:51" v="106" actId="27636"/>
          <ac:spMkLst>
            <pc:docMk/>
            <pc:sldMk cId="1433705100" sldId="267"/>
            <ac:spMk id="3" creationId="{944D88F4-C91A-4414-97D0-F2B36F92ECD8}"/>
          </ac:spMkLst>
        </pc:spChg>
      </pc:sldChg>
      <pc:sldChg chg="del">
        <pc:chgData name="Evert Jan van Brussel" userId="79b5b7a0-27c9-4904-9b9a-f37d1f65f7f1" providerId="ADAL" clId="{DF177B4B-3FC1-4705-BD6D-5BBC76313B7A}" dt="2020-01-10T07:34:22.940" v="81" actId="2696"/>
        <pc:sldMkLst>
          <pc:docMk/>
          <pc:sldMk cId="1303393291" sldId="268"/>
        </pc:sldMkLst>
      </pc:sldChg>
      <pc:sldChg chg="modSp">
        <pc:chgData name="Evert Jan van Brussel" userId="79b5b7a0-27c9-4904-9b9a-f37d1f65f7f1" providerId="ADAL" clId="{DF177B4B-3FC1-4705-BD6D-5BBC76313B7A}" dt="2020-01-10T07:37:49.592" v="91" actId="255"/>
        <pc:sldMkLst>
          <pc:docMk/>
          <pc:sldMk cId="0" sldId="281"/>
        </pc:sldMkLst>
        <pc:spChg chg="mod">
          <ac:chgData name="Evert Jan van Brussel" userId="79b5b7a0-27c9-4904-9b9a-f37d1f65f7f1" providerId="ADAL" clId="{DF177B4B-3FC1-4705-BD6D-5BBC76313B7A}" dt="2020-01-10T07:37:27.807" v="88" actId="14100"/>
          <ac:spMkLst>
            <pc:docMk/>
            <pc:sldMk cId="0" sldId="281"/>
            <ac:spMk id="20482" creationId="{F16F183F-BBD5-4CE9-9F0B-B89FA2ABF8FA}"/>
          </ac:spMkLst>
        </pc:spChg>
        <pc:spChg chg="mod">
          <ac:chgData name="Evert Jan van Brussel" userId="79b5b7a0-27c9-4904-9b9a-f37d1f65f7f1" providerId="ADAL" clId="{DF177B4B-3FC1-4705-BD6D-5BBC76313B7A}" dt="2020-01-10T07:37:49.592" v="91" actId="255"/>
          <ac:spMkLst>
            <pc:docMk/>
            <pc:sldMk cId="0" sldId="281"/>
            <ac:spMk id="20483" creationId="{52BE2749-B200-476B-828E-0004EAE7EB15}"/>
          </ac:spMkLst>
        </pc:spChg>
      </pc:sldChg>
      <pc:sldChg chg="modSp">
        <pc:chgData name="Evert Jan van Brussel" userId="79b5b7a0-27c9-4904-9b9a-f37d1f65f7f1" providerId="ADAL" clId="{DF177B4B-3FC1-4705-BD6D-5BBC76313B7A}" dt="2020-01-10T07:38:00.862" v="92" actId="255"/>
        <pc:sldMkLst>
          <pc:docMk/>
          <pc:sldMk cId="0" sldId="282"/>
        </pc:sldMkLst>
        <pc:spChg chg="mod">
          <ac:chgData name="Evert Jan van Brussel" userId="79b5b7a0-27c9-4904-9b9a-f37d1f65f7f1" providerId="ADAL" clId="{DF177B4B-3FC1-4705-BD6D-5BBC76313B7A}" dt="2020-01-10T07:37:38.462" v="90" actId="14100"/>
          <ac:spMkLst>
            <pc:docMk/>
            <pc:sldMk cId="0" sldId="282"/>
            <ac:spMk id="21506" creationId="{E433EC34-66C0-42CF-B8C1-CB47835A2969}"/>
          </ac:spMkLst>
        </pc:spChg>
        <pc:spChg chg="mod">
          <ac:chgData name="Evert Jan van Brussel" userId="79b5b7a0-27c9-4904-9b9a-f37d1f65f7f1" providerId="ADAL" clId="{DF177B4B-3FC1-4705-BD6D-5BBC76313B7A}" dt="2020-01-10T07:38:00.862" v="92" actId="255"/>
          <ac:spMkLst>
            <pc:docMk/>
            <pc:sldMk cId="0" sldId="282"/>
            <ac:spMk id="21507" creationId="{0E4DC5B6-E435-489A-A723-A60641EA960C}"/>
          </ac:spMkLst>
        </pc:spChg>
      </pc:sldChg>
      <pc:sldChg chg="modSp">
        <pc:chgData name="Evert Jan van Brussel" userId="79b5b7a0-27c9-4904-9b9a-f37d1f65f7f1" providerId="ADAL" clId="{DF177B4B-3FC1-4705-BD6D-5BBC76313B7A}" dt="2020-01-10T07:38:51.564" v="99" actId="255"/>
        <pc:sldMkLst>
          <pc:docMk/>
          <pc:sldMk cId="0" sldId="284"/>
        </pc:sldMkLst>
        <pc:spChg chg="mod">
          <ac:chgData name="Evert Jan van Brussel" userId="79b5b7a0-27c9-4904-9b9a-f37d1f65f7f1" providerId="ADAL" clId="{DF177B4B-3FC1-4705-BD6D-5BBC76313B7A}" dt="2020-01-10T07:38:42.729" v="98" actId="14100"/>
          <ac:spMkLst>
            <pc:docMk/>
            <pc:sldMk cId="0" sldId="284"/>
            <ac:spMk id="23554" creationId="{5CC72A36-A71A-4866-9EA3-F6E9C35EABBF}"/>
          </ac:spMkLst>
        </pc:spChg>
        <pc:spChg chg="mod">
          <ac:chgData name="Evert Jan van Brussel" userId="79b5b7a0-27c9-4904-9b9a-f37d1f65f7f1" providerId="ADAL" clId="{DF177B4B-3FC1-4705-BD6D-5BBC76313B7A}" dt="2020-01-10T07:38:51.564" v="99" actId="255"/>
          <ac:spMkLst>
            <pc:docMk/>
            <pc:sldMk cId="0" sldId="284"/>
            <ac:spMk id="23555" creationId="{51DB821C-8E92-42DE-9B61-F36537051C76}"/>
          </ac:spMkLst>
        </pc:spChg>
      </pc:sldChg>
      <pc:sldChg chg="modSp">
        <pc:chgData name="Evert Jan van Brussel" userId="79b5b7a0-27c9-4904-9b9a-f37d1f65f7f1" providerId="ADAL" clId="{DF177B4B-3FC1-4705-BD6D-5BBC76313B7A}" dt="2020-01-10T07:39:05.293" v="100" actId="255"/>
        <pc:sldMkLst>
          <pc:docMk/>
          <pc:sldMk cId="0" sldId="286"/>
        </pc:sldMkLst>
        <pc:spChg chg="mod">
          <ac:chgData name="Evert Jan van Brussel" userId="79b5b7a0-27c9-4904-9b9a-f37d1f65f7f1" providerId="ADAL" clId="{DF177B4B-3FC1-4705-BD6D-5BBC76313B7A}" dt="2020-01-10T07:39:05.293" v="100" actId="255"/>
          <ac:spMkLst>
            <pc:docMk/>
            <pc:sldMk cId="0" sldId="286"/>
            <ac:spMk id="25603" creationId="{7CB98463-79AC-446B-8407-1388C7D9EDE4}"/>
          </ac:spMkLst>
        </pc:spChg>
      </pc:sldChg>
      <pc:sldChg chg="modSp">
        <pc:chgData name="Evert Jan van Brussel" userId="79b5b7a0-27c9-4904-9b9a-f37d1f65f7f1" providerId="ADAL" clId="{DF177B4B-3FC1-4705-BD6D-5BBC76313B7A}" dt="2020-01-10T07:39:27.628" v="104" actId="14100"/>
        <pc:sldMkLst>
          <pc:docMk/>
          <pc:sldMk cId="0" sldId="287"/>
        </pc:sldMkLst>
        <pc:spChg chg="mod">
          <ac:chgData name="Evert Jan van Brussel" userId="79b5b7a0-27c9-4904-9b9a-f37d1f65f7f1" providerId="ADAL" clId="{DF177B4B-3FC1-4705-BD6D-5BBC76313B7A}" dt="2020-01-10T07:39:21.359" v="102" actId="14100"/>
          <ac:spMkLst>
            <pc:docMk/>
            <pc:sldMk cId="0" sldId="287"/>
            <ac:spMk id="26626" creationId="{A667A8D5-7E7F-4F05-A9F2-653B449229AE}"/>
          </ac:spMkLst>
        </pc:spChg>
        <pc:spChg chg="mod">
          <ac:chgData name="Evert Jan van Brussel" userId="79b5b7a0-27c9-4904-9b9a-f37d1f65f7f1" providerId="ADAL" clId="{DF177B4B-3FC1-4705-BD6D-5BBC76313B7A}" dt="2020-01-10T07:39:27.628" v="104" actId="14100"/>
          <ac:spMkLst>
            <pc:docMk/>
            <pc:sldMk cId="0" sldId="287"/>
            <ac:spMk id="26627" creationId="{F7AEAB37-4F69-49EE-BF32-0B7F4FFBBFDE}"/>
          </ac:spMkLst>
        </pc:spChg>
      </pc:sldChg>
      <pc:sldChg chg="delSp modSp">
        <pc:chgData name="Evert Jan van Brussel" userId="79b5b7a0-27c9-4904-9b9a-f37d1f65f7f1" providerId="ADAL" clId="{DF177B4B-3FC1-4705-BD6D-5BBC76313B7A}" dt="2020-01-10T07:36:52.621" v="86" actId="478"/>
        <pc:sldMkLst>
          <pc:docMk/>
          <pc:sldMk cId="0" sldId="295"/>
        </pc:sldMkLst>
        <pc:spChg chg="del mod">
          <ac:chgData name="Evert Jan van Brussel" userId="79b5b7a0-27c9-4904-9b9a-f37d1f65f7f1" providerId="ADAL" clId="{DF177B4B-3FC1-4705-BD6D-5BBC76313B7A}" dt="2020-01-10T07:36:52.621" v="86" actId="478"/>
          <ac:spMkLst>
            <pc:docMk/>
            <pc:sldMk cId="0" sldId="295"/>
            <ac:spMk id="19458" creationId="{4BD75E18-F212-4165-A3D3-3C915B3B3773}"/>
          </ac:spMkLst>
        </pc:spChg>
        <pc:spChg chg="mod">
          <ac:chgData name="Evert Jan van Brussel" userId="79b5b7a0-27c9-4904-9b9a-f37d1f65f7f1" providerId="ADAL" clId="{DF177B4B-3FC1-4705-BD6D-5BBC76313B7A}" dt="2020-01-10T07:36:41.228" v="83" actId="255"/>
          <ac:spMkLst>
            <pc:docMk/>
            <pc:sldMk cId="0" sldId="295"/>
            <ac:spMk id="19459" creationId="{FC44AA31-48BC-4560-88E5-C3C739A6AAE3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72423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sche 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074917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0770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352144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30104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9931581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nl-NL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70693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155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282857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4851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45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5840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583869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341596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8722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71693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275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AD79053-56C0-4340-93A4-A7F627BF25A0}" type="datetimeFigureOut">
              <a:rPr lang="nl-NL" smtClean="0"/>
              <a:t>10-1-2020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BD80C65D-7DCC-4E32-9B7D-64B704DEF3D0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817069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s://www.youtube.com/watch?v=gplA6pq9cO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9ED1530-2218-4002-84BE-C738B3F5197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Luchtwegen deel 2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0340A026-5258-423A-9FED-FCC021F643A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04235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>
            <a:extLst>
              <a:ext uri="{FF2B5EF4-FFF2-40B4-BE49-F238E27FC236}">
                <a16:creationId xmlns:a16="http://schemas.microsoft.com/office/drawing/2014/main" id="{FC44AA31-48BC-4560-88E5-C3C739A6AAE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76400" y="1295400"/>
            <a:ext cx="8839200" cy="5029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None/>
            </a:pPr>
            <a:endParaRPr lang="nl-NL" altLang="nl-NL" dirty="0"/>
          </a:p>
          <a:p>
            <a:pPr marL="609600" indent="-609600">
              <a:lnSpc>
                <a:spcPct val="90000"/>
              </a:lnSpc>
            </a:pPr>
            <a:r>
              <a:rPr lang="nl-NL" altLang="nl-NL" sz="2800" dirty="0"/>
              <a:t>Respiratie = ademhaling</a:t>
            </a:r>
          </a:p>
          <a:p>
            <a:pPr marL="609600" indent="-609600">
              <a:lnSpc>
                <a:spcPct val="90000"/>
              </a:lnSpc>
            </a:pPr>
            <a:endParaRPr lang="nl-NL" altLang="nl-NL" sz="2800" dirty="0"/>
          </a:p>
          <a:p>
            <a:pPr marL="609600" indent="-609600">
              <a:lnSpc>
                <a:spcPct val="90000"/>
              </a:lnSpc>
            </a:pPr>
            <a:r>
              <a:rPr lang="nl-NL" altLang="nl-NL" sz="2800" dirty="0"/>
              <a:t>Inademing  = inspiratie</a:t>
            </a:r>
          </a:p>
          <a:p>
            <a:pPr marL="609600" indent="-609600">
              <a:lnSpc>
                <a:spcPct val="90000"/>
              </a:lnSpc>
            </a:pPr>
            <a:r>
              <a:rPr lang="nl-NL" altLang="nl-NL" sz="2800" dirty="0"/>
              <a:t>Uitademing = expiratie</a:t>
            </a:r>
          </a:p>
          <a:p>
            <a:pPr marL="609600" indent="-609600">
              <a:lnSpc>
                <a:spcPct val="90000"/>
              </a:lnSpc>
            </a:pPr>
            <a:endParaRPr lang="nl-NL" altLang="nl-NL" sz="2800" dirty="0"/>
          </a:p>
          <a:p>
            <a:pPr marL="609600" indent="-609600">
              <a:lnSpc>
                <a:spcPct val="90000"/>
              </a:lnSpc>
              <a:buNone/>
            </a:pPr>
            <a:r>
              <a:rPr lang="nl-NL" altLang="nl-NL" sz="2800" dirty="0"/>
              <a:t>2 manieren van ademhalen: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nl-NL" altLang="nl-NL" sz="2800" dirty="0"/>
              <a:t>Buikademhaling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r>
              <a:rPr lang="nl-NL" altLang="nl-NL" sz="2800" dirty="0"/>
              <a:t>Borstademhaling</a:t>
            </a:r>
          </a:p>
          <a:p>
            <a:pPr marL="990600" lvl="1" indent="-533400">
              <a:lnSpc>
                <a:spcPct val="90000"/>
              </a:lnSpc>
              <a:buFontTx/>
              <a:buAutoNum type="arabicPeriod"/>
            </a:pPr>
            <a:endParaRPr lang="nl-NL" altLang="nl-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>
            <a:extLst>
              <a:ext uri="{FF2B5EF4-FFF2-40B4-BE49-F238E27FC236}">
                <a16:creationId xmlns:a16="http://schemas.microsoft.com/office/drawing/2014/main" id="{F16F183F-BBD5-4CE9-9F0B-B89FA2ABF8F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2" y="409576"/>
            <a:ext cx="8534400" cy="2066924"/>
          </a:xfrm>
        </p:spPr>
        <p:txBody>
          <a:bodyPr/>
          <a:lstStyle/>
          <a:p>
            <a:pPr eaLnBrk="1" hangingPunct="1"/>
            <a:r>
              <a:rPr lang="nl-NL" altLang="nl-NL" dirty="0"/>
              <a:t>Inademen</a:t>
            </a:r>
          </a:p>
        </p:txBody>
      </p:sp>
      <p:sp>
        <p:nvSpPr>
          <p:cNvPr id="20483" name="Rectangle 3">
            <a:extLst>
              <a:ext uri="{FF2B5EF4-FFF2-40B4-BE49-F238E27FC236}">
                <a16:creationId xmlns:a16="http://schemas.microsoft.com/office/drawing/2014/main" id="{52BE2749-B200-476B-828E-0004EAE7EB1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676400" y="1905000"/>
            <a:ext cx="8839200" cy="5181600"/>
          </a:xfrm>
        </p:spPr>
        <p:txBody>
          <a:bodyPr/>
          <a:lstStyle/>
          <a:p>
            <a:pPr eaLnBrk="1" hangingPunct="1"/>
            <a:r>
              <a:rPr lang="nl-NL" altLang="nl-NL" sz="2400" dirty="0"/>
              <a:t>Buikademhaling </a:t>
            </a:r>
            <a:r>
              <a:rPr lang="nl-NL" altLang="nl-NL" sz="2400" dirty="0">
                <a:sym typeface="Wingdings" panose="05000000000000000000" pitchFamily="2" charset="2"/>
              </a:rPr>
              <a:t> aanspannen middenrif</a:t>
            </a:r>
          </a:p>
          <a:p>
            <a:pPr eaLnBrk="1" hangingPunct="1"/>
            <a:endParaRPr lang="nl-NL" altLang="nl-NL" sz="2400" dirty="0">
              <a:sym typeface="Wingdings" panose="05000000000000000000" pitchFamily="2" charset="2"/>
            </a:endParaRPr>
          </a:p>
          <a:p>
            <a:pPr eaLnBrk="1" hangingPunct="1"/>
            <a:r>
              <a:rPr lang="nl-NL" altLang="nl-NL" sz="2400" dirty="0">
                <a:sym typeface="Wingdings" panose="05000000000000000000" pitchFamily="2" charset="2"/>
              </a:rPr>
              <a:t>Borstademhaling  aanspannen uitwendige 				   tussenribspieren</a:t>
            </a:r>
            <a:br>
              <a:rPr lang="nl-NL" altLang="nl-NL" sz="2400" dirty="0">
                <a:sym typeface="Wingdings" panose="05000000000000000000" pitchFamily="2" charset="2"/>
              </a:rPr>
            </a:br>
            <a:r>
              <a:rPr lang="nl-NL" altLang="nl-NL" sz="2400" dirty="0">
                <a:sym typeface="Wingdings" panose="05000000000000000000" pitchFamily="2" charset="2"/>
              </a:rPr>
              <a:t>				 </a:t>
            </a:r>
            <a:r>
              <a:rPr lang="nl-NL" altLang="nl-NL" sz="2400" dirty="0" err="1">
                <a:sym typeface="Wingdings" panose="05000000000000000000" pitchFamily="2" charset="2"/>
              </a:rPr>
              <a:t>hulpademhalingspieren</a:t>
            </a:r>
            <a:r>
              <a:rPr lang="nl-NL" altLang="nl-NL" sz="2400" dirty="0">
                <a:sym typeface="Wingdings" panose="05000000000000000000" pitchFamily="2" charset="2"/>
              </a:rPr>
              <a:t> 				   bij diepe inademing</a:t>
            </a:r>
          </a:p>
          <a:p>
            <a:pPr eaLnBrk="1" hangingPunct="1"/>
            <a:endParaRPr lang="nl-NL" altLang="nl-NL" sz="2400" dirty="0">
              <a:sym typeface="Wingdings" panose="05000000000000000000" pitchFamily="2" charset="2"/>
            </a:endParaRPr>
          </a:p>
          <a:p>
            <a:pPr eaLnBrk="1" hangingPunct="1"/>
            <a:r>
              <a:rPr lang="nl-NL" altLang="nl-NL" sz="2400" dirty="0">
                <a:sym typeface="Wingdings" panose="05000000000000000000" pitchFamily="2" charset="2"/>
              </a:rPr>
              <a:t>Inademen is actief proces, spieren spannen aan  kost energie!</a:t>
            </a:r>
          </a:p>
          <a:p>
            <a:pPr eaLnBrk="1" hangingPunct="1">
              <a:buFontTx/>
              <a:buNone/>
            </a:pPr>
            <a:endParaRPr lang="nl-NL" altLang="nl-NL" dirty="0"/>
          </a:p>
        </p:txBody>
      </p:sp>
      <p:sp>
        <p:nvSpPr>
          <p:cNvPr id="20484" name="Line 4">
            <a:extLst>
              <a:ext uri="{FF2B5EF4-FFF2-40B4-BE49-F238E27FC236}">
                <a16:creationId xmlns:a16="http://schemas.microsoft.com/office/drawing/2014/main" id="{C1703473-622B-4851-A204-C20DA8551357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105400" y="4267200"/>
            <a:ext cx="7620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nl-NL"/>
          </a:p>
        </p:txBody>
      </p:sp>
      <p:sp>
        <p:nvSpPr>
          <p:cNvPr id="20485" name="Text Box 5">
            <a:extLst>
              <a:ext uri="{FF2B5EF4-FFF2-40B4-BE49-F238E27FC236}">
                <a16:creationId xmlns:a16="http://schemas.microsoft.com/office/drawing/2014/main" id="{3C932F15-55F1-427C-9AD9-1C6C6B80BFB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86200" y="4876800"/>
            <a:ext cx="2209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nl-NL" altLang="nl-NL" sz="1800"/>
              <a:t>Spieren in de hals en schoudergordel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>
            <a:extLst>
              <a:ext uri="{FF2B5EF4-FFF2-40B4-BE49-F238E27FC236}">
                <a16:creationId xmlns:a16="http://schemas.microsoft.com/office/drawing/2014/main" id="{E433EC34-66C0-42CF-B8C1-CB47835A2969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2" y="504826"/>
            <a:ext cx="8534400" cy="1714499"/>
          </a:xfrm>
        </p:spPr>
        <p:txBody>
          <a:bodyPr/>
          <a:lstStyle/>
          <a:p>
            <a:pPr eaLnBrk="1" hangingPunct="1"/>
            <a:r>
              <a:rPr lang="nl-NL" altLang="nl-NL" dirty="0"/>
              <a:t>Uitademen</a:t>
            </a:r>
          </a:p>
        </p:txBody>
      </p:sp>
      <p:sp>
        <p:nvSpPr>
          <p:cNvPr id="21507" name="Rectangle 3">
            <a:extLst>
              <a:ext uri="{FF2B5EF4-FFF2-40B4-BE49-F238E27FC236}">
                <a16:creationId xmlns:a16="http://schemas.microsoft.com/office/drawing/2014/main" id="{0E4DC5B6-E435-489A-A723-A60641EA960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524000" y="1600201"/>
            <a:ext cx="9067800" cy="4525963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nl-NL" altLang="nl-NL" sz="2400" dirty="0"/>
              <a:t>Buikademhaling  </a:t>
            </a:r>
            <a:r>
              <a:rPr lang="nl-NL" altLang="nl-NL" sz="2400" dirty="0">
                <a:sym typeface="Wingdings" panose="05000000000000000000" pitchFamily="2" charset="2"/>
              </a:rPr>
              <a:t> middenrif ontspant</a:t>
            </a:r>
          </a:p>
          <a:p>
            <a:pPr eaLnBrk="1" hangingPunct="1">
              <a:lnSpc>
                <a:spcPct val="90000"/>
              </a:lnSpc>
            </a:pPr>
            <a:r>
              <a:rPr lang="nl-NL" altLang="nl-NL" sz="2400" dirty="0">
                <a:sym typeface="Wingdings" panose="05000000000000000000" pitchFamily="2" charset="2"/>
              </a:rPr>
              <a:t>Borstademhaling  uitwendige 							tussenribspieren ontspannen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400" dirty="0"/>
              <a:t>Rustig uitademen kost geen energie</a:t>
            </a:r>
            <a:r>
              <a:rPr lang="nl-NL" altLang="nl-NL" sz="2400" dirty="0">
                <a:sym typeface="Wingdings" panose="05000000000000000000" pitchFamily="2" charset="2"/>
              </a:rPr>
              <a:t> spieren ontspannen!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Uitzondering geforceerd uitademen 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		buikspieren en inwendige tussenribspieren 	spannen aan</a:t>
            </a:r>
            <a:endParaRPr lang="nl-NL" altLang="nl-NL" sz="2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ademhaling">
            <a:extLst>
              <a:ext uri="{FF2B5EF4-FFF2-40B4-BE49-F238E27FC236}">
                <a16:creationId xmlns:a16="http://schemas.microsoft.com/office/drawing/2014/main" id="{43D0F71D-0794-4B9E-9100-54D089375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6200"/>
            <a:ext cx="8763000" cy="659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>
            <a:extLst>
              <a:ext uri="{FF2B5EF4-FFF2-40B4-BE49-F238E27FC236}">
                <a16:creationId xmlns:a16="http://schemas.microsoft.com/office/drawing/2014/main" id="{5CC72A36-A71A-4866-9EA3-F6E9C35EABB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2" y="228600"/>
            <a:ext cx="8534400" cy="1685925"/>
          </a:xfrm>
        </p:spPr>
        <p:txBody>
          <a:bodyPr/>
          <a:lstStyle/>
          <a:p>
            <a:pPr eaLnBrk="1" hangingPunct="1"/>
            <a:r>
              <a:rPr lang="nl-NL" altLang="nl-NL" dirty="0"/>
              <a:t>Ademcentrum</a:t>
            </a:r>
          </a:p>
        </p:txBody>
      </p:sp>
      <p:sp>
        <p:nvSpPr>
          <p:cNvPr id="23555" name="Rectangle 3">
            <a:extLst>
              <a:ext uri="{FF2B5EF4-FFF2-40B4-BE49-F238E27FC236}">
                <a16:creationId xmlns:a16="http://schemas.microsoft.com/office/drawing/2014/main" id="{51DB821C-8E92-42DE-9B61-F36537051C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84212" y="2114550"/>
            <a:ext cx="8534400" cy="4191000"/>
          </a:xfrm>
        </p:spPr>
        <p:txBody>
          <a:bodyPr>
            <a:normAutofit/>
          </a:bodyPr>
          <a:lstStyle/>
          <a:p>
            <a:pPr eaLnBrk="1" hangingPunct="1"/>
            <a:r>
              <a:rPr lang="nl-NL" altLang="nl-NL" sz="2400" dirty="0"/>
              <a:t>Groep cellen in hersenstam</a:t>
            </a:r>
          </a:p>
          <a:p>
            <a:pPr eaLnBrk="1" hangingPunct="1"/>
            <a:r>
              <a:rPr lang="nl-NL" altLang="nl-NL" sz="2400" dirty="0"/>
              <a:t>Regelt de ademhaling</a:t>
            </a:r>
          </a:p>
          <a:p>
            <a:pPr eaLnBrk="1" hangingPunct="1"/>
            <a:r>
              <a:rPr lang="nl-NL" altLang="nl-NL" sz="2400" dirty="0"/>
              <a:t>Reageert op koolstofdioxide in het bloed (nauwelijks op zuurstof!)</a:t>
            </a:r>
          </a:p>
          <a:p>
            <a:pPr eaLnBrk="1" hangingPunct="1"/>
            <a:endParaRPr lang="nl-NL" altLang="nl-NL" sz="2400" dirty="0"/>
          </a:p>
          <a:p>
            <a:pPr eaLnBrk="1" hangingPunct="1"/>
            <a:r>
              <a:rPr lang="nl-NL" altLang="nl-NL" sz="2400" dirty="0"/>
              <a:t>Krijgt info van aorta/halsslagader, daar zitten chemoreceptoren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>
            <a:extLst>
              <a:ext uri="{FF2B5EF4-FFF2-40B4-BE49-F238E27FC236}">
                <a16:creationId xmlns:a16="http://schemas.microsoft.com/office/drawing/2014/main" id="{EF699D0B-593F-4C5A-84B8-DA2E7CF4C9F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Luchtsamenstelling</a:t>
            </a:r>
          </a:p>
        </p:txBody>
      </p:sp>
      <p:pic>
        <p:nvPicPr>
          <p:cNvPr id="24579" name="Picture 4" descr="luchtsamenstelling">
            <a:extLst>
              <a:ext uri="{FF2B5EF4-FFF2-40B4-BE49-F238E27FC236}">
                <a16:creationId xmlns:a16="http://schemas.microsoft.com/office/drawing/2014/main" id="{255E32D8-F1DD-44F4-9313-0E94E54DDF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133600"/>
            <a:ext cx="8904288" cy="262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>
            <a:extLst>
              <a:ext uri="{FF2B5EF4-FFF2-40B4-BE49-F238E27FC236}">
                <a16:creationId xmlns:a16="http://schemas.microsoft.com/office/drawing/2014/main" id="{CA35F480-95E0-4D71-BA67-095A2C3C567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/>
              <a:t>Ademfrequentie</a:t>
            </a:r>
          </a:p>
        </p:txBody>
      </p:sp>
      <p:sp>
        <p:nvSpPr>
          <p:cNvPr id="25603" name="Rectangle 3">
            <a:extLst>
              <a:ext uri="{FF2B5EF4-FFF2-40B4-BE49-F238E27FC236}">
                <a16:creationId xmlns:a16="http://schemas.microsoft.com/office/drawing/2014/main" id="{7CB98463-79AC-446B-8407-1388C7D9EDE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nl-NL" altLang="nl-NL" sz="2400" dirty="0"/>
              <a:t>Ademfrequentie </a:t>
            </a:r>
            <a:r>
              <a:rPr lang="nl-NL" altLang="nl-NL" sz="2400" dirty="0">
                <a:sym typeface="Wingdings" panose="05000000000000000000" pitchFamily="2" charset="2"/>
              </a:rPr>
              <a:t> hoe vaak je per minuut ademhaalt  15x in rust</a:t>
            </a:r>
          </a:p>
          <a:p>
            <a:pPr eaLnBrk="1" hangingPunct="1">
              <a:buFontTx/>
              <a:buNone/>
            </a:pPr>
            <a:endParaRPr lang="nl-NL" altLang="nl-NL" sz="2400" dirty="0">
              <a:sym typeface="Wingdings" panose="05000000000000000000" pitchFamily="2" charset="2"/>
            </a:endParaRPr>
          </a:p>
          <a:p>
            <a:pPr eaLnBrk="1" hangingPunct="1"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Ademminuutvolume (AMV)</a:t>
            </a:r>
          </a:p>
          <a:p>
            <a:pPr eaLnBrk="1" hangingPunct="1"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	 hoeveelheid lucht die je per minuut inademt(of uitademt)</a:t>
            </a:r>
          </a:p>
          <a:p>
            <a:pPr eaLnBrk="1" hangingPunct="1"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	 meet je met spirometer</a:t>
            </a:r>
          </a:p>
          <a:p>
            <a:pPr eaLnBrk="1" hangingPunct="1">
              <a:buFontTx/>
              <a:buNone/>
            </a:pPr>
            <a:r>
              <a:rPr lang="nl-NL" altLang="nl-NL" sz="2400" dirty="0">
                <a:sym typeface="Wingdings" panose="05000000000000000000" pitchFamily="2" charset="2"/>
              </a:rPr>
              <a:t>	 7,5 tot 100 liter</a:t>
            </a:r>
            <a:endParaRPr lang="nl-NL" altLang="nl-NL" sz="24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>
            <a:extLst>
              <a:ext uri="{FF2B5EF4-FFF2-40B4-BE49-F238E27FC236}">
                <a16:creationId xmlns:a16="http://schemas.microsoft.com/office/drawing/2014/main" id="{A667A8D5-7E7F-4F05-A9F2-653B449229A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4212" y="190501"/>
            <a:ext cx="8534400" cy="1943100"/>
          </a:xfrm>
        </p:spPr>
        <p:txBody>
          <a:bodyPr/>
          <a:lstStyle/>
          <a:p>
            <a:pPr eaLnBrk="1" hangingPunct="1"/>
            <a:r>
              <a:rPr lang="nl-NL" altLang="nl-NL" dirty="0"/>
              <a:t>Onderbreken ademautomatisme</a:t>
            </a:r>
          </a:p>
        </p:txBody>
      </p:sp>
      <p:sp>
        <p:nvSpPr>
          <p:cNvPr id="26627" name="Rectangle 3">
            <a:extLst>
              <a:ext uri="{FF2B5EF4-FFF2-40B4-BE49-F238E27FC236}">
                <a16:creationId xmlns:a16="http://schemas.microsoft.com/office/drawing/2014/main" id="{F7AEAB37-4F69-49EE-BF32-0B7F4FFBBFD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981200" y="1771650"/>
            <a:ext cx="8229600" cy="4781549"/>
          </a:xfrm>
        </p:spPr>
        <p:txBody>
          <a:bodyPr/>
          <a:lstStyle/>
          <a:p>
            <a:pPr eaLnBrk="1" hangingPunct="1"/>
            <a:r>
              <a:rPr lang="nl-NL" altLang="nl-NL" dirty="0"/>
              <a:t>Zuchten</a:t>
            </a:r>
          </a:p>
          <a:p>
            <a:pPr eaLnBrk="1" hangingPunct="1"/>
            <a:r>
              <a:rPr lang="nl-NL" altLang="nl-NL" dirty="0"/>
              <a:t>Geeuwen</a:t>
            </a:r>
          </a:p>
          <a:p>
            <a:pPr eaLnBrk="1" hangingPunct="1"/>
            <a:r>
              <a:rPr lang="nl-NL" altLang="nl-NL" dirty="0"/>
              <a:t>Slikken</a:t>
            </a:r>
          </a:p>
          <a:p>
            <a:pPr eaLnBrk="1" hangingPunct="1"/>
            <a:r>
              <a:rPr lang="nl-NL" altLang="nl-NL" dirty="0"/>
              <a:t>Niezen</a:t>
            </a:r>
          </a:p>
          <a:p>
            <a:pPr eaLnBrk="1" hangingPunct="1"/>
            <a:r>
              <a:rPr lang="nl-NL" altLang="nl-NL" dirty="0"/>
              <a:t>Hoesten</a:t>
            </a:r>
          </a:p>
          <a:p>
            <a:pPr eaLnBrk="1" hangingPunct="1"/>
            <a:r>
              <a:rPr lang="nl-NL" altLang="nl-NL" dirty="0"/>
              <a:t>Hikken</a:t>
            </a:r>
          </a:p>
          <a:p>
            <a:pPr eaLnBrk="1" hangingPunct="1"/>
            <a:r>
              <a:rPr lang="nl-NL" altLang="nl-NL" dirty="0"/>
              <a:t>Braken</a:t>
            </a:r>
          </a:p>
          <a:p>
            <a:pPr eaLnBrk="1" hangingPunct="1"/>
            <a:r>
              <a:rPr lang="nl-NL" altLang="nl-NL" dirty="0"/>
              <a:t>persen</a:t>
            </a:r>
          </a:p>
          <a:p>
            <a:pPr eaLnBrk="1" hangingPunct="1"/>
            <a:endParaRPr lang="nl-NL" altLang="nl-NL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CDA76C8-CC9B-41C7-A0AC-08C1E468B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492847"/>
            <a:ext cx="8534400" cy="1507067"/>
          </a:xfrm>
        </p:spPr>
        <p:txBody>
          <a:bodyPr/>
          <a:lstStyle/>
          <a:p>
            <a:r>
              <a:rPr lang="nl-NL" dirty="0"/>
              <a:t>Longziekten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44D88F4-C91A-4414-97D0-F2B36F92EC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273968"/>
            <a:ext cx="8534400" cy="3615267"/>
          </a:xfrm>
        </p:spPr>
        <p:txBody>
          <a:bodyPr>
            <a:normAutofit fontScale="40000" lnSpcReduction="20000"/>
          </a:bodyPr>
          <a:lstStyle/>
          <a:p>
            <a:r>
              <a:rPr lang="nl-NL" sz="2900" dirty="0">
                <a:solidFill>
                  <a:schemeClr val="bg1"/>
                </a:solidFill>
              </a:rPr>
              <a:t>Longziekten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COPD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Longontsteking 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Hooikoorts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Astma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Longembolie 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Bronchitis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Taaislijmziekte </a:t>
            </a:r>
          </a:p>
          <a:p>
            <a:pPr lvl="1"/>
            <a:r>
              <a:rPr lang="nl-NL" sz="2900" dirty="0">
                <a:solidFill>
                  <a:schemeClr val="bg1"/>
                </a:solidFill>
              </a:rPr>
              <a:t>Klaplong</a:t>
            </a:r>
          </a:p>
          <a:p>
            <a:r>
              <a:rPr lang="nl-NL" sz="2900" dirty="0">
                <a:solidFill>
                  <a:schemeClr val="bg1"/>
                </a:solidFill>
              </a:rPr>
              <a:t>Wat is de ziekte?</a:t>
            </a:r>
          </a:p>
          <a:p>
            <a:r>
              <a:rPr lang="nl-NL" sz="2900" dirty="0">
                <a:solidFill>
                  <a:schemeClr val="bg1"/>
                </a:solidFill>
              </a:rPr>
              <a:t>Hoe wordt hij veroorzaakt?</a:t>
            </a:r>
          </a:p>
          <a:p>
            <a:r>
              <a:rPr lang="nl-NL" sz="2900" dirty="0">
                <a:solidFill>
                  <a:schemeClr val="bg1"/>
                </a:solidFill>
              </a:rPr>
              <a:t>Hulpmiddelen.</a:t>
            </a:r>
          </a:p>
          <a:p>
            <a:r>
              <a:rPr lang="nl-NL" sz="2900" dirty="0">
                <a:solidFill>
                  <a:schemeClr val="bg1"/>
                </a:solidFill>
              </a:rPr>
              <a:t>Wat kan dit betekenen voor de tandartspraktijk?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705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77E7299-F283-4472-B1E1-23BF74995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41773"/>
            <a:ext cx="8534400" cy="1507067"/>
          </a:xfrm>
        </p:spPr>
        <p:txBody>
          <a:bodyPr/>
          <a:lstStyle/>
          <a:p>
            <a:r>
              <a:rPr lang="nl-NL" dirty="0"/>
              <a:t>Voor we beginnen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5E4B0CD-E1F7-41D4-BE36-CE43F5F62F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148840"/>
            <a:ext cx="8534400" cy="3615267"/>
          </a:xfrm>
        </p:spPr>
        <p:txBody>
          <a:bodyPr>
            <a:normAutofit lnSpcReduction="10000"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Welkom.</a:t>
            </a:r>
          </a:p>
          <a:p>
            <a:r>
              <a:rPr lang="nl-NL" sz="2800" dirty="0">
                <a:solidFill>
                  <a:schemeClr val="bg1"/>
                </a:solidFill>
              </a:rPr>
              <a:t>Vorige keer?</a:t>
            </a:r>
          </a:p>
          <a:p>
            <a:r>
              <a:rPr lang="nl-NL" sz="2800" dirty="0">
                <a:solidFill>
                  <a:schemeClr val="bg1"/>
                </a:solidFill>
                <a:hlinkClick r:id="rId2"/>
              </a:rPr>
              <a:t>https://www.youtube.com/watch?v=gplA6pq9cOs</a:t>
            </a:r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Theorie longen</a:t>
            </a:r>
          </a:p>
          <a:p>
            <a:r>
              <a:rPr lang="nl-NL" sz="2800" dirty="0">
                <a:solidFill>
                  <a:schemeClr val="bg1"/>
                </a:solidFill>
              </a:rPr>
              <a:t>Opdrachten maken</a:t>
            </a:r>
          </a:p>
          <a:p>
            <a:r>
              <a:rPr lang="nl-NL" sz="2800" dirty="0" err="1">
                <a:solidFill>
                  <a:schemeClr val="bg1"/>
                </a:solidFill>
              </a:rPr>
              <a:t>Kahoot</a:t>
            </a:r>
            <a:r>
              <a:rPr lang="nl-NL" sz="2800" dirty="0">
                <a:solidFill>
                  <a:schemeClr val="bg1"/>
                </a:solidFill>
              </a:rPr>
              <a:t> longen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2050" name="Picture 2" descr="Afbeeldingsresultaat voor docent camera">
            <a:extLst>
              <a:ext uri="{FF2B5EF4-FFF2-40B4-BE49-F238E27FC236}">
                <a16:creationId xmlns:a16="http://schemas.microsoft.com/office/drawing/2014/main" id="{F3859E7E-CFCC-445B-89EA-A1289B3BA0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7958" y="641773"/>
            <a:ext cx="2449830" cy="3563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58043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85A7C3C-20BB-493E-B419-248B1DA51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5632" y="510538"/>
            <a:ext cx="8534400" cy="1507067"/>
          </a:xfrm>
        </p:spPr>
        <p:txBody>
          <a:bodyPr/>
          <a:lstStyle/>
          <a:p>
            <a:r>
              <a:rPr lang="nl-NL" dirty="0"/>
              <a:t>programma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0266DE-5C4F-4334-ADA5-646CDEE148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5632" y="1583265"/>
            <a:ext cx="9442768" cy="4526280"/>
          </a:xfrm>
        </p:spPr>
        <p:txBody>
          <a:bodyPr>
            <a:normAutofit fontScale="70000" lnSpcReduction="20000"/>
          </a:bodyPr>
          <a:lstStyle/>
          <a:p>
            <a:r>
              <a:rPr lang="nl-NL" sz="2800" dirty="0">
                <a:solidFill>
                  <a:schemeClr val="bg1"/>
                </a:solidFill>
              </a:rPr>
              <a:t>Longen </a:t>
            </a:r>
          </a:p>
          <a:p>
            <a:r>
              <a:rPr lang="nl-NL" sz="2800" dirty="0">
                <a:solidFill>
                  <a:schemeClr val="bg1"/>
                </a:solidFill>
              </a:rPr>
              <a:t>Luchtpijp</a:t>
            </a:r>
          </a:p>
          <a:p>
            <a:r>
              <a:rPr lang="nl-NL" sz="2800" dirty="0">
                <a:solidFill>
                  <a:schemeClr val="bg1"/>
                </a:solidFill>
              </a:rPr>
              <a:t>Bronchiën</a:t>
            </a:r>
          </a:p>
          <a:p>
            <a:r>
              <a:rPr lang="nl-NL" sz="2800" dirty="0">
                <a:solidFill>
                  <a:schemeClr val="bg1"/>
                </a:solidFill>
              </a:rPr>
              <a:t>Longblaasjes</a:t>
            </a:r>
          </a:p>
          <a:p>
            <a:r>
              <a:rPr lang="nl-NL" sz="2800" dirty="0">
                <a:solidFill>
                  <a:schemeClr val="bg1"/>
                </a:solidFill>
              </a:rPr>
              <a:t>Zuurstof</a:t>
            </a:r>
          </a:p>
          <a:p>
            <a:r>
              <a:rPr lang="nl-NL" sz="2800" dirty="0">
                <a:solidFill>
                  <a:schemeClr val="bg1"/>
                </a:solidFill>
              </a:rPr>
              <a:t>Longvlies</a:t>
            </a:r>
          </a:p>
          <a:p>
            <a:r>
              <a:rPr lang="nl-NL" sz="2800" dirty="0">
                <a:solidFill>
                  <a:schemeClr val="bg1"/>
                </a:solidFill>
              </a:rPr>
              <a:t>Opdrachten  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r>
              <a:rPr lang="nl-NL" sz="2800" dirty="0">
                <a:solidFill>
                  <a:schemeClr val="bg1"/>
                </a:solidFill>
              </a:rPr>
              <a:t>Leerdoelen:</a:t>
            </a:r>
          </a:p>
          <a:p>
            <a:pPr lvl="1"/>
            <a:r>
              <a:rPr lang="nl-NL" sz="2400" dirty="0">
                <a:solidFill>
                  <a:schemeClr val="bg1"/>
                </a:solidFill>
              </a:rPr>
              <a:t>Ik kan de weg beschrijven die ingeademde lucht neemt, met alle onderdelen.</a:t>
            </a:r>
          </a:p>
          <a:p>
            <a:pPr lvl="1"/>
            <a:r>
              <a:rPr lang="nl-NL" sz="2400" dirty="0">
                <a:solidFill>
                  <a:schemeClr val="bg1"/>
                </a:solidFill>
              </a:rPr>
              <a:t>Ik kan schematisch tekenen hoe zuurstof via het longepitheel in ons bloed komt.</a:t>
            </a:r>
          </a:p>
          <a:p>
            <a:pPr lvl="1"/>
            <a:r>
              <a:rPr lang="nl-NL" sz="2400" dirty="0">
                <a:solidFill>
                  <a:schemeClr val="bg1"/>
                </a:solidFill>
              </a:rPr>
              <a:t>Ik beschrijf een longziekte en het effect ervan binnen mijn werkveld.</a:t>
            </a:r>
          </a:p>
        </p:txBody>
      </p:sp>
    </p:spTree>
    <p:extLst>
      <p:ext uri="{BB962C8B-B14F-4D97-AF65-F5344CB8AC3E}">
        <p14:creationId xmlns:p14="http://schemas.microsoft.com/office/powerpoint/2010/main" val="3542265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1A678E6-2702-41F4-9811-3B7F547ED1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8098" y="20319"/>
            <a:ext cx="8534400" cy="1507067"/>
          </a:xfrm>
        </p:spPr>
        <p:txBody>
          <a:bodyPr>
            <a:normAutofit/>
          </a:bodyPr>
          <a:lstStyle/>
          <a:p>
            <a:r>
              <a:rPr lang="nl-NL" sz="4400" dirty="0"/>
              <a:t>Longen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C7E2431-A7AF-4DCA-9970-A099832DD7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8512" y="2468880"/>
            <a:ext cx="8534400" cy="3615267"/>
          </a:xfrm>
        </p:spPr>
        <p:txBody>
          <a:bodyPr/>
          <a:lstStyle/>
          <a:p>
            <a:endParaRPr lang="nl-NL"/>
          </a:p>
        </p:txBody>
      </p:sp>
      <p:pic>
        <p:nvPicPr>
          <p:cNvPr id="4" name="Picture 2" descr="longen">
            <a:extLst>
              <a:ext uri="{FF2B5EF4-FFF2-40B4-BE49-F238E27FC236}">
                <a16:creationId xmlns:a16="http://schemas.microsoft.com/office/drawing/2014/main" id="{E4428DE9-3955-45D9-8B02-A431533611A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045" y="545253"/>
            <a:ext cx="4265258" cy="6312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De bronafbeelding bekijken">
            <a:extLst>
              <a:ext uri="{FF2B5EF4-FFF2-40B4-BE49-F238E27FC236}">
                <a16:creationId xmlns:a16="http://schemas.microsoft.com/office/drawing/2014/main" id="{D40C514F-C933-4103-A4E5-A11B6BEF5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712" y="1429173"/>
            <a:ext cx="6442243" cy="3615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65048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FA51B29-C7FC-4C3B-8EC3-6DC8C9017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2772" y="592667"/>
            <a:ext cx="8534400" cy="1507067"/>
          </a:xfrm>
        </p:spPr>
        <p:txBody>
          <a:bodyPr/>
          <a:lstStyle/>
          <a:p>
            <a:r>
              <a:rPr lang="nl-NL" dirty="0"/>
              <a:t>luchtpijp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E9F867C-EDCD-4345-A6CE-8EEF3BAC0D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2772" y="2451098"/>
            <a:ext cx="8534400" cy="3615267"/>
          </a:xfrm>
        </p:spPr>
        <p:txBody>
          <a:bodyPr/>
          <a:lstStyle/>
          <a:p>
            <a:r>
              <a:rPr lang="nl-NL" sz="2800" dirty="0">
                <a:solidFill>
                  <a:schemeClr val="bg1"/>
                </a:solidFill>
              </a:rPr>
              <a:t>Trachea</a:t>
            </a:r>
          </a:p>
          <a:p>
            <a:r>
              <a:rPr lang="nl-NL" sz="2800" dirty="0">
                <a:solidFill>
                  <a:schemeClr val="bg1"/>
                </a:solidFill>
              </a:rPr>
              <a:t>Strottenhoofd</a:t>
            </a:r>
          </a:p>
          <a:p>
            <a:r>
              <a:rPr lang="nl-NL" sz="2800" dirty="0">
                <a:solidFill>
                  <a:schemeClr val="bg1"/>
                </a:solidFill>
              </a:rPr>
              <a:t>Trilhaar – functie?</a:t>
            </a:r>
          </a:p>
          <a:p>
            <a:r>
              <a:rPr lang="nl-NL" sz="2800" dirty="0">
                <a:solidFill>
                  <a:schemeClr val="bg1"/>
                </a:solidFill>
              </a:rPr>
              <a:t>Hoofdbronchiën</a:t>
            </a:r>
          </a:p>
          <a:p>
            <a:endParaRPr lang="nl-NL" sz="2800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4311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6BFF418-DC7D-4B10-9672-45F20F0F48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Bronchiën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9747A4D-7078-40DE-AF99-15DB9C8EF1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0724" y="2556933"/>
            <a:ext cx="8534400" cy="3615267"/>
          </a:xfrm>
        </p:spPr>
        <p:txBody>
          <a:bodyPr>
            <a:normAutofit fontScale="92500" lnSpcReduction="10000"/>
          </a:bodyPr>
          <a:lstStyle/>
          <a:p>
            <a:r>
              <a:rPr lang="nl-NL" sz="3200" dirty="0">
                <a:solidFill>
                  <a:schemeClr val="bg1"/>
                </a:solidFill>
              </a:rPr>
              <a:t>Hoofdbronchiën</a:t>
            </a:r>
          </a:p>
          <a:p>
            <a:r>
              <a:rPr lang="nl-NL" sz="3200" dirty="0">
                <a:solidFill>
                  <a:schemeClr val="bg1"/>
                </a:solidFill>
              </a:rPr>
              <a:t>Vertakking – kwabben</a:t>
            </a:r>
          </a:p>
          <a:p>
            <a:r>
              <a:rPr lang="nl-NL" sz="3200" dirty="0" err="1">
                <a:solidFill>
                  <a:schemeClr val="bg1"/>
                </a:solidFill>
              </a:rPr>
              <a:t>Bronchiolen</a:t>
            </a:r>
            <a:endParaRPr lang="nl-NL" sz="3200" dirty="0">
              <a:solidFill>
                <a:schemeClr val="bg1"/>
              </a:solidFill>
            </a:endParaRPr>
          </a:p>
          <a:p>
            <a:pPr lvl="1"/>
            <a:r>
              <a:rPr lang="nl-NL" sz="3000" dirty="0">
                <a:solidFill>
                  <a:schemeClr val="bg1"/>
                </a:solidFill>
              </a:rPr>
              <a:t>Gladde spieren </a:t>
            </a:r>
          </a:p>
          <a:p>
            <a:r>
              <a:rPr lang="nl-NL" sz="3200" dirty="0">
                <a:solidFill>
                  <a:schemeClr val="bg1"/>
                </a:solidFill>
              </a:rPr>
              <a:t>Kraakbeen</a:t>
            </a:r>
          </a:p>
          <a:p>
            <a:r>
              <a:rPr lang="nl-NL" sz="3200" dirty="0">
                <a:solidFill>
                  <a:schemeClr val="bg1"/>
                </a:solidFill>
              </a:rPr>
              <a:t>trilhaarepitheel </a:t>
            </a:r>
          </a:p>
          <a:p>
            <a:endParaRPr lang="nl-NL" sz="3200" dirty="0">
              <a:solidFill>
                <a:schemeClr val="bg1"/>
              </a:solidFill>
            </a:endParaRPr>
          </a:p>
        </p:txBody>
      </p:sp>
      <p:pic>
        <p:nvPicPr>
          <p:cNvPr id="3074" name="Picture 2" descr="Afbeeldingsresultaat voor wiskundige boom">
            <a:extLst>
              <a:ext uri="{FF2B5EF4-FFF2-40B4-BE49-F238E27FC236}">
                <a16:creationId xmlns:a16="http://schemas.microsoft.com/office/drawing/2014/main" id="{29A13B84-A0E7-4704-9A17-8CCE22C4C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594421"/>
            <a:ext cx="4856125" cy="3228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127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71E6221-FF74-414A-959B-0DF5FFD11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9462" y="924982"/>
            <a:ext cx="8534400" cy="1507067"/>
          </a:xfrm>
        </p:spPr>
        <p:txBody>
          <a:bodyPr/>
          <a:lstStyle/>
          <a:p>
            <a:r>
              <a:rPr lang="nl-NL" dirty="0"/>
              <a:t>Longblaasje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727FF615-F2A7-4B0B-9A7A-D50C4EC7C3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9462" y="2870198"/>
            <a:ext cx="8534400" cy="3615267"/>
          </a:xfrm>
        </p:spPr>
        <p:txBody>
          <a:bodyPr/>
          <a:lstStyle/>
          <a:p>
            <a:r>
              <a:rPr lang="nl-NL" dirty="0" err="1">
                <a:solidFill>
                  <a:schemeClr val="bg1"/>
                </a:solidFill>
              </a:rPr>
              <a:t>Bronchiolen</a:t>
            </a:r>
            <a:r>
              <a:rPr lang="nl-NL" dirty="0">
                <a:solidFill>
                  <a:schemeClr val="bg1"/>
                </a:solidFill>
              </a:rPr>
              <a:t> – longtrechtertje </a:t>
            </a:r>
          </a:p>
          <a:p>
            <a:r>
              <a:rPr lang="nl-NL" dirty="0">
                <a:solidFill>
                  <a:schemeClr val="bg1"/>
                </a:solidFill>
              </a:rPr>
              <a:t>Alveolen</a:t>
            </a:r>
          </a:p>
          <a:p>
            <a:r>
              <a:rPr lang="nl-NL" dirty="0">
                <a:solidFill>
                  <a:schemeClr val="bg1"/>
                </a:solidFill>
              </a:rPr>
              <a:t>900 miljoen</a:t>
            </a:r>
          </a:p>
          <a:p>
            <a:pPr lvl="1"/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FEAA541D-0192-4FF4-8506-86D574454E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675" t="31095" r="26708" b="8041"/>
          <a:stretch/>
        </p:blipFill>
        <p:spPr>
          <a:xfrm>
            <a:off x="4579246" y="924982"/>
            <a:ext cx="6680892" cy="4784384"/>
          </a:xfrm>
          <a:prstGeom prst="rect">
            <a:avLst/>
          </a:prstGeom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CA991797-2A43-4A13-BEF9-F04419B4D4E7}"/>
              </a:ext>
            </a:extLst>
          </p:cNvPr>
          <p:cNvSpPr txBox="1"/>
          <p:nvPr/>
        </p:nvSpPr>
        <p:spPr>
          <a:xfrm>
            <a:off x="8734425" y="5838825"/>
            <a:ext cx="22383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Pearson; </a:t>
            </a:r>
            <a:r>
              <a:rPr lang="nl-NL" dirty="0" err="1"/>
              <a:t>Biology</a:t>
            </a:r>
            <a:r>
              <a:rPr lang="nl-NL" dirty="0"/>
              <a:t> A Global Approach</a:t>
            </a:r>
          </a:p>
        </p:txBody>
      </p:sp>
    </p:spTree>
    <p:extLst>
      <p:ext uri="{BB962C8B-B14F-4D97-AF65-F5344CB8AC3E}">
        <p14:creationId xmlns:p14="http://schemas.microsoft.com/office/powerpoint/2010/main" val="13192606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04F625-ECD1-4715-ABE3-C16E9ADB96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O2 – CO2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AB7A6D9-8675-4711-9F74-C11B2FE88F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446421"/>
            <a:ext cx="8534400" cy="3615267"/>
          </a:xfrm>
        </p:spPr>
        <p:txBody>
          <a:bodyPr/>
          <a:lstStyle/>
          <a:p>
            <a:r>
              <a:rPr lang="nl-NL" dirty="0">
                <a:solidFill>
                  <a:schemeClr val="bg1"/>
                </a:solidFill>
              </a:rPr>
              <a:t>Diffusie</a:t>
            </a:r>
          </a:p>
          <a:p>
            <a:r>
              <a:rPr lang="nl-NL" dirty="0">
                <a:solidFill>
                  <a:schemeClr val="bg1"/>
                </a:solidFill>
              </a:rPr>
              <a:t>Laag </a:t>
            </a:r>
            <a:r>
              <a:rPr lang="nl-NL" dirty="0">
                <a:solidFill>
                  <a:schemeClr val="bg1"/>
                </a:solidFill>
                <a:sym typeface="Wingdings" panose="05000000000000000000" pitchFamily="2" charset="2"/>
              </a:rPr>
              <a:t> hoog </a:t>
            </a:r>
          </a:p>
          <a:p>
            <a:r>
              <a:rPr lang="nl-NL" dirty="0">
                <a:solidFill>
                  <a:schemeClr val="bg1"/>
                </a:solidFill>
              </a:rPr>
              <a:t>Tekening bord</a:t>
            </a:r>
          </a:p>
          <a:p>
            <a:r>
              <a:rPr lang="nl-NL" dirty="0">
                <a:solidFill>
                  <a:schemeClr val="bg1"/>
                </a:solidFill>
              </a:rPr>
              <a:t>Zuurstof voorziening bronchiën</a:t>
            </a:r>
          </a:p>
          <a:p>
            <a:pPr lvl="1"/>
            <a:r>
              <a:rPr lang="nl-NL" dirty="0" err="1">
                <a:solidFill>
                  <a:schemeClr val="bg1"/>
                </a:solidFill>
              </a:rPr>
              <a:t>Arteriale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bronchiales</a:t>
            </a:r>
            <a:endParaRPr lang="nl-NL" dirty="0">
              <a:solidFill>
                <a:schemeClr val="bg1"/>
              </a:solidFill>
            </a:endParaRPr>
          </a:p>
          <a:p>
            <a:pPr lvl="1"/>
            <a:r>
              <a:rPr lang="nl-NL" dirty="0" err="1">
                <a:solidFill>
                  <a:schemeClr val="bg1"/>
                </a:solidFill>
              </a:rPr>
              <a:t>Venea</a:t>
            </a: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err="1">
                <a:solidFill>
                  <a:schemeClr val="bg1"/>
                </a:solidFill>
              </a:rPr>
              <a:t>bronchiales</a:t>
            </a:r>
            <a:r>
              <a:rPr lang="nl-NL" dirty="0">
                <a:solidFill>
                  <a:schemeClr val="bg1"/>
                </a:solidFill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294783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D9FDB2-57F0-4609-A983-A506CFF6C7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685800"/>
            <a:ext cx="8534400" cy="1507067"/>
          </a:xfrm>
        </p:spPr>
        <p:txBody>
          <a:bodyPr/>
          <a:lstStyle/>
          <a:p>
            <a:r>
              <a:rPr lang="nl-NL" dirty="0"/>
              <a:t>Longvlies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899B1B4-CBD2-4BEE-B78C-A5F6C1865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2556933"/>
            <a:ext cx="8534400" cy="3615267"/>
          </a:xfrm>
        </p:spPr>
        <p:txBody>
          <a:bodyPr>
            <a:normAutofit fontScale="92500" lnSpcReduction="10000"/>
          </a:bodyPr>
          <a:lstStyle/>
          <a:p>
            <a:r>
              <a:rPr lang="nl-NL" sz="2400" dirty="0">
                <a:solidFill>
                  <a:schemeClr val="bg1"/>
                </a:solidFill>
              </a:rPr>
              <a:t>Pleura </a:t>
            </a:r>
          </a:p>
          <a:p>
            <a:r>
              <a:rPr lang="nl-NL" sz="2400" dirty="0">
                <a:solidFill>
                  <a:schemeClr val="bg1"/>
                </a:solidFill>
              </a:rPr>
              <a:t>Apart </a:t>
            </a:r>
          </a:p>
          <a:p>
            <a:r>
              <a:rPr lang="nl-NL" sz="2400" dirty="0">
                <a:solidFill>
                  <a:schemeClr val="bg1"/>
                </a:solidFill>
              </a:rPr>
              <a:t>Binnen en buiten</a:t>
            </a:r>
          </a:p>
          <a:p>
            <a:pPr lvl="1"/>
            <a:r>
              <a:rPr lang="nl-NL" sz="2000" dirty="0">
                <a:solidFill>
                  <a:schemeClr val="bg1"/>
                </a:solidFill>
              </a:rPr>
              <a:t>Longblad </a:t>
            </a:r>
          </a:p>
          <a:p>
            <a:pPr lvl="1"/>
            <a:r>
              <a:rPr lang="nl-NL" sz="2000" dirty="0">
                <a:solidFill>
                  <a:schemeClr val="bg1"/>
                </a:solidFill>
              </a:rPr>
              <a:t>Borstvlies</a:t>
            </a:r>
          </a:p>
          <a:p>
            <a:r>
              <a:rPr lang="nl-NL" sz="2400" dirty="0">
                <a:solidFill>
                  <a:schemeClr val="bg1"/>
                </a:solidFill>
              </a:rPr>
              <a:t>Pleuraholte &amp; pleuravocht </a:t>
            </a:r>
          </a:p>
          <a:p>
            <a:r>
              <a:rPr lang="nl-NL" sz="2400" dirty="0">
                <a:solidFill>
                  <a:schemeClr val="bg1"/>
                </a:solidFill>
              </a:rPr>
              <a:t>Longpoort – </a:t>
            </a:r>
            <a:r>
              <a:rPr lang="nl-NL" sz="2400" dirty="0" err="1">
                <a:solidFill>
                  <a:schemeClr val="bg1"/>
                </a:solidFill>
              </a:rPr>
              <a:t>longhilus</a:t>
            </a:r>
            <a:r>
              <a:rPr lang="nl-NL" sz="2400" dirty="0">
                <a:solidFill>
                  <a:schemeClr val="bg1"/>
                </a:solidFill>
              </a:rPr>
              <a:t> </a:t>
            </a:r>
          </a:p>
          <a:p>
            <a:r>
              <a:rPr lang="nl-NL" sz="2400" dirty="0">
                <a:solidFill>
                  <a:schemeClr val="bg1"/>
                </a:solidFill>
              </a:rPr>
              <a:t>pleurasinus</a:t>
            </a:r>
          </a:p>
        </p:txBody>
      </p:sp>
      <p:pic>
        <p:nvPicPr>
          <p:cNvPr id="5122" name="Picture 2" descr="De bronafbeelding bekijken">
            <a:extLst>
              <a:ext uri="{FF2B5EF4-FFF2-40B4-BE49-F238E27FC236}">
                <a16:creationId xmlns:a16="http://schemas.microsoft.com/office/drawing/2014/main" id="{F1DC656A-3549-4551-9445-D9AD2630A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440" y="685800"/>
            <a:ext cx="4431877" cy="4665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>
            <a:extLst>
              <a:ext uri="{FF2B5EF4-FFF2-40B4-BE49-F238E27FC236}">
                <a16:creationId xmlns:a16="http://schemas.microsoft.com/office/drawing/2014/main" id="{1C61705F-E7DE-4AF1-B923-0C7AC3149B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7394" y="548551"/>
            <a:ext cx="3905938" cy="4802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060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egment">
  <a:themeElements>
    <a:clrScheme name="Segment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egment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egment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7E6EAFB7E375B4FA8D2FF7FD64788B7" ma:contentTypeVersion="13" ma:contentTypeDescription="Een nieuw document maken." ma:contentTypeScope="" ma:versionID="2db34446a554b0a14370ea19ec948a57">
  <xsd:schema xmlns:xsd="http://www.w3.org/2001/XMLSchema" xmlns:xs="http://www.w3.org/2001/XMLSchema" xmlns:p="http://schemas.microsoft.com/office/2006/metadata/properties" xmlns:ns3="0bfbde32-856c-4dfd-bc38-4322d606c322" xmlns:ns4="169eb86d-0fb8-4364-bb17-d27f6b2029d0" targetNamespace="http://schemas.microsoft.com/office/2006/metadata/properties" ma:root="true" ma:fieldsID="661ab7c2f8a86881459982f913f2498d" ns3:_="" ns4:_="">
    <xsd:import namespace="0bfbde32-856c-4dfd-bc38-4322d606c322"/>
    <xsd:import namespace="169eb86d-0fb8-4364-bb17-d27f6b2029d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3:LastSharedByUser" minOccurs="0"/>
                <xsd:element ref="ns3:LastSharedByTime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Location" minOccurs="0"/>
                <xsd:element ref="ns4:MediaServiceOCR" minOccurs="0"/>
                <xsd:element ref="ns4:MediaServiceGenerationTime" minOccurs="0"/>
                <xsd:element ref="ns4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fbde32-856c-4dfd-bc38-4322d606c3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Gedeeld met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Gedeeld met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int-hash delen" ma:description="" ma:hidden="true" ma:internalName="SharingHintHash" ma:readOnly="true">
      <xsd:simpleType>
        <xsd:restriction base="dms:Text"/>
      </xsd:simpleType>
    </xsd:element>
    <xsd:element name="LastSharedByUser" ma:index="11" nillable="true" ma:displayName="Laatst gedeeld, per gebruiker" ma:description="" ma:internalName="LastSharedByUser" ma:readOnly="true">
      <xsd:simpleType>
        <xsd:restriction base="dms:Note">
          <xsd:maxLength value="255"/>
        </xsd:restriction>
      </xsd:simpleType>
    </xsd:element>
    <xsd:element name="LastSharedByTime" ma:index="12" nillable="true" ma:displayName="Laatst gedeeld, per tijdstip" ma:description="" ma:internalName="LastSharedByTime" ma:readOnly="true">
      <xsd:simpleType>
        <xsd:restriction base="dms:DateTim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9eb86d-0fb8-4364-bb17-d27f6b2029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Location" ma:index="17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8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E7E891D-A564-4F95-A179-7104BB74E1D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bfbde32-856c-4dfd-bc38-4322d606c322"/>
    <ds:schemaRef ds:uri="169eb86d-0fb8-4364-bb17-d27f6b2029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4AB4F7D-785A-4043-AB34-E66B02A055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64EE6B-349C-4BDE-95CF-342EE985E89D}">
  <ds:schemaRefs>
    <ds:schemaRef ds:uri="http://purl.org/dc/elements/1.1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0bfbde32-856c-4dfd-bc38-4322d606c322"/>
    <ds:schemaRef ds:uri="169eb86d-0fb8-4364-bb17-d27f6b2029d0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2757</TotalTime>
  <Words>269</Words>
  <Application>Microsoft Office PowerPoint</Application>
  <PresentationFormat>Breedbeeld</PresentationFormat>
  <Paragraphs>116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Century Gothic</vt:lpstr>
      <vt:lpstr>Wingdings 3</vt:lpstr>
      <vt:lpstr>Segment</vt:lpstr>
      <vt:lpstr>Luchtwegen deel 2</vt:lpstr>
      <vt:lpstr>Voor we beginnen</vt:lpstr>
      <vt:lpstr>programma</vt:lpstr>
      <vt:lpstr>Longen</vt:lpstr>
      <vt:lpstr>luchtpijp</vt:lpstr>
      <vt:lpstr>Bronchiën</vt:lpstr>
      <vt:lpstr>Longblaasje</vt:lpstr>
      <vt:lpstr>O2 – CO2</vt:lpstr>
      <vt:lpstr>Longvlies </vt:lpstr>
      <vt:lpstr>PowerPoint-presentatie</vt:lpstr>
      <vt:lpstr>Inademen</vt:lpstr>
      <vt:lpstr>Uitademen</vt:lpstr>
      <vt:lpstr>PowerPoint-presentatie</vt:lpstr>
      <vt:lpstr>Ademcentrum</vt:lpstr>
      <vt:lpstr>Luchtsamenstelling</vt:lpstr>
      <vt:lpstr>Ademfrequentie</vt:lpstr>
      <vt:lpstr>Onderbreken ademautomatisme</vt:lpstr>
      <vt:lpstr>Longziekten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Luchtwegen deel 2</dc:title>
  <dc:creator>matthijs zuidema</dc:creator>
  <cp:lastModifiedBy>Evert Jan van Brussel</cp:lastModifiedBy>
  <cp:revision>24</cp:revision>
  <dcterms:created xsi:type="dcterms:W3CDTF">2018-12-03T13:18:09Z</dcterms:created>
  <dcterms:modified xsi:type="dcterms:W3CDTF">2020-01-10T07:39:59Z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0x010100B7E6EAFB7E375B4FA8D2FF7FD64788B7</vt:lpwstr>
  </property>
</Properties>
</file>