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0" r:id="rId7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4" autoAdjust="0"/>
    <p:restoredTop sz="94660"/>
  </p:normalViewPr>
  <p:slideViewPr>
    <p:cSldViewPr snapToGrid="0">
      <p:cViewPr varScale="1">
        <p:scale>
          <a:sx n="60" d="100"/>
          <a:sy n="60" d="100"/>
        </p:scale>
        <p:origin x="264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4C4DFE-2E9B-40C8-8224-BF0F87D09C2B}" type="datetimeFigureOut">
              <a:rPr lang="nl-NL" smtClean="0"/>
              <a:t>12-2-2017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E7623B-8C14-4E3F-B565-6ACAD53C1FD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582121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4C4DFE-2E9B-40C8-8224-BF0F87D09C2B}" type="datetimeFigureOut">
              <a:rPr lang="nl-NL" smtClean="0"/>
              <a:t>12-2-2017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E7623B-8C14-4E3F-B565-6ACAD53C1FD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645539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4C4DFE-2E9B-40C8-8224-BF0F87D09C2B}" type="datetimeFigureOut">
              <a:rPr lang="nl-NL" smtClean="0"/>
              <a:t>12-2-2017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E7623B-8C14-4E3F-B565-6ACAD53C1FD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969011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4C4DFE-2E9B-40C8-8224-BF0F87D09C2B}" type="datetimeFigureOut">
              <a:rPr lang="nl-NL" smtClean="0"/>
              <a:t>12-2-2017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E7623B-8C14-4E3F-B565-6ACAD53C1FD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492002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4C4DFE-2E9B-40C8-8224-BF0F87D09C2B}" type="datetimeFigureOut">
              <a:rPr lang="nl-NL" smtClean="0"/>
              <a:t>12-2-2017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E7623B-8C14-4E3F-B565-6ACAD53C1FD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49822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4C4DFE-2E9B-40C8-8224-BF0F87D09C2B}" type="datetimeFigureOut">
              <a:rPr lang="nl-NL" smtClean="0"/>
              <a:t>12-2-2017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E7623B-8C14-4E3F-B565-6ACAD53C1FD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652794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4C4DFE-2E9B-40C8-8224-BF0F87D09C2B}" type="datetimeFigureOut">
              <a:rPr lang="nl-NL" smtClean="0"/>
              <a:t>12-2-2017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E7623B-8C14-4E3F-B565-6ACAD53C1FD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283077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4C4DFE-2E9B-40C8-8224-BF0F87D09C2B}" type="datetimeFigureOut">
              <a:rPr lang="nl-NL" smtClean="0"/>
              <a:t>12-2-2017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E7623B-8C14-4E3F-B565-6ACAD53C1FD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565041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4C4DFE-2E9B-40C8-8224-BF0F87D09C2B}" type="datetimeFigureOut">
              <a:rPr lang="nl-NL" smtClean="0"/>
              <a:t>12-2-2017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E7623B-8C14-4E3F-B565-6ACAD53C1FD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518770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4C4DFE-2E9B-40C8-8224-BF0F87D09C2B}" type="datetimeFigureOut">
              <a:rPr lang="nl-NL" smtClean="0"/>
              <a:t>12-2-2017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E7623B-8C14-4E3F-B565-6ACAD53C1FD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070510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4C4DFE-2E9B-40C8-8224-BF0F87D09C2B}" type="datetimeFigureOut">
              <a:rPr lang="nl-NL" smtClean="0"/>
              <a:t>12-2-2017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E7623B-8C14-4E3F-B565-6ACAD53C1FD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582169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4C4DFE-2E9B-40C8-8224-BF0F87D09C2B}" type="datetimeFigureOut">
              <a:rPr lang="nl-NL" smtClean="0"/>
              <a:t>12-2-2017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E7623B-8C14-4E3F-B565-6ACAD53C1FD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254319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i="1" dirty="0" smtClean="0">
                <a:latin typeface="Palatino Linotype" panose="02040502050505030304" pitchFamily="18" charset="0"/>
              </a:rPr>
              <a:t>Project </a:t>
            </a:r>
            <a:r>
              <a:rPr lang="nl-NL" i="1" dirty="0" err="1" smtClean="0">
                <a:latin typeface="Palatino Linotype" panose="02040502050505030304" pitchFamily="18" charset="0"/>
              </a:rPr>
              <a:t>Zorgpad</a:t>
            </a:r>
            <a:endParaRPr lang="nl-NL" i="1" dirty="0">
              <a:latin typeface="Palatino Linotype" panose="02040502050505030304" pitchFamily="18" charset="0"/>
            </a:endParaRP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>
                <a:latin typeface="Palatino Linotype" panose="02040502050505030304" pitchFamily="18" charset="0"/>
              </a:rPr>
              <a:t>2</a:t>
            </a:r>
            <a:r>
              <a:rPr lang="nl-NL" baseline="30000" dirty="0" smtClean="0">
                <a:latin typeface="Palatino Linotype" panose="02040502050505030304" pitchFamily="18" charset="0"/>
              </a:rPr>
              <a:t>e</a:t>
            </a:r>
            <a:r>
              <a:rPr lang="nl-NL" dirty="0" smtClean="0">
                <a:latin typeface="Palatino Linotype" panose="02040502050505030304" pitchFamily="18" charset="0"/>
              </a:rPr>
              <a:t> leerjaar periode 1.</a:t>
            </a:r>
            <a:endParaRPr lang="nl-NL" dirty="0">
              <a:latin typeface="Palatino Linotype" panose="020405020505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384630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i="1" dirty="0" smtClean="0">
                <a:latin typeface="Palatino Linotype" panose="02040502050505030304" pitchFamily="18" charset="0"/>
              </a:rPr>
              <a:t>			Wat is een </a:t>
            </a:r>
            <a:r>
              <a:rPr lang="nl-NL" i="1" dirty="0" err="1" smtClean="0">
                <a:latin typeface="Palatino Linotype" panose="02040502050505030304" pitchFamily="18" charset="0"/>
              </a:rPr>
              <a:t>zorgpad</a:t>
            </a:r>
            <a:endParaRPr lang="nl-NL" i="1" dirty="0">
              <a:latin typeface="Palatino Linotype" panose="02040502050505030304" pitchFamily="18" charset="0"/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				</a:t>
            </a:r>
            <a:r>
              <a:rPr lang="nl-NL" dirty="0" smtClean="0">
                <a:latin typeface="Palatino Linotype" panose="02040502050505030304" pitchFamily="18" charset="0"/>
              </a:rPr>
              <a:t>Zoek op google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>
                <a:latin typeface="Palatino Linotype" panose="02040502050505030304" pitchFamily="18" charset="0"/>
              </a:rPr>
              <a:t>Samenvatting op het bord</a:t>
            </a:r>
          </a:p>
        </p:txBody>
      </p:sp>
    </p:spTree>
    <p:extLst>
      <p:ext uri="{BB962C8B-B14F-4D97-AF65-F5344CB8AC3E}">
        <p14:creationId xmlns:p14="http://schemas.microsoft.com/office/powerpoint/2010/main" val="157238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>
                <a:latin typeface="Palatino Linotype" panose="02040502050505030304" pitchFamily="18" charset="0"/>
              </a:rPr>
              <a:t>Nu naar het project</a:t>
            </a:r>
            <a:endParaRPr lang="nl-NL" dirty="0">
              <a:latin typeface="Palatino Linotype" panose="02040502050505030304" pitchFamily="18" charset="0"/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nl-NL" dirty="0" smtClean="0">
                <a:latin typeface="Palatino Linotype" panose="02040502050505030304" pitchFamily="18" charset="0"/>
              </a:rPr>
              <a:t>Kies met je groepje een ziektebeeld uit onderstaande rij:</a:t>
            </a:r>
          </a:p>
          <a:p>
            <a:pPr marL="0" indent="0">
              <a:buNone/>
            </a:pPr>
            <a:endParaRPr lang="nl-NL" dirty="0" smtClean="0">
              <a:latin typeface="Palatino Linotype" panose="02040502050505030304" pitchFamily="18" charset="0"/>
            </a:endParaRPr>
          </a:p>
          <a:p>
            <a:r>
              <a:rPr lang="nl-NL" sz="2400" dirty="0">
                <a:latin typeface="Palatino Linotype" panose="02040502050505030304" pitchFamily="18" charset="0"/>
              </a:rPr>
              <a:t>Morbus </a:t>
            </a:r>
            <a:r>
              <a:rPr lang="nl-NL" sz="2400" dirty="0" err="1">
                <a:latin typeface="Palatino Linotype" panose="02040502050505030304" pitchFamily="18" charset="0"/>
              </a:rPr>
              <a:t>crohn</a:t>
            </a:r>
            <a:endParaRPr lang="nl-NL" sz="2400" dirty="0">
              <a:latin typeface="Palatino Linotype" panose="02040502050505030304" pitchFamily="18" charset="0"/>
            </a:endParaRPr>
          </a:p>
          <a:p>
            <a:r>
              <a:rPr lang="nl-NL" sz="2400" dirty="0">
                <a:latin typeface="Palatino Linotype" panose="02040502050505030304" pitchFamily="18" charset="0"/>
              </a:rPr>
              <a:t>Colitis ulcerosa</a:t>
            </a:r>
          </a:p>
          <a:p>
            <a:r>
              <a:rPr lang="nl-NL" sz="2400" dirty="0">
                <a:latin typeface="Palatino Linotype" panose="02040502050505030304" pitchFamily="18" charset="0"/>
              </a:rPr>
              <a:t>Vaat insufficiëntie</a:t>
            </a:r>
          </a:p>
          <a:p>
            <a:r>
              <a:rPr lang="nl-NL" sz="2400" dirty="0">
                <a:latin typeface="Palatino Linotype" panose="02040502050505030304" pitchFamily="18" charset="0"/>
              </a:rPr>
              <a:t>Chronisch nierfalen</a:t>
            </a:r>
          </a:p>
          <a:p>
            <a:r>
              <a:rPr lang="nl-NL" sz="2400" dirty="0">
                <a:latin typeface="Palatino Linotype" panose="02040502050505030304" pitchFamily="18" charset="0"/>
              </a:rPr>
              <a:t>Mammacarcinoom</a:t>
            </a:r>
          </a:p>
          <a:p>
            <a:r>
              <a:rPr lang="nl-NL" sz="2400" dirty="0">
                <a:latin typeface="Palatino Linotype" panose="02040502050505030304" pitchFamily="18" charset="0"/>
              </a:rPr>
              <a:t>Oncologische aandoeningen</a:t>
            </a:r>
          </a:p>
          <a:p>
            <a:r>
              <a:rPr lang="nl-NL" sz="2400" dirty="0" err="1">
                <a:latin typeface="Palatino Linotype" panose="02040502050505030304" pitchFamily="18" charset="0"/>
              </a:rPr>
              <a:t>Gastro</a:t>
            </a:r>
            <a:r>
              <a:rPr lang="nl-NL" sz="2400" dirty="0">
                <a:latin typeface="Palatino Linotype" panose="02040502050505030304" pitchFamily="18" charset="0"/>
              </a:rPr>
              <a:t> </a:t>
            </a:r>
            <a:r>
              <a:rPr lang="nl-NL" sz="2400" dirty="0" err="1">
                <a:latin typeface="Palatino Linotype" panose="02040502050505030304" pitchFamily="18" charset="0"/>
              </a:rPr>
              <a:t>enterologische</a:t>
            </a:r>
            <a:r>
              <a:rPr lang="nl-NL" sz="2400" dirty="0">
                <a:latin typeface="Palatino Linotype" panose="02040502050505030304" pitchFamily="18" charset="0"/>
              </a:rPr>
              <a:t> aandoeningen</a:t>
            </a:r>
          </a:p>
          <a:p>
            <a:r>
              <a:rPr lang="nl-NL" sz="2400" dirty="0">
                <a:latin typeface="Palatino Linotype" panose="02040502050505030304" pitchFamily="18" charset="0"/>
              </a:rPr>
              <a:t>Aandoeningen van de luchtwegen</a:t>
            </a:r>
          </a:p>
          <a:p>
            <a:r>
              <a:rPr lang="nl-NL" sz="2400" dirty="0">
                <a:latin typeface="Palatino Linotype" panose="02040502050505030304" pitchFamily="18" charset="0"/>
              </a:rPr>
              <a:t>Aandoeningen van de urinewegen</a:t>
            </a:r>
          </a:p>
          <a:p>
            <a:r>
              <a:rPr lang="nl-NL" sz="2400" dirty="0">
                <a:latin typeface="Palatino Linotype" panose="02040502050505030304" pitchFamily="18" charset="0"/>
              </a:rPr>
              <a:t>Aandoeningen hart en hartfalen</a:t>
            </a:r>
          </a:p>
          <a:p>
            <a:pPr marL="0" indent="0">
              <a:buNone/>
            </a:pPr>
            <a:endParaRPr lang="nl-NL" dirty="0">
              <a:latin typeface="Palatino Linotype" panose="020405020505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486426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>
                <a:latin typeface="Palatino Linotype" panose="02040502050505030304" pitchFamily="18" charset="0"/>
              </a:rPr>
              <a:t>Rode loper</a:t>
            </a:r>
            <a:endParaRPr lang="nl-NL" dirty="0">
              <a:latin typeface="Palatino Linotype" panose="02040502050505030304" pitchFamily="18" charset="0"/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nl-NL" dirty="0" smtClean="0">
                <a:latin typeface="Palatino Linotype" panose="02040502050505030304" pitchFamily="18" charset="0"/>
              </a:rPr>
              <a:t>Ieder groepslid werkt het gekozen ziektebeeld zelfstandig uit volgens de rode loper:</a:t>
            </a:r>
          </a:p>
          <a:p>
            <a:pPr>
              <a:buFontTx/>
              <a:buChar char="-"/>
            </a:pPr>
            <a:r>
              <a:rPr lang="nl-NL" dirty="0" smtClean="0">
                <a:latin typeface="Palatino Linotype" panose="02040502050505030304" pitchFamily="18" charset="0"/>
              </a:rPr>
              <a:t>Ieder groepslid neemt een andere bron (</a:t>
            </a:r>
            <a:r>
              <a:rPr lang="nl-NL" dirty="0" err="1" smtClean="0">
                <a:latin typeface="Palatino Linotype" panose="02040502050505030304" pitchFamily="18" charset="0"/>
              </a:rPr>
              <a:t>wikepedia</a:t>
            </a:r>
            <a:r>
              <a:rPr lang="nl-NL" dirty="0" smtClean="0">
                <a:latin typeface="Palatino Linotype" panose="02040502050505030304" pitchFamily="18" charset="0"/>
              </a:rPr>
              <a:t>, studieboek, </a:t>
            </a:r>
            <a:r>
              <a:rPr lang="nl-NL" dirty="0" err="1" smtClean="0">
                <a:latin typeface="Palatino Linotype" panose="02040502050505030304" pitchFamily="18" charset="0"/>
              </a:rPr>
              <a:t>enz</a:t>
            </a:r>
            <a:endParaRPr lang="nl-NL" dirty="0" smtClean="0">
              <a:latin typeface="Palatino Linotype" panose="02040502050505030304" pitchFamily="18" charset="0"/>
            </a:endParaRPr>
          </a:p>
          <a:p>
            <a:pPr>
              <a:buFontTx/>
              <a:buChar char="-"/>
            </a:pPr>
            <a:r>
              <a:rPr lang="nl-NL" dirty="0" smtClean="0">
                <a:latin typeface="Palatino Linotype" panose="02040502050505030304" pitchFamily="18" charset="0"/>
              </a:rPr>
              <a:t>Ieder groepslid beschrijft zijn rode loper in een afgesproken kleur</a:t>
            </a:r>
          </a:p>
          <a:p>
            <a:pPr>
              <a:buFontTx/>
              <a:buChar char="-"/>
            </a:pPr>
            <a:endParaRPr lang="nl-NL" dirty="0"/>
          </a:p>
          <a:p>
            <a:pPr>
              <a:buFontTx/>
              <a:buChar char="-"/>
            </a:pPr>
            <a:endParaRPr lang="nl-NL" dirty="0" smtClean="0"/>
          </a:p>
          <a:p>
            <a:pPr marL="0" indent="0">
              <a:buNone/>
            </a:pPr>
            <a:r>
              <a:rPr lang="nl-NL" i="1" u="sng" dirty="0" smtClean="0">
                <a:latin typeface="Palatino Linotype" panose="02040502050505030304" pitchFamily="18" charset="0"/>
              </a:rPr>
              <a:t>Samenvattend:</a:t>
            </a:r>
          </a:p>
          <a:p>
            <a:pPr marL="0" indent="0">
              <a:buNone/>
            </a:pPr>
            <a:r>
              <a:rPr lang="nl-NL" dirty="0" smtClean="0">
                <a:latin typeface="Palatino Linotype" panose="02040502050505030304" pitchFamily="18" charset="0"/>
              </a:rPr>
              <a:t>Per groepje zijn er </a:t>
            </a:r>
            <a:r>
              <a:rPr lang="nl-NL" dirty="0" smtClean="0">
                <a:latin typeface="Palatino Linotype" panose="02040502050505030304" pitchFamily="18" charset="0"/>
              </a:rPr>
              <a:t>4 </a:t>
            </a:r>
            <a:r>
              <a:rPr lang="nl-NL" dirty="0" smtClean="0">
                <a:latin typeface="Palatino Linotype" panose="02040502050505030304" pitchFamily="18" charset="0"/>
              </a:rPr>
              <a:t>verschillende kleuren uitgewerkte rode lopers volgens 4 verschillende bronnen.</a:t>
            </a:r>
            <a:endParaRPr lang="nl-NL" dirty="0">
              <a:latin typeface="Palatino Linotype" panose="020405020505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74306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>
                <a:latin typeface="Palatino Linotype" panose="02040502050505030304" pitchFamily="18" charset="0"/>
              </a:rPr>
              <a:t>Volgende week</a:t>
            </a:r>
            <a:endParaRPr lang="nl-NL" dirty="0">
              <a:latin typeface="Palatino Linotype" panose="02040502050505030304" pitchFamily="18" charset="0"/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r>
              <a:rPr lang="nl-NL" dirty="0" smtClean="0">
                <a:latin typeface="Palatino Linotype" panose="02040502050505030304" pitchFamily="18" charset="0"/>
              </a:rPr>
              <a:t>Gaan we verder met het project waarin we de rode loper voor nodig hebben.</a:t>
            </a:r>
            <a:endParaRPr lang="nl-NL" dirty="0">
              <a:latin typeface="Palatino Linotype" panose="020405020505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918417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>
                <a:latin typeface="Palatino Linotype" panose="02040502050505030304" pitchFamily="18" charset="0"/>
              </a:rPr>
              <a:t>Rode loper</a:t>
            </a:r>
            <a:endParaRPr lang="nl-NL" dirty="0">
              <a:latin typeface="Palatino Linotype" panose="02040502050505030304" pitchFamily="18" charset="0"/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>
                <a:latin typeface="Palatino Linotype" panose="02040502050505030304" pitchFamily="18" charset="0"/>
              </a:rPr>
              <a:t>Begripsbepaling/titel</a:t>
            </a:r>
          </a:p>
          <a:p>
            <a:r>
              <a:rPr lang="nl-NL" dirty="0" smtClean="0">
                <a:latin typeface="Palatino Linotype" panose="02040502050505030304" pitchFamily="18" charset="0"/>
              </a:rPr>
              <a:t>Epidemiologie</a:t>
            </a:r>
          </a:p>
          <a:p>
            <a:r>
              <a:rPr lang="nl-NL" dirty="0" smtClean="0">
                <a:latin typeface="Palatino Linotype" panose="02040502050505030304" pitchFamily="18" charset="0"/>
              </a:rPr>
              <a:t>Etiologie</a:t>
            </a:r>
          </a:p>
          <a:p>
            <a:r>
              <a:rPr lang="nl-NL" dirty="0" smtClean="0">
                <a:latin typeface="Palatino Linotype" panose="02040502050505030304" pitchFamily="18" charset="0"/>
              </a:rPr>
              <a:t>Pathofysiologie</a:t>
            </a:r>
          </a:p>
          <a:p>
            <a:r>
              <a:rPr lang="nl-NL" dirty="0" smtClean="0">
                <a:latin typeface="Palatino Linotype" panose="02040502050505030304" pitchFamily="18" charset="0"/>
              </a:rPr>
              <a:t>Symptomatologie</a:t>
            </a:r>
          </a:p>
          <a:p>
            <a:r>
              <a:rPr lang="nl-NL" dirty="0" smtClean="0">
                <a:latin typeface="Palatino Linotype" panose="02040502050505030304" pitchFamily="18" charset="0"/>
              </a:rPr>
              <a:t>Onderzoek/diagnostiek</a:t>
            </a:r>
          </a:p>
          <a:p>
            <a:r>
              <a:rPr lang="nl-NL" dirty="0" smtClean="0">
                <a:latin typeface="Palatino Linotype" panose="02040502050505030304" pitchFamily="18" charset="0"/>
              </a:rPr>
              <a:t>Prognose/beloop</a:t>
            </a:r>
          </a:p>
          <a:p>
            <a:r>
              <a:rPr lang="nl-NL" dirty="0" smtClean="0">
                <a:latin typeface="Palatino Linotype" panose="02040502050505030304" pitchFamily="18" charset="0"/>
              </a:rPr>
              <a:t>Behandeling</a:t>
            </a:r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664236143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128</Words>
  <Application>Microsoft Office PowerPoint</Application>
  <PresentationFormat>Breedbeeld</PresentationFormat>
  <Paragraphs>44</Paragraphs>
  <Slides>6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Palatino Linotype</vt:lpstr>
      <vt:lpstr>Kantoorthema</vt:lpstr>
      <vt:lpstr>Project Zorgpad</vt:lpstr>
      <vt:lpstr>   Wat is een zorgpad</vt:lpstr>
      <vt:lpstr>Nu naar het project</vt:lpstr>
      <vt:lpstr>Rode loper</vt:lpstr>
      <vt:lpstr>Volgende week</vt:lpstr>
      <vt:lpstr>Rode loper</vt:lpstr>
    </vt:vector>
  </TitlesOfParts>
  <Company>Alfa-college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Project Zorgpad</dc:title>
  <dc:creator>Fial, Ingeborg</dc:creator>
  <cp:lastModifiedBy>Schrikkema-Akkerman, Diana</cp:lastModifiedBy>
  <cp:revision>4</cp:revision>
  <dcterms:created xsi:type="dcterms:W3CDTF">2016-09-14T11:22:46Z</dcterms:created>
  <dcterms:modified xsi:type="dcterms:W3CDTF">2017-02-12T13:05:22Z</dcterms:modified>
</cp:coreProperties>
</file>