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679" y="-1"/>
            <a:ext cx="3381321" cy="218149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4, </a:t>
            </a:r>
            <a:r>
              <a:rPr lang="nl-NL" dirty="0" err="1" smtClean="0"/>
              <a:t>Behoeftenpiramide</a:t>
            </a:r>
            <a:r>
              <a:rPr lang="nl-NL" dirty="0" smtClean="0"/>
              <a:t> Maslow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01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13</a:t>
            </a:r>
          </a:p>
          <a:p>
            <a:r>
              <a:rPr lang="nl-NL" dirty="0"/>
              <a:t>Maak opdracht </a:t>
            </a:r>
            <a:r>
              <a:rPr lang="nl-NL" dirty="0" smtClean="0"/>
              <a:t>7 </a:t>
            </a:r>
            <a:r>
              <a:rPr lang="nl-NL" smtClean="0"/>
              <a:t>&amp; 8,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6 je 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2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Abraham Maslow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Gedrag komt voort uit behoefte</a:t>
            </a:r>
          </a:p>
          <a:p>
            <a:r>
              <a:rPr lang="nl-NL" dirty="0" smtClean="0"/>
              <a:t>Elk mens wil zich ontwikkelen</a:t>
            </a:r>
          </a:p>
          <a:p>
            <a:r>
              <a:rPr lang="nl-NL" dirty="0" smtClean="0"/>
              <a:t>Zelfverwezenlijking als hoogste goed</a:t>
            </a:r>
          </a:p>
          <a:p>
            <a:r>
              <a:rPr lang="nl-NL" dirty="0" smtClean="0"/>
              <a:t>Zelfverwezenlijking: </a:t>
            </a:r>
          </a:p>
          <a:p>
            <a:pPr>
              <a:buFontTx/>
              <a:buChar char="-"/>
            </a:pPr>
            <a:r>
              <a:rPr lang="nl-NL" dirty="0" smtClean="0"/>
              <a:t>doen wat bij jou als unieke persoon past</a:t>
            </a:r>
          </a:p>
          <a:p>
            <a:pPr>
              <a:buFontTx/>
              <a:buChar char="-"/>
            </a:pPr>
            <a:r>
              <a:rPr lang="nl-NL" dirty="0" smtClean="0"/>
              <a:t>volledig tot je recht komen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een zinvol leven leiden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609" y="2835330"/>
            <a:ext cx="6337391" cy="402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4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behoeften voorzien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968895" cy="3880773"/>
          </a:xfrm>
        </p:spPr>
        <p:txBody>
          <a:bodyPr/>
          <a:lstStyle/>
          <a:p>
            <a:r>
              <a:rPr lang="nl-NL" dirty="0" smtClean="0"/>
              <a:t>Innerlijke behoeften 	(behoeften vanuit de cliënt zelf)</a:t>
            </a:r>
          </a:p>
          <a:p>
            <a:r>
              <a:rPr lang="nl-NL" dirty="0" smtClean="0"/>
              <a:t>Externe behoeften		(behoeften door prikkels uit de omgeving van de cliënt)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2492442"/>
            <a:ext cx="2571297" cy="380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1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Fysiologische behoeften: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Gezondheid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Drinken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Rust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Beweging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</a:t>
            </a:r>
            <a:r>
              <a:rPr lang="nl-NL" dirty="0" smtClean="0"/>
              <a:t>laap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Seksualiteit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Aangename leefomstandigheden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647" y="1789611"/>
            <a:ext cx="6561353" cy="506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4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veiligheid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Veiligheid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Stabiliteit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Continuïteit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Structuur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Vaste patronen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Traditie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Duidelijke verwachtingen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Feedback van anderen en de samenleving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283" y="1683132"/>
            <a:ext cx="3737066" cy="403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5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sociaal contact en liefde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Gevoel erbij te horen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Verbonden zijn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Communicatie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Emotionele band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Vriendschap en liefde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955514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Behoefte aan aanzien en waardering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Verantwoordelijkheid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kunnen leren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kunnen doen voor iemand anders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Evenwicht tussen inspanning en ontspanning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Trots en voldoening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Maatschappelijke positie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Prestige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Invloed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Erkenning van anderen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968577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9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zelfverwezenlijking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Creatief kunnen zijn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Vrijheid en onafhankelijkheid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Capaciteiten kunnen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Weten wat goed is voor jezelf en wat je te doen hebt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828195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7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Sluit aan bij behoefte cliënt</a:t>
            </a:r>
          </a:p>
          <a:p>
            <a:r>
              <a:rPr lang="nl-NL" dirty="0" smtClean="0"/>
              <a:t>Stem activiteiten en begeleiding hierop af</a:t>
            </a:r>
          </a:p>
          <a:p>
            <a:r>
              <a:rPr lang="nl-NL" dirty="0" smtClean="0"/>
              <a:t>Overvraging ontstaat als mogelijkheden cliënt niet aansluiten bij de door jou aangeboden begeleiding of activiteit. Dat geeft stress.</a:t>
            </a:r>
          </a:p>
          <a:p>
            <a:r>
              <a:rPr lang="nl-NL" dirty="0" smtClean="0"/>
              <a:t>Dingen die goed gaan hebben onderhoud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068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1486</TotalTime>
  <Words>283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Begeleidingsplannen Deel 2</vt:lpstr>
      <vt:lpstr>Abraham Maslow</vt:lpstr>
      <vt:lpstr>In behoeften voorzien</vt:lpstr>
      <vt:lpstr>1e trap van de piramide</vt:lpstr>
      <vt:lpstr>2e trap van de piramide</vt:lpstr>
      <vt:lpstr>3e trap van de piramide</vt:lpstr>
      <vt:lpstr>4e trap van de piramide</vt:lpstr>
      <vt:lpstr>5e trap van de piramide</vt:lpstr>
      <vt:lpstr>Belangrijk: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9</cp:revision>
  <dcterms:created xsi:type="dcterms:W3CDTF">2019-01-08T11:12:18Z</dcterms:created>
  <dcterms:modified xsi:type="dcterms:W3CDTF">2019-01-09T11:58:36Z</dcterms:modified>
</cp:coreProperties>
</file>