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4" r:id="rId8"/>
    <p:sldId id="263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425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04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39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065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784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313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412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041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502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672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05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14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80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10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22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1598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74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25-11-2018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3492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 Kosten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Constante en variabele kosten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95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9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constante kosten?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Kosten die voor langere tijd het zelfde blijven.</a:t>
            </a:r>
          </a:p>
          <a:p>
            <a:pPr lvl="1"/>
            <a:r>
              <a:rPr lang="nl-NL" dirty="0" smtClean="0"/>
              <a:t>Voorbeelden:</a:t>
            </a:r>
          </a:p>
          <a:p>
            <a:pPr lvl="1"/>
            <a:r>
              <a:rPr lang="nl-NL" dirty="0" smtClean="0"/>
              <a:t>Telefoonabonnement</a:t>
            </a:r>
          </a:p>
          <a:p>
            <a:pPr lvl="1"/>
            <a:r>
              <a:rPr lang="nl-NL" dirty="0" smtClean="0"/>
              <a:t>Vastrecht gas water en licht</a:t>
            </a:r>
          </a:p>
          <a:p>
            <a:pPr lvl="1"/>
            <a:r>
              <a:rPr lang="nl-NL" dirty="0" smtClean="0"/>
              <a:t>Verzekeringen</a:t>
            </a:r>
          </a:p>
          <a:p>
            <a:pPr lvl="1"/>
            <a:r>
              <a:rPr lang="nl-NL" dirty="0" smtClean="0"/>
              <a:t>Rentekosten van een lening</a:t>
            </a:r>
          </a:p>
          <a:p>
            <a:pPr lvl="1"/>
            <a:r>
              <a:rPr lang="nl-NL" dirty="0" smtClean="0"/>
              <a:t> …….</a:t>
            </a:r>
          </a:p>
          <a:p>
            <a:pPr marL="5715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852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variabele kosten?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Dat zijn kosten die met de bedrijfsdrukte veranderen/aanpassen</a:t>
            </a:r>
          </a:p>
          <a:p>
            <a:pPr lvl="1"/>
            <a:r>
              <a:rPr lang="nl-NL" dirty="0" smtClean="0"/>
              <a:t>Voorbeelden:</a:t>
            </a:r>
          </a:p>
          <a:p>
            <a:pPr lvl="1"/>
            <a:r>
              <a:rPr lang="nl-NL" dirty="0" smtClean="0"/>
              <a:t>Als je buiten je bundel gaat</a:t>
            </a:r>
          </a:p>
          <a:p>
            <a:pPr lvl="1"/>
            <a:r>
              <a:rPr lang="nl-NL" dirty="0" smtClean="0"/>
              <a:t>Benzineverbruik van je vervoersmiddel</a:t>
            </a:r>
          </a:p>
          <a:p>
            <a:pPr lvl="1"/>
            <a:r>
              <a:rPr lang="nl-NL" dirty="0" smtClean="0"/>
              <a:t>Loon bij overwerk</a:t>
            </a:r>
          </a:p>
          <a:p>
            <a:pPr lvl="1"/>
            <a:r>
              <a:rPr lang="nl-NL" dirty="0" smtClean="0"/>
              <a:t>Loon bij niet in vaste dienst</a:t>
            </a:r>
          </a:p>
          <a:p>
            <a:pPr lvl="1"/>
            <a:r>
              <a:rPr lang="nl-NL" dirty="0" smtClean="0"/>
              <a:t>Gebruik van materialen</a:t>
            </a:r>
          </a:p>
          <a:p>
            <a:pPr lvl="1"/>
            <a:r>
              <a:rPr lang="nl-NL" dirty="0" smtClean="0"/>
              <a:t>……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149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35301"/>
            <a:ext cx="9404723" cy="1400530"/>
          </a:xfrm>
        </p:spPr>
        <p:txBody>
          <a:bodyPr/>
          <a:lstStyle/>
          <a:p>
            <a:r>
              <a:rPr lang="nl-NL" dirty="0" smtClean="0"/>
              <a:t>Constante kosten verloop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0203" y="2052638"/>
            <a:ext cx="6353369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8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 verloop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zijn drie mogelijkheden</a:t>
            </a:r>
          </a:p>
          <a:p>
            <a:endParaRPr lang="nl-NL" dirty="0"/>
          </a:p>
          <a:p>
            <a:r>
              <a:rPr lang="nl-NL" dirty="0" smtClean="0"/>
              <a:t>Proportioneel dat wil zeggen dat de </a:t>
            </a:r>
            <a:r>
              <a:rPr lang="nl-NL" dirty="0" err="1" smtClean="0"/>
              <a:t>de</a:t>
            </a:r>
            <a:r>
              <a:rPr lang="nl-NL" dirty="0" smtClean="0"/>
              <a:t> kosten gelijk oplopen met het verbruik</a:t>
            </a:r>
          </a:p>
          <a:p>
            <a:r>
              <a:rPr lang="nl-NL" dirty="0" smtClean="0"/>
              <a:t>Progressief dat wil zeggen dat het naarmate je gaat gebruiken de kosten oplopen</a:t>
            </a:r>
          </a:p>
          <a:p>
            <a:r>
              <a:rPr lang="nl-NL" dirty="0" smtClean="0"/>
              <a:t>Degressief dat wil zeggen dat de kosten dalen naarmate je er meer gebruik van gaat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8612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ziet er ongeveer zo uit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2588419"/>
            <a:ext cx="810577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486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Als je beide kosten combineert  ziet het er ongeveer zo uit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3006" y="2264568"/>
            <a:ext cx="6772819" cy="436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37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je beide kosten combineert  ziet het er ongeveer zo uit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3040" y="1783765"/>
            <a:ext cx="8587794" cy="494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73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Naast Vaste en variabele kosten zijn 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689463"/>
            <a:ext cx="8946541" cy="502484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Directe kosten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smtClean="0"/>
              <a:t>Dat zijn kosten die direct met het of direct aan het product of dienst te koppelen zijn.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 smtClean="0"/>
              <a:t>Voorbeelden zijn:	 materiaal verbruik</a:t>
            </a:r>
          </a:p>
          <a:p>
            <a:pPr lvl="7">
              <a:buFont typeface="Wingdings" panose="05000000000000000000" pitchFamily="2" charset="2"/>
              <a:buChar char="Ø"/>
            </a:pPr>
            <a:r>
              <a:rPr lang="nl-NL" sz="1600" dirty="0" smtClean="0"/>
              <a:t>Inkoopkosten</a:t>
            </a:r>
            <a:endParaRPr lang="nl-NL" sz="1600" dirty="0"/>
          </a:p>
          <a:p>
            <a:pPr lvl="7">
              <a:buFont typeface="Wingdings" panose="05000000000000000000" pitchFamily="2" charset="2"/>
              <a:buChar char="Ø"/>
            </a:pPr>
            <a:r>
              <a:rPr lang="nl-NL" sz="1600" dirty="0" smtClean="0"/>
              <a:t>Afschrijvingen van bijv. een bepaalde machine</a:t>
            </a:r>
            <a:endParaRPr lang="nl-NL" sz="2000" dirty="0" smtClean="0"/>
          </a:p>
          <a:p>
            <a:pPr marL="457200">
              <a:buFont typeface="Wingdings" panose="05000000000000000000" pitchFamily="2" charset="2"/>
              <a:buChar char="Ø"/>
            </a:pPr>
            <a:r>
              <a:rPr lang="nl-NL" sz="2200" dirty="0" smtClean="0"/>
              <a:t>Indirecte kosten</a:t>
            </a:r>
            <a:endParaRPr lang="nl-NL" sz="2200" dirty="0"/>
          </a:p>
          <a:p>
            <a:pPr marL="857250" lvl="1">
              <a:buFont typeface="Wingdings" panose="05000000000000000000" pitchFamily="2" charset="2"/>
              <a:buChar char="Ø"/>
            </a:pPr>
            <a:r>
              <a:rPr lang="nl-NL" sz="2000" dirty="0" smtClean="0"/>
              <a:t>Dat zijn die kosten die niet direct aan een productie of productie/dienst te koppelen zijn</a:t>
            </a:r>
          </a:p>
          <a:p>
            <a:pPr marL="1257300" lvl="2">
              <a:buFont typeface="Wingdings" panose="05000000000000000000" pitchFamily="2" charset="2"/>
              <a:buChar char="Ø"/>
            </a:pPr>
            <a:r>
              <a:rPr lang="nl-NL" dirty="0" smtClean="0"/>
              <a:t>Voorbeelden zijn 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Huurkosten van het gebouw, lease auto of magazijn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Verkoopkosten 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Onderhoudskosten</a:t>
            </a:r>
            <a:r>
              <a:rPr lang="nl-NL" sz="1600" dirty="0"/>
              <a:t> </a:t>
            </a:r>
            <a:r>
              <a:rPr lang="nl-NL" sz="1600" dirty="0" err="1" smtClean="0"/>
              <a:t>enz</a:t>
            </a:r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4168683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184</Words>
  <Application>Microsoft Office PowerPoint</Application>
  <PresentationFormat>Breedbeeld</PresentationFormat>
  <Paragraphs>41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Ion</vt:lpstr>
      <vt:lpstr>Les 1 Kosten</vt:lpstr>
      <vt:lpstr>Wat zijn constante kosten?</vt:lpstr>
      <vt:lpstr>Wat zijn variabele kosten?</vt:lpstr>
      <vt:lpstr>Constante kosten verloop</vt:lpstr>
      <vt:lpstr>Variabele Kosten verloop</vt:lpstr>
      <vt:lpstr>Het ziet er ongeveer zo uit</vt:lpstr>
      <vt:lpstr>Als je beide kosten combineert  ziet het er ongeveer zo uit</vt:lpstr>
      <vt:lpstr>Als je beide kosten combineert  ziet het er ongeveer zo uit</vt:lpstr>
      <vt:lpstr>Naast Vaste en variabele kosten zijn er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Kosten</dc:title>
  <dc:creator>Geraar de Jong</dc:creator>
  <cp:lastModifiedBy>Geraar de Jong</cp:lastModifiedBy>
  <cp:revision>7</cp:revision>
  <dcterms:created xsi:type="dcterms:W3CDTF">2018-11-19T10:44:29Z</dcterms:created>
  <dcterms:modified xsi:type="dcterms:W3CDTF">2018-11-25T21:03:02Z</dcterms:modified>
</cp:coreProperties>
</file>