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</p:sldMasterIdLst>
  <p:notesMasterIdLst>
    <p:notesMasterId r:id="rId18"/>
  </p:notesMasterIdLst>
  <p:sldIdLst>
    <p:sldId id="256" r:id="rId5"/>
    <p:sldId id="257" r:id="rId6"/>
    <p:sldId id="264" r:id="rId7"/>
    <p:sldId id="265" r:id="rId8"/>
    <p:sldId id="259" r:id="rId9"/>
    <p:sldId id="268" r:id="rId10"/>
    <p:sldId id="266" r:id="rId11"/>
    <p:sldId id="267" r:id="rId12"/>
    <p:sldId id="260" r:id="rId13"/>
    <p:sldId id="269" r:id="rId14"/>
    <p:sldId id="261" r:id="rId15"/>
    <p:sldId id="270" r:id="rId16"/>
    <p:sldId id="271" r:id="rId17"/>
  </p:sldIdLst>
  <p:sldSz cx="9144000" cy="6858000" type="screen4x3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1162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8AD81A9-F0A0-4C3A-BB4D-3641886281FA}" type="datetimeFigureOut">
              <a:rPr lang="nl-NL"/>
              <a:pPr>
                <a:defRPr/>
              </a:pPr>
              <a:t>15-11-2021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/>
              <a:t>Klik om de modelstijlen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69B898C-7FE9-4D0D-B5B2-5DCC68BB9CFE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9B898C-7FE9-4D0D-B5B2-5DCC68BB9CFE}" type="slidenum">
              <a:rPr lang="nl-NL" altLang="nl-NL" smtClean="0"/>
              <a:pPr>
                <a:defRPr/>
              </a:pPr>
              <a:t>2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735249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12292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B2B8BBC-B464-4CFA-B768-3A323288F1F0}" type="slidenum">
              <a:rPr lang="nl-NL" altLang="nl-NL" smtClean="0">
                <a:latin typeface="Verdana" panose="020B0604030504040204" pitchFamily="34" charset="0"/>
              </a:rPr>
              <a:pPr>
                <a:spcBef>
                  <a:spcPct val="0"/>
                </a:spcBef>
              </a:pPr>
              <a:t>9</a:t>
            </a:fld>
            <a:endParaRPr lang="nl-NL" altLang="nl-NL">
              <a:latin typeface="Verdana" panose="020B060403050404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>
                <a:gd name="T0" fmla="*/ 717 w 717"/>
                <a:gd name="T1" fmla="*/ 72 h 1690"/>
                <a:gd name="T2" fmla="*/ 717 w 717"/>
                <a:gd name="T3" fmla="*/ 0 h 1690"/>
                <a:gd name="T4" fmla="*/ 699 w 717"/>
                <a:gd name="T5" fmla="*/ 101 h 1690"/>
                <a:gd name="T6" fmla="*/ 675 w 717"/>
                <a:gd name="T7" fmla="*/ 209 h 1690"/>
                <a:gd name="T8" fmla="*/ 627 w 717"/>
                <a:gd name="T9" fmla="*/ 389 h 1690"/>
                <a:gd name="T10" fmla="*/ 574 w 717"/>
                <a:gd name="T11" fmla="*/ 569 h 1690"/>
                <a:gd name="T12" fmla="*/ 502 w 717"/>
                <a:gd name="T13" fmla="*/ 749 h 1690"/>
                <a:gd name="T14" fmla="*/ 424 w 717"/>
                <a:gd name="T15" fmla="*/ 935 h 1690"/>
                <a:gd name="T16" fmla="*/ 334 w 717"/>
                <a:gd name="T17" fmla="*/ 1121 h 1690"/>
                <a:gd name="T18" fmla="*/ 233 w 717"/>
                <a:gd name="T19" fmla="*/ 1312 h 1690"/>
                <a:gd name="T20" fmla="*/ 125 w 717"/>
                <a:gd name="T21" fmla="*/ 1498 h 1690"/>
                <a:gd name="T22" fmla="*/ 0 w 717"/>
                <a:gd name="T23" fmla="*/ 1690 h 1690"/>
                <a:gd name="T24" fmla="*/ 11 w 717"/>
                <a:gd name="T25" fmla="*/ 1690 h 1690"/>
                <a:gd name="T26" fmla="*/ 137 w 717"/>
                <a:gd name="T27" fmla="*/ 1498 h 1690"/>
                <a:gd name="T28" fmla="*/ 245 w 717"/>
                <a:gd name="T29" fmla="*/ 1312 h 1690"/>
                <a:gd name="T30" fmla="*/ 346 w 717"/>
                <a:gd name="T31" fmla="*/ 1121 h 1690"/>
                <a:gd name="T32" fmla="*/ 436 w 717"/>
                <a:gd name="T33" fmla="*/ 935 h 1690"/>
                <a:gd name="T34" fmla="*/ 514 w 717"/>
                <a:gd name="T35" fmla="*/ 749 h 1690"/>
                <a:gd name="T36" fmla="*/ 585 w 717"/>
                <a:gd name="T37" fmla="*/ 569 h 1690"/>
                <a:gd name="T38" fmla="*/ 639 w 717"/>
                <a:gd name="T39" fmla="*/ 389 h 1690"/>
                <a:gd name="T40" fmla="*/ 687 w 717"/>
                <a:gd name="T41" fmla="*/ 209 h 1690"/>
                <a:gd name="T42" fmla="*/ 705 w 717"/>
                <a:gd name="T43" fmla="*/ 143 h 1690"/>
                <a:gd name="T44" fmla="*/ 717 w 717"/>
                <a:gd name="T45" fmla="*/ 72 h 1690"/>
                <a:gd name="T46" fmla="*/ 717 w 717"/>
                <a:gd name="T47" fmla="*/ 72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nl-NL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>
                <a:gd name="T0" fmla="*/ 377 w 377"/>
                <a:gd name="T1" fmla="*/ 0 h 522"/>
                <a:gd name="T2" fmla="*/ 293 w 377"/>
                <a:gd name="T3" fmla="*/ 132 h 522"/>
                <a:gd name="T4" fmla="*/ 204 w 377"/>
                <a:gd name="T5" fmla="*/ 264 h 522"/>
                <a:gd name="T6" fmla="*/ 102 w 377"/>
                <a:gd name="T7" fmla="*/ 396 h 522"/>
                <a:gd name="T8" fmla="*/ 0 w 377"/>
                <a:gd name="T9" fmla="*/ 522 h 522"/>
                <a:gd name="T10" fmla="*/ 12 w 377"/>
                <a:gd name="T11" fmla="*/ 522 h 522"/>
                <a:gd name="T12" fmla="*/ 114 w 377"/>
                <a:gd name="T13" fmla="*/ 402 h 522"/>
                <a:gd name="T14" fmla="*/ 204 w 377"/>
                <a:gd name="T15" fmla="*/ 282 h 522"/>
                <a:gd name="T16" fmla="*/ 377 w 377"/>
                <a:gd name="T17" fmla="*/ 24 h 522"/>
                <a:gd name="T18" fmla="*/ 377 w 377"/>
                <a:gd name="T19" fmla="*/ 0 h 522"/>
                <a:gd name="T20" fmla="*/ 377 w 377"/>
                <a:gd name="T21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nl-NL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>
                <a:gd name="T0" fmla="*/ 0 w 84"/>
                <a:gd name="T1" fmla="*/ 102 h 102"/>
                <a:gd name="T2" fmla="*/ 18 w 84"/>
                <a:gd name="T3" fmla="*/ 102 h 102"/>
                <a:gd name="T4" fmla="*/ 48 w 84"/>
                <a:gd name="T5" fmla="*/ 60 h 102"/>
                <a:gd name="T6" fmla="*/ 84 w 84"/>
                <a:gd name="T7" fmla="*/ 24 h 102"/>
                <a:gd name="T8" fmla="*/ 84 w 84"/>
                <a:gd name="T9" fmla="*/ 0 h 102"/>
                <a:gd name="T10" fmla="*/ 42 w 84"/>
                <a:gd name="T11" fmla="*/ 54 h 102"/>
                <a:gd name="T12" fmla="*/ 0 w 84"/>
                <a:gd name="T13" fmla="*/ 102 h 102"/>
                <a:gd name="T14" fmla="*/ 0 w 84"/>
                <a:gd name="T1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nl-NL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>
                  <a:gd name="T0" fmla="*/ 0 w 72"/>
                  <a:gd name="T1" fmla="*/ 0 h 4316"/>
                  <a:gd name="T2" fmla="*/ 60 w 72"/>
                  <a:gd name="T3" fmla="*/ 4316 h 4316"/>
                  <a:gd name="T4" fmla="*/ 72 w 72"/>
                  <a:gd name="T5" fmla="*/ 4316 h 4316"/>
                  <a:gd name="T6" fmla="*/ 12 w 72"/>
                  <a:gd name="T7" fmla="*/ 0 h 4316"/>
                  <a:gd name="T8" fmla="*/ 0 w 72"/>
                  <a:gd name="T9" fmla="*/ 0 h 4316"/>
                  <a:gd name="T10" fmla="*/ 0 w 72"/>
                  <a:gd name="T1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>
                  <a:gd name="T0" fmla="*/ 24 w 174"/>
                  <a:gd name="T1" fmla="*/ 0 h 4316"/>
                  <a:gd name="T2" fmla="*/ 12 w 174"/>
                  <a:gd name="T3" fmla="*/ 0 h 4316"/>
                  <a:gd name="T4" fmla="*/ 42 w 174"/>
                  <a:gd name="T5" fmla="*/ 216 h 4316"/>
                  <a:gd name="T6" fmla="*/ 72 w 174"/>
                  <a:gd name="T7" fmla="*/ 444 h 4316"/>
                  <a:gd name="T8" fmla="*/ 96 w 174"/>
                  <a:gd name="T9" fmla="*/ 689 h 4316"/>
                  <a:gd name="T10" fmla="*/ 120 w 174"/>
                  <a:gd name="T11" fmla="*/ 947 h 4316"/>
                  <a:gd name="T12" fmla="*/ 132 w 174"/>
                  <a:gd name="T13" fmla="*/ 1211 h 4316"/>
                  <a:gd name="T14" fmla="*/ 150 w 174"/>
                  <a:gd name="T15" fmla="*/ 1487 h 4316"/>
                  <a:gd name="T16" fmla="*/ 156 w 174"/>
                  <a:gd name="T17" fmla="*/ 1768 h 4316"/>
                  <a:gd name="T18" fmla="*/ 162 w 174"/>
                  <a:gd name="T19" fmla="*/ 2062 h 4316"/>
                  <a:gd name="T20" fmla="*/ 156 w 174"/>
                  <a:gd name="T21" fmla="*/ 2644 h 4316"/>
                  <a:gd name="T22" fmla="*/ 126 w 174"/>
                  <a:gd name="T23" fmla="*/ 3225 h 4316"/>
                  <a:gd name="T24" fmla="*/ 108 w 174"/>
                  <a:gd name="T25" fmla="*/ 3507 h 4316"/>
                  <a:gd name="T26" fmla="*/ 78 w 174"/>
                  <a:gd name="T27" fmla="*/ 3788 h 4316"/>
                  <a:gd name="T28" fmla="*/ 42 w 174"/>
                  <a:gd name="T29" fmla="*/ 4058 h 4316"/>
                  <a:gd name="T30" fmla="*/ 0 w 174"/>
                  <a:gd name="T31" fmla="*/ 4316 h 4316"/>
                  <a:gd name="T32" fmla="*/ 12 w 174"/>
                  <a:gd name="T33" fmla="*/ 4316 h 4316"/>
                  <a:gd name="T34" fmla="*/ 54 w 174"/>
                  <a:gd name="T35" fmla="*/ 4058 h 4316"/>
                  <a:gd name="T36" fmla="*/ 90 w 174"/>
                  <a:gd name="T37" fmla="*/ 3782 h 4316"/>
                  <a:gd name="T38" fmla="*/ 120 w 174"/>
                  <a:gd name="T39" fmla="*/ 3507 h 4316"/>
                  <a:gd name="T40" fmla="*/ 138 w 174"/>
                  <a:gd name="T41" fmla="*/ 3219 h 4316"/>
                  <a:gd name="T42" fmla="*/ 168 w 174"/>
                  <a:gd name="T43" fmla="*/ 2638 h 4316"/>
                  <a:gd name="T44" fmla="*/ 174 w 174"/>
                  <a:gd name="T45" fmla="*/ 2056 h 4316"/>
                  <a:gd name="T46" fmla="*/ 168 w 174"/>
                  <a:gd name="T47" fmla="*/ 1768 h 4316"/>
                  <a:gd name="T48" fmla="*/ 162 w 174"/>
                  <a:gd name="T49" fmla="*/ 1487 h 4316"/>
                  <a:gd name="T50" fmla="*/ 144 w 174"/>
                  <a:gd name="T51" fmla="*/ 1211 h 4316"/>
                  <a:gd name="T52" fmla="*/ 132 w 174"/>
                  <a:gd name="T53" fmla="*/ 941 h 4316"/>
                  <a:gd name="T54" fmla="*/ 108 w 174"/>
                  <a:gd name="T55" fmla="*/ 689 h 4316"/>
                  <a:gd name="T56" fmla="*/ 84 w 174"/>
                  <a:gd name="T57" fmla="*/ 444 h 4316"/>
                  <a:gd name="T58" fmla="*/ 54 w 174"/>
                  <a:gd name="T59" fmla="*/ 216 h 4316"/>
                  <a:gd name="T60" fmla="*/ 24 w 174"/>
                  <a:gd name="T61" fmla="*/ 0 h 4316"/>
                  <a:gd name="T62" fmla="*/ 24 w 174"/>
                  <a:gd name="T63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>
                  <a:gd name="T0" fmla="*/ 329 w 335"/>
                  <a:gd name="T1" fmla="*/ 2014 h 4316"/>
                  <a:gd name="T2" fmla="*/ 317 w 335"/>
                  <a:gd name="T3" fmla="*/ 1726 h 4316"/>
                  <a:gd name="T4" fmla="*/ 293 w 335"/>
                  <a:gd name="T5" fmla="*/ 1445 h 4316"/>
                  <a:gd name="T6" fmla="*/ 263 w 335"/>
                  <a:gd name="T7" fmla="*/ 1175 h 4316"/>
                  <a:gd name="T8" fmla="*/ 228 w 335"/>
                  <a:gd name="T9" fmla="*/ 917 h 4316"/>
                  <a:gd name="T10" fmla="*/ 186 w 335"/>
                  <a:gd name="T11" fmla="*/ 665 h 4316"/>
                  <a:gd name="T12" fmla="*/ 132 w 335"/>
                  <a:gd name="T13" fmla="*/ 432 h 4316"/>
                  <a:gd name="T14" fmla="*/ 78 w 335"/>
                  <a:gd name="T15" fmla="*/ 204 h 4316"/>
                  <a:gd name="T16" fmla="*/ 12 w 335"/>
                  <a:gd name="T17" fmla="*/ 0 h 4316"/>
                  <a:gd name="T18" fmla="*/ 0 w 335"/>
                  <a:gd name="T19" fmla="*/ 0 h 4316"/>
                  <a:gd name="T20" fmla="*/ 66 w 335"/>
                  <a:gd name="T21" fmla="*/ 204 h 4316"/>
                  <a:gd name="T22" fmla="*/ 120 w 335"/>
                  <a:gd name="T23" fmla="*/ 432 h 4316"/>
                  <a:gd name="T24" fmla="*/ 174 w 335"/>
                  <a:gd name="T25" fmla="*/ 665 h 4316"/>
                  <a:gd name="T26" fmla="*/ 216 w 335"/>
                  <a:gd name="T27" fmla="*/ 917 h 4316"/>
                  <a:gd name="T28" fmla="*/ 251 w 335"/>
                  <a:gd name="T29" fmla="*/ 1175 h 4316"/>
                  <a:gd name="T30" fmla="*/ 281 w 335"/>
                  <a:gd name="T31" fmla="*/ 1445 h 4316"/>
                  <a:gd name="T32" fmla="*/ 305 w 335"/>
                  <a:gd name="T33" fmla="*/ 1726 h 4316"/>
                  <a:gd name="T34" fmla="*/ 317 w 335"/>
                  <a:gd name="T35" fmla="*/ 2014 h 4316"/>
                  <a:gd name="T36" fmla="*/ 323 w 335"/>
                  <a:gd name="T37" fmla="*/ 2314 h 4316"/>
                  <a:gd name="T38" fmla="*/ 317 w 335"/>
                  <a:gd name="T39" fmla="*/ 2608 h 4316"/>
                  <a:gd name="T40" fmla="*/ 305 w 335"/>
                  <a:gd name="T41" fmla="*/ 2907 h 4316"/>
                  <a:gd name="T42" fmla="*/ 281 w 335"/>
                  <a:gd name="T43" fmla="*/ 3201 h 4316"/>
                  <a:gd name="T44" fmla="*/ 257 w 335"/>
                  <a:gd name="T45" fmla="*/ 3489 h 4316"/>
                  <a:gd name="T46" fmla="*/ 216 w 335"/>
                  <a:gd name="T47" fmla="*/ 3777 h 4316"/>
                  <a:gd name="T48" fmla="*/ 174 w 335"/>
                  <a:gd name="T49" fmla="*/ 4052 h 4316"/>
                  <a:gd name="T50" fmla="*/ 120 w 335"/>
                  <a:gd name="T51" fmla="*/ 4316 h 4316"/>
                  <a:gd name="T52" fmla="*/ 132 w 335"/>
                  <a:gd name="T53" fmla="*/ 4316 h 4316"/>
                  <a:gd name="T54" fmla="*/ 186 w 335"/>
                  <a:gd name="T55" fmla="*/ 4052 h 4316"/>
                  <a:gd name="T56" fmla="*/ 228 w 335"/>
                  <a:gd name="T57" fmla="*/ 3777 h 4316"/>
                  <a:gd name="T58" fmla="*/ 269 w 335"/>
                  <a:gd name="T59" fmla="*/ 3489 h 4316"/>
                  <a:gd name="T60" fmla="*/ 293 w 335"/>
                  <a:gd name="T61" fmla="*/ 3201 h 4316"/>
                  <a:gd name="T62" fmla="*/ 317 w 335"/>
                  <a:gd name="T63" fmla="*/ 2907 h 4316"/>
                  <a:gd name="T64" fmla="*/ 329 w 335"/>
                  <a:gd name="T65" fmla="*/ 2608 h 4316"/>
                  <a:gd name="T66" fmla="*/ 335 w 335"/>
                  <a:gd name="T67" fmla="*/ 2314 h 4316"/>
                  <a:gd name="T68" fmla="*/ 329 w 335"/>
                  <a:gd name="T69" fmla="*/ 2014 h 4316"/>
                  <a:gd name="T70" fmla="*/ 329 w 335"/>
                  <a:gd name="T71" fmla="*/ 201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>
                  <a:gd name="T0" fmla="*/ 413 w 425"/>
                  <a:gd name="T1" fmla="*/ 1924 h 4316"/>
                  <a:gd name="T2" fmla="*/ 395 w 425"/>
                  <a:gd name="T3" fmla="*/ 1690 h 4316"/>
                  <a:gd name="T4" fmla="*/ 365 w 425"/>
                  <a:gd name="T5" fmla="*/ 1457 h 4316"/>
                  <a:gd name="T6" fmla="*/ 329 w 425"/>
                  <a:gd name="T7" fmla="*/ 1229 h 4316"/>
                  <a:gd name="T8" fmla="*/ 281 w 425"/>
                  <a:gd name="T9" fmla="*/ 1001 h 4316"/>
                  <a:gd name="T10" fmla="*/ 227 w 425"/>
                  <a:gd name="T11" fmla="*/ 761 h 4316"/>
                  <a:gd name="T12" fmla="*/ 162 w 425"/>
                  <a:gd name="T13" fmla="*/ 522 h 4316"/>
                  <a:gd name="T14" fmla="*/ 90 w 425"/>
                  <a:gd name="T15" fmla="*/ 270 h 4316"/>
                  <a:gd name="T16" fmla="*/ 12 w 425"/>
                  <a:gd name="T17" fmla="*/ 0 h 4316"/>
                  <a:gd name="T18" fmla="*/ 0 w 425"/>
                  <a:gd name="T19" fmla="*/ 0 h 4316"/>
                  <a:gd name="T20" fmla="*/ 84 w 425"/>
                  <a:gd name="T21" fmla="*/ 270 h 4316"/>
                  <a:gd name="T22" fmla="*/ 156 w 425"/>
                  <a:gd name="T23" fmla="*/ 522 h 4316"/>
                  <a:gd name="T24" fmla="*/ 216 w 425"/>
                  <a:gd name="T25" fmla="*/ 767 h 4316"/>
                  <a:gd name="T26" fmla="*/ 275 w 425"/>
                  <a:gd name="T27" fmla="*/ 1001 h 4316"/>
                  <a:gd name="T28" fmla="*/ 317 w 425"/>
                  <a:gd name="T29" fmla="*/ 1235 h 4316"/>
                  <a:gd name="T30" fmla="*/ 353 w 425"/>
                  <a:gd name="T31" fmla="*/ 1463 h 4316"/>
                  <a:gd name="T32" fmla="*/ 383 w 425"/>
                  <a:gd name="T33" fmla="*/ 1690 h 4316"/>
                  <a:gd name="T34" fmla="*/ 401 w 425"/>
                  <a:gd name="T35" fmla="*/ 1924 h 4316"/>
                  <a:gd name="T36" fmla="*/ 413 w 425"/>
                  <a:gd name="T37" fmla="*/ 2188 h 4316"/>
                  <a:gd name="T38" fmla="*/ 407 w 425"/>
                  <a:gd name="T39" fmla="*/ 2458 h 4316"/>
                  <a:gd name="T40" fmla="*/ 395 w 425"/>
                  <a:gd name="T41" fmla="*/ 2733 h 4316"/>
                  <a:gd name="T42" fmla="*/ 365 w 425"/>
                  <a:gd name="T43" fmla="*/ 3021 h 4316"/>
                  <a:gd name="T44" fmla="*/ 329 w 425"/>
                  <a:gd name="T45" fmla="*/ 3321 h 4316"/>
                  <a:gd name="T46" fmla="*/ 275 w 425"/>
                  <a:gd name="T47" fmla="*/ 3639 h 4316"/>
                  <a:gd name="T48" fmla="*/ 204 w 425"/>
                  <a:gd name="T49" fmla="*/ 3968 h 4316"/>
                  <a:gd name="T50" fmla="*/ 126 w 425"/>
                  <a:gd name="T51" fmla="*/ 4316 h 4316"/>
                  <a:gd name="T52" fmla="*/ 138 w 425"/>
                  <a:gd name="T53" fmla="*/ 4316 h 4316"/>
                  <a:gd name="T54" fmla="*/ 216 w 425"/>
                  <a:gd name="T55" fmla="*/ 3968 h 4316"/>
                  <a:gd name="T56" fmla="*/ 287 w 425"/>
                  <a:gd name="T57" fmla="*/ 3639 h 4316"/>
                  <a:gd name="T58" fmla="*/ 341 w 425"/>
                  <a:gd name="T59" fmla="*/ 3321 h 4316"/>
                  <a:gd name="T60" fmla="*/ 377 w 425"/>
                  <a:gd name="T61" fmla="*/ 3021 h 4316"/>
                  <a:gd name="T62" fmla="*/ 407 w 425"/>
                  <a:gd name="T63" fmla="*/ 2733 h 4316"/>
                  <a:gd name="T64" fmla="*/ 419 w 425"/>
                  <a:gd name="T65" fmla="*/ 2458 h 4316"/>
                  <a:gd name="T66" fmla="*/ 425 w 425"/>
                  <a:gd name="T67" fmla="*/ 2188 h 4316"/>
                  <a:gd name="T68" fmla="*/ 413 w 425"/>
                  <a:gd name="T69" fmla="*/ 1924 h 4316"/>
                  <a:gd name="T70" fmla="*/ 413 w 425"/>
                  <a:gd name="T71" fmla="*/ 192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>
                  <a:gd name="T0" fmla="*/ 556 w 556"/>
                  <a:gd name="T1" fmla="*/ 2020 h 4316"/>
                  <a:gd name="T2" fmla="*/ 538 w 556"/>
                  <a:gd name="T3" fmla="*/ 1732 h 4316"/>
                  <a:gd name="T4" fmla="*/ 503 w 556"/>
                  <a:gd name="T5" fmla="*/ 1445 h 4316"/>
                  <a:gd name="T6" fmla="*/ 455 w 556"/>
                  <a:gd name="T7" fmla="*/ 1175 h 4316"/>
                  <a:gd name="T8" fmla="*/ 395 w 556"/>
                  <a:gd name="T9" fmla="*/ 911 h 4316"/>
                  <a:gd name="T10" fmla="*/ 317 w 556"/>
                  <a:gd name="T11" fmla="*/ 659 h 4316"/>
                  <a:gd name="T12" fmla="*/ 228 w 556"/>
                  <a:gd name="T13" fmla="*/ 426 h 4316"/>
                  <a:gd name="T14" fmla="*/ 126 w 556"/>
                  <a:gd name="T15" fmla="*/ 204 h 4316"/>
                  <a:gd name="T16" fmla="*/ 12 w 556"/>
                  <a:gd name="T17" fmla="*/ 0 h 4316"/>
                  <a:gd name="T18" fmla="*/ 0 w 556"/>
                  <a:gd name="T19" fmla="*/ 0 h 4316"/>
                  <a:gd name="T20" fmla="*/ 114 w 556"/>
                  <a:gd name="T21" fmla="*/ 204 h 4316"/>
                  <a:gd name="T22" fmla="*/ 216 w 556"/>
                  <a:gd name="T23" fmla="*/ 426 h 4316"/>
                  <a:gd name="T24" fmla="*/ 305 w 556"/>
                  <a:gd name="T25" fmla="*/ 659 h 4316"/>
                  <a:gd name="T26" fmla="*/ 383 w 556"/>
                  <a:gd name="T27" fmla="*/ 911 h 4316"/>
                  <a:gd name="T28" fmla="*/ 443 w 556"/>
                  <a:gd name="T29" fmla="*/ 1175 h 4316"/>
                  <a:gd name="T30" fmla="*/ 491 w 556"/>
                  <a:gd name="T31" fmla="*/ 1445 h 4316"/>
                  <a:gd name="T32" fmla="*/ 526 w 556"/>
                  <a:gd name="T33" fmla="*/ 1732 h 4316"/>
                  <a:gd name="T34" fmla="*/ 544 w 556"/>
                  <a:gd name="T35" fmla="*/ 2020 h 4316"/>
                  <a:gd name="T36" fmla="*/ 544 w 556"/>
                  <a:gd name="T37" fmla="*/ 2326 h 4316"/>
                  <a:gd name="T38" fmla="*/ 532 w 556"/>
                  <a:gd name="T39" fmla="*/ 2632 h 4316"/>
                  <a:gd name="T40" fmla="*/ 503 w 556"/>
                  <a:gd name="T41" fmla="*/ 2931 h 4316"/>
                  <a:gd name="T42" fmla="*/ 455 w 556"/>
                  <a:gd name="T43" fmla="*/ 3225 h 4316"/>
                  <a:gd name="T44" fmla="*/ 389 w 556"/>
                  <a:gd name="T45" fmla="*/ 3513 h 4316"/>
                  <a:gd name="T46" fmla="*/ 311 w 556"/>
                  <a:gd name="T47" fmla="*/ 3788 h 4316"/>
                  <a:gd name="T48" fmla="*/ 216 w 556"/>
                  <a:gd name="T49" fmla="*/ 4058 h 4316"/>
                  <a:gd name="T50" fmla="*/ 102 w 556"/>
                  <a:gd name="T51" fmla="*/ 4316 h 4316"/>
                  <a:gd name="T52" fmla="*/ 114 w 556"/>
                  <a:gd name="T53" fmla="*/ 4316 h 4316"/>
                  <a:gd name="T54" fmla="*/ 228 w 556"/>
                  <a:gd name="T55" fmla="*/ 4058 h 4316"/>
                  <a:gd name="T56" fmla="*/ 323 w 556"/>
                  <a:gd name="T57" fmla="*/ 3788 h 4316"/>
                  <a:gd name="T58" fmla="*/ 401 w 556"/>
                  <a:gd name="T59" fmla="*/ 3513 h 4316"/>
                  <a:gd name="T60" fmla="*/ 467 w 556"/>
                  <a:gd name="T61" fmla="*/ 3225 h 4316"/>
                  <a:gd name="T62" fmla="*/ 515 w 556"/>
                  <a:gd name="T63" fmla="*/ 2931 h 4316"/>
                  <a:gd name="T64" fmla="*/ 544 w 556"/>
                  <a:gd name="T65" fmla="*/ 2632 h 4316"/>
                  <a:gd name="T66" fmla="*/ 556 w 556"/>
                  <a:gd name="T67" fmla="*/ 2326 h 4316"/>
                  <a:gd name="T68" fmla="*/ 556 w 556"/>
                  <a:gd name="T69" fmla="*/ 2020 h 4316"/>
                  <a:gd name="T70" fmla="*/ 556 w 556"/>
                  <a:gd name="T71" fmla="*/ 202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>
                  <a:gd name="T0" fmla="*/ 688 w 688"/>
                  <a:gd name="T1" fmla="*/ 2086 h 4316"/>
                  <a:gd name="T2" fmla="*/ 670 w 688"/>
                  <a:gd name="T3" fmla="*/ 1810 h 4316"/>
                  <a:gd name="T4" fmla="*/ 634 w 688"/>
                  <a:gd name="T5" fmla="*/ 1541 h 4316"/>
                  <a:gd name="T6" fmla="*/ 574 w 688"/>
                  <a:gd name="T7" fmla="*/ 1271 h 4316"/>
                  <a:gd name="T8" fmla="*/ 497 w 688"/>
                  <a:gd name="T9" fmla="*/ 1007 h 4316"/>
                  <a:gd name="T10" fmla="*/ 401 w 688"/>
                  <a:gd name="T11" fmla="*/ 749 h 4316"/>
                  <a:gd name="T12" fmla="*/ 293 w 688"/>
                  <a:gd name="T13" fmla="*/ 492 h 4316"/>
                  <a:gd name="T14" fmla="*/ 162 w 688"/>
                  <a:gd name="T15" fmla="*/ 240 h 4316"/>
                  <a:gd name="T16" fmla="*/ 12 w 688"/>
                  <a:gd name="T17" fmla="*/ 0 h 4316"/>
                  <a:gd name="T18" fmla="*/ 0 w 688"/>
                  <a:gd name="T19" fmla="*/ 0 h 4316"/>
                  <a:gd name="T20" fmla="*/ 150 w 688"/>
                  <a:gd name="T21" fmla="*/ 240 h 4316"/>
                  <a:gd name="T22" fmla="*/ 281 w 688"/>
                  <a:gd name="T23" fmla="*/ 492 h 4316"/>
                  <a:gd name="T24" fmla="*/ 389 w 688"/>
                  <a:gd name="T25" fmla="*/ 749 h 4316"/>
                  <a:gd name="T26" fmla="*/ 485 w 688"/>
                  <a:gd name="T27" fmla="*/ 1007 h 4316"/>
                  <a:gd name="T28" fmla="*/ 562 w 688"/>
                  <a:gd name="T29" fmla="*/ 1271 h 4316"/>
                  <a:gd name="T30" fmla="*/ 622 w 688"/>
                  <a:gd name="T31" fmla="*/ 1541 h 4316"/>
                  <a:gd name="T32" fmla="*/ 658 w 688"/>
                  <a:gd name="T33" fmla="*/ 1810 h 4316"/>
                  <a:gd name="T34" fmla="*/ 676 w 688"/>
                  <a:gd name="T35" fmla="*/ 2086 h 4316"/>
                  <a:gd name="T36" fmla="*/ 676 w 688"/>
                  <a:gd name="T37" fmla="*/ 2368 h 4316"/>
                  <a:gd name="T38" fmla="*/ 658 w 688"/>
                  <a:gd name="T39" fmla="*/ 2650 h 4316"/>
                  <a:gd name="T40" fmla="*/ 616 w 688"/>
                  <a:gd name="T41" fmla="*/ 2931 h 4316"/>
                  <a:gd name="T42" fmla="*/ 556 w 688"/>
                  <a:gd name="T43" fmla="*/ 3213 h 4316"/>
                  <a:gd name="T44" fmla="*/ 473 w 688"/>
                  <a:gd name="T45" fmla="*/ 3495 h 4316"/>
                  <a:gd name="T46" fmla="*/ 371 w 688"/>
                  <a:gd name="T47" fmla="*/ 3777 h 4316"/>
                  <a:gd name="T48" fmla="*/ 251 w 688"/>
                  <a:gd name="T49" fmla="*/ 4046 h 4316"/>
                  <a:gd name="T50" fmla="*/ 114 w 688"/>
                  <a:gd name="T51" fmla="*/ 4316 h 4316"/>
                  <a:gd name="T52" fmla="*/ 126 w 688"/>
                  <a:gd name="T53" fmla="*/ 4316 h 4316"/>
                  <a:gd name="T54" fmla="*/ 263 w 688"/>
                  <a:gd name="T55" fmla="*/ 4046 h 4316"/>
                  <a:gd name="T56" fmla="*/ 383 w 688"/>
                  <a:gd name="T57" fmla="*/ 3777 h 4316"/>
                  <a:gd name="T58" fmla="*/ 485 w 688"/>
                  <a:gd name="T59" fmla="*/ 3495 h 4316"/>
                  <a:gd name="T60" fmla="*/ 568 w 688"/>
                  <a:gd name="T61" fmla="*/ 3219 h 4316"/>
                  <a:gd name="T62" fmla="*/ 628 w 688"/>
                  <a:gd name="T63" fmla="*/ 2937 h 4316"/>
                  <a:gd name="T64" fmla="*/ 670 w 688"/>
                  <a:gd name="T65" fmla="*/ 2656 h 4316"/>
                  <a:gd name="T66" fmla="*/ 688 w 688"/>
                  <a:gd name="T67" fmla="*/ 2368 h 4316"/>
                  <a:gd name="T68" fmla="*/ 688 w 688"/>
                  <a:gd name="T69" fmla="*/ 2086 h 4316"/>
                  <a:gd name="T70" fmla="*/ 688 w 688"/>
                  <a:gd name="T71" fmla="*/ 208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>
                  <a:gd name="T0" fmla="*/ 855 w 861"/>
                  <a:gd name="T1" fmla="*/ 2128 h 4316"/>
                  <a:gd name="T2" fmla="*/ 831 w 861"/>
                  <a:gd name="T3" fmla="*/ 1834 h 4316"/>
                  <a:gd name="T4" fmla="*/ 808 w 861"/>
                  <a:gd name="T5" fmla="*/ 1684 h 4316"/>
                  <a:gd name="T6" fmla="*/ 784 w 861"/>
                  <a:gd name="T7" fmla="*/ 1541 h 4316"/>
                  <a:gd name="T8" fmla="*/ 748 w 861"/>
                  <a:gd name="T9" fmla="*/ 1397 h 4316"/>
                  <a:gd name="T10" fmla="*/ 712 w 861"/>
                  <a:gd name="T11" fmla="*/ 1253 h 4316"/>
                  <a:gd name="T12" fmla="*/ 664 w 861"/>
                  <a:gd name="T13" fmla="*/ 1115 h 4316"/>
                  <a:gd name="T14" fmla="*/ 610 w 861"/>
                  <a:gd name="T15" fmla="*/ 977 h 4316"/>
                  <a:gd name="T16" fmla="*/ 491 w 861"/>
                  <a:gd name="T17" fmla="*/ 719 h 4316"/>
                  <a:gd name="T18" fmla="*/ 353 w 861"/>
                  <a:gd name="T19" fmla="*/ 468 h 4316"/>
                  <a:gd name="T20" fmla="*/ 192 w 861"/>
                  <a:gd name="T21" fmla="*/ 228 h 4316"/>
                  <a:gd name="T22" fmla="*/ 12 w 861"/>
                  <a:gd name="T23" fmla="*/ 0 h 4316"/>
                  <a:gd name="T24" fmla="*/ 0 w 861"/>
                  <a:gd name="T25" fmla="*/ 0 h 4316"/>
                  <a:gd name="T26" fmla="*/ 180 w 861"/>
                  <a:gd name="T27" fmla="*/ 228 h 4316"/>
                  <a:gd name="T28" fmla="*/ 341 w 861"/>
                  <a:gd name="T29" fmla="*/ 468 h 4316"/>
                  <a:gd name="T30" fmla="*/ 479 w 861"/>
                  <a:gd name="T31" fmla="*/ 719 h 4316"/>
                  <a:gd name="T32" fmla="*/ 598 w 861"/>
                  <a:gd name="T33" fmla="*/ 983 h 4316"/>
                  <a:gd name="T34" fmla="*/ 652 w 861"/>
                  <a:gd name="T35" fmla="*/ 1121 h 4316"/>
                  <a:gd name="T36" fmla="*/ 700 w 861"/>
                  <a:gd name="T37" fmla="*/ 1259 h 4316"/>
                  <a:gd name="T38" fmla="*/ 736 w 861"/>
                  <a:gd name="T39" fmla="*/ 1403 h 4316"/>
                  <a:gd name="T40" fmla="*/ 772 w 861"/>
                  <a:gd name="T41" fmla="*/ 1547 h 4316"/>
                  <a:gd name="T42" fmla="*/ 802 w 861"/>
                  <a:gd name="T43" fmla="*/ 1690 h 4316"/>
                  <a:gd name="T44" fmla="*/ 819 w 861"/>
                  <a:gd name="T45" fmla="*/ 1834 h 4316"/>
                  <a:gd name="T46" fmla="*/ 837 w 861"/>
                  <a:gd name="T47" fmla="*/ 1984 h 4316"/>
                  <a:gd name="T48" fmla="*/ 843 w 861"/>
                  <a:gd name="T49" fmla="*/ 2128 h 4316"/>
                  <a:gd name="T50" fmla="*/ 849 w 861"/>
                  <a:gd name="T51" fmla="*/ 2278 h 4316"/>
                  <a:gd name="T52" fmla="*/ 843 w 861"/>
                  <a:gd name="T53" fmla="*/ 2428 h 4316"/>
                  <a:gd name="T54" fmla="*/ 831 w 861"/>
                  <a:gd name="T55" fmla="*/ 2572 h 4316"/>
                  <a:gd name="T56" fmla="*/ 819 w 861"/>
                  <a:gd name="T57" fmla="*/ 2721 h 4316"/>
                  <a:gd name="T58" fmla="*/ 796 w 861"/>
                  <a:gd name="T59" fmla="*/ 2865 h 4316"/>
                  <a:gd name="T60" fmla="*/ 766 w 861"/>
                  <a:gd name="T61" fmla="*/ 3015 h 4316"/>
                  <a:gd name="T62" fmla="*/ 724 w 861"/>
                  <a:gd name="T63" fmla="*/ 3159 h 4316"/>
                  <a:gd name="T64" fmla="*/ 682 w 861"/>
                  <a:gd name="T65" fmla="*/ 3303 h 4316"/>
                  <a:gd name="T66" fmla="*/ 586 w 861"/>
                  <a:gd name="T67" fmla="*/ 3567 h 4316"/>
                  <a:gd name="T68" fmla="*/ 473 w 861"/>
                  <a:gd name="T69" fmla="*/ 3824 h 4316"/>
                  <a:gd name="T70" fmla="*/ 335 w 861"/>
                  <a:gd name="T71" fmla="*/ 4076 h 4316"/>
                  <a:gd name="T72" fmla="*/ 180 w 861"/>
                  <a:gd name="T73" fmla="*/ 4316 h 4316"/>
                  <a:gd name="T74" fmla="*/ 192 w 861"/>
                  <a:gd name="T75" fmla="*/ 4316 h 4316"/>
                  <a:gd name="T76" fmla="*/ 347 w 861"/>
                  <a:gd name="T77" fmla="*/ 4076 h 4316"/>
                  <a:gd name="T78" fmla="*/ 485 w 861"/>
                  <a:gd name="T79" fmla="*/ 3824 h 4316"/>
                  <a:gd name="T80" fmla="*/ 598 w 861"/>
                  <a:gd name="T81" fmla="*/ 3573 h 4316"/>
                  <a:gd name="T82" fmla="*/ 694 w 861"/>
                  <a:gd name="T83" fmla="*/ 3309 h 4316"/>
                  <a:gd name="T84" fmla="*/ 736 w 861"/>
                  <a:gd name="T85" fmla="*/ 3165 h 4316"/>
                  <a:gd name="T86" fmla="*/ 778 w 861"/>
                  <a:gd name="T87" fmla="*/ 3021 h 4316"/>
                  <a:gd name="T88" fmla="*/ 808 w 861"/>
                  <a:gd name="T89" fmla="*/ 2871 h 4316"/>
                  <a:gd name="T90" fmla="*/ 831 w 861"/>
                  <a:gd name="T91" fmla="*/ 2727 h 4316"/>
                  <a:gd name="T92" fmla="*/ 843 w 861"/>
                  <a:gd name="T93" fmla="*/ 2578 h 4316"/>
                  <a:gd name="T94" fmla="*/ 855 w 861"/>
                  <a:gd name="T95" fmla="*/ 2428 h 4316"/>
                  <a:gd name="T96" fmla="*/ 861 w 861"/>
                  <a:gd name="T97" fmla="*/ 2278 h 4316"/>
                  <a:gd name="T98" fmla="*/ 855 w 861"/>
                  <a:gd name="T99" fmla="*/ 2128 h 4316"/>
                  <a:gd name="T100" fmla="*/ 855 w 861"/>
                  <a:gd name="T101" fmla="*/ 212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>
                  <a:gd name="T0" fmla="*/ 18 w 149"/>
                  <a:gd name="T1" fmla="*/ 1942 h 4316"/>
                  <a:gd name="T2" fmla="*/ 30 w 149"/>
                  <a:gd name="T3" fmla="*/ 1630 h 4316"/>
                  <a:gd name="T4" fmla="*/ 42 w 149"/>
                  <a:gd name="T5" fmla="*/ 1331 h 4316"/>
                  <a:gd name="T6" fmla="*/ 59 w 149"/>
                  <a:gd name="T7" fmla="*/ 1055 h 4316"/>
                  <a:gd name="T8" fmla="*/ 77 w 149"/>
                  <a:gd name="T9" fmla="*/ 791 h 4316"/>
                  <a:gd name="T10" fmla="*/ 83 w 149"/>
                  <a:gd name="T11" fmla="*/ 671 h 4316"/>
                  <a:gd name="T12" fmla="*/ 95 w 149"/>
                  <a:gd name="T13" fmla="*/ 557 h 4316"/>
                  <a:gd name="T14" fmla="*/ 107 w 149"/>
                  <a:gd name="T15" fmla="*/ 444 h 4316"/>
                  <a:gd name="T16" fmla="*/ 113 w 149"/>
                  <a:gd name="T17" fmla="*/ 342 h 4316"/>
                  <a:gd name="T18" fmla="*/ 125 w 149"/>
                  <a:gd name="T19" fmla="*/ 246 h 4316"/>
                  <a:gd name="T20" fmla="*/ 131 w 149"/>
                  <a:gd name="T21" fmla="*/ 156 h 4316"/>
                  <a:gd name="T22" fmla="*/ 143 w 149"/>
                  <a:gd name="T23" fmla="*/ 72 h 4316"/>
                  <a:gd name="T24" fmla="*/ 149 w 149"/>
                  <a:gd name="T25" fmla="*/ 0 h 4316"/>
                  <a:gd name="T26" fmla="*/ 137 w 149"/>
                  <a:gd name="T27" fmla="*/ 0 h 4316"/>
                  <a:gd name="T28" fmla="*/ 131 w 149"/>
                  <a:gd name="T29" fmla="*/ 72 h 4316"/>
                  <a:gd name="T30" fmla="*/ 119 w 149"/>
                  <a:gd name="T31" fmla="*/ 156 h 4316"/>
                  <a:gd name="T32" fmla="*/ 113 w 149"/>
                  <a:gd name="T33" fmla="*/ 246 h 4316"/>
                  <a:gd name="T34" fmla="*/ 101 w 149"/>
                  <a:gd name="T35" fmla="*/ 342 h 4316"/>
                  <a:gd name="T36" fmla="*/ 95 w 149"/>
                  <a:gd name="T37" fmla="*/ 444 h 4316"/>
                  <a:gd name="T38" fmla="*/ 83 w 149"/>
                  <a:gd name="T39" fmla="*/ 557 h 4316"/>
                  <a:gd name="T40" fmla="*/ 71 w 149"/>
                  <a:gd name="T41" fmla="*/ 671 h 4316"/>
                  <a:gd name="T42" fmla="*/ 65 w 149"/>
                  <a:gd name="T43" fmla="*/ 791 h 4316"/>
                  <a:gd name="T44" fmla="*/ 48 w 149"/>
                  <a:gd name="T45" fmla="*/ 1055 h 4316"/>
                  <a:gd name="T46" fmla="*/ 30 w 149"/>
                  <a:gd name="T47" fmla="*/ 1331 h 4316"/>
                  <a:gd name="T48" fmla="*/ 18 w 149"/>
                  <a:gd name="T49" fmla="*/ 1630 h 4316"/>
                  <a:gd name="T50" fmla="*/ 6 w 149"/>
                  <a:gd name="T51" fmla="*/ 1942 h 4316"/>
                  <a:gd name="T52" fmla="*/ 0 w 149"/>
                  <a:gd name="T53" fmla="*/ 2278 h 4316"/>
                  <a:gd name="T54" fmla="*/ 6 w 149"/>
                  <a:gd name="T55" fmla="*/ 2602 h 4316"/>
                  <a:gd name="T56" fmla="*/ 12 w 149"/>
                  <a:gd name="T57" fmla="*/ 2919 h 4316"/>
                  <a:gd name="T58" fmla="*/ 24 w 149"/>
                  <a:gd name="T59" fmla="*/ 3219 h 4316"/>
                  <a:gd name="T60" fmla="*/ 36 w 149"/>
                  <a:gd name="T61" fmla="*/ 3513 h 4316"/>
                  <a:gd name="T62" fmla="*/ 59 w 149"/>
                  <a:gd name="T63" fmla="*/ 3794 h 4316"/>
                  <a:gd name="T64" fmla="*/ 89 w 149"/>
                  <a:gd name="T65" fmla="*/ 4058 h 4316"/>
                  <a:gd name="T66" fmla="*/ 125 w 149"/>
                  <a:gd name="T67" fmla="*/ 4316 h 4316"/>
                  <a:gd name="T68" fmla="*/ 137 w 149"/>
                  <a:gd name="T69" fmla="*/ 4316 h 4316"/>
                  <a:gd name="T70" fmla="*/ 101 w 149"/>
                  <a:gd name="T71" fmla="*/ 4058 h 4316"/>
                  <a:gd name="T72" fmla="*/ 71 w 149"/>
                  <a:gd name="T73" fmla="*/ 3794 h 4316"/>
                  <a:gd name="T74" fmla="*/ 48 w 149"/>
                  <a:gd name="T75" fmla="*/ 3513 h 4316"/>
                  <a:gd name="T76" fmla="*/ 36 w 149"/>
                  <a:gd name="T77" fmla="*/ 3225 h 4316"/>
                  <a:gd name="T78" fmla="*/ 24 w 149"/>
                  <a:gd name="T79" fmla="*/ 2919 h 4316"/>
                  <a:gd name="T80" fmla="*/ 18 w 149"/>
                  <a:gd name="T81" fmla="*/ 2608 h 4316"/>
                  <a:gd name="T82" fmla="*/ 12 w 149"/>
                  <a:gd name="T83" fmla="*/ 2278 h 4316"/>
                  <a:gd name="T84" fmla="*/ 18 w 149"/>
                  <a:gd name="T85" fmla="*/ 1942 h 4316"/>
                  <a:gd name="T86" fmla="*/ 18 w 149"/>
                  <a:gd name="T87" fmla="*/ 194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>
                  <a:gd name="T0" fmla="*/ 18 w 299"/>
                  <a:gd name="T1" fmla="*/ 2062 h 4316"/>
                  <a:gd name="T2" fmla="*/ 30 w 299"/>
                  <a:gd name="T3" fmla="*/ 1750 h 4316"/>
                  <a:gd name="T4" fmla="*/ 54 w 299"/>
                  <a:gd name="T5" fmla="*/ 1451 h 4316"/>
                  <a:gd name="T6" fmla="*/ 84 w 299"/>
                  <a:gd name="T7" fmla="*/ 1169 h 4316"/>
                  <a:gd name="T8" fmla="*/ 126 w 299"/>
                  <a:gd name="T9" fmla="*/ 899 h 4316"/>
                  <a:gd name="T10" fmla="*/ 162 w 299"/>
                  <a:gd name="T11" fmla="*/ 641 h 4316"/>
                  <a:gd name="T12" fmla="*/ 209 w 299"/>
                  <a:gd name="T13" fmla="*/ 408 h 4316"/>
                  <a:gd name="T14" fmla="*/ 251 w 299"/>
                  <a:gd name="T15" fmla="*/ 192 h 4316"/>
                  <a:gd name="T16" fmla="*/ 299 w 299"/>
                  <a:gd name="T17" fmla="*/ 0 h 4316"/>
                  <a:gd name="T18" fmla="*/ 287 w 299"/>
                  <a:gd name="T19" fmla="*/ 0 h 4316"/>
                  <a:gd name="T20" fmla="*/ 239 w 299"/>
                  <a:gd name="T21" fmla="*/ 192 h 4316"/>
                  <a:gd name="T22" fmla="*/ 198 w 299"/>
                  <a:gd name="T23" fmla="*/ 408 h 4316"/>
                  <a:gd name="T24" fmla="*/ 156 w 299"/>
                  <a:gd name="T25" fmla="*/ 641 h 4316"/>
                  <a:gd name="T26" fmla="*/ 114 w 299"/>
                  <a:gd name="T27" fmla="*/ 899 h 4316"/>
                  <a:gd name="T28" fmla="*/ 78 w 299"/>
                  <a:gd name="T29" fmla="*/ 1169 h 4316"/>
                  <a:gd name="T30" fmla="*/ 48 w 299"/>
                  <a:gd name="T31" fmla="*/ 1451 h 4316"/>
                  <a:gd name="T32" fmla="*/ 24 w 299"/>
                  <a:gd name="T33" fmla="*/ 1750 h 4316"/>
                  <a:gd name="T34" fmla="*/ 6 w 299"/>
                  <a:gd name="T35" fmla="*/ 2062 h 4316"/>
                  <a:gd name="T36" fmla="*/ 0 w 299"/>
                  <a:gd name="T37" fmla="*/ 2374 h 4316"/>
                  <a:gd name="T38" fmla="*/ 12 w 299"/>
                  <a:gd name="T39" fmla="*/ 2674 h 4316"/>
                  <a:gd name="T40" fmla="*/ 30 w 299"/>
                  <a:gd name="T41" fmla="*/ 2973 h 4316"/>
                  <a:gd name="T42" fmla="*/ 54 w 299"/>
                  <a:gd name="T43" fmla="*/ 3255 h 4316"/>
                  <a:gd name="T44" fmla="*/ 96 w 299"/>
                  <a:gd name="T45" fmla="*/ 3537 h 4316"/>
                  <a:gd name="T46" fmla="*/ 144 w 299"/>
                  <a:gd name="T47" fmla="*/ 3806 h 4316"/>
                  <a:gd name="T48" fmla="*/ 203 w 299"/>
                  <a:gd name="T49" fmla="*/ 4064 h 4316"/>
                  <a:gd name="T50" fmla="*/ 275 w 299"/>
                  <a:gd name="T51" fmla="*/ 4316 h 4316"/>
                  <a:gd name="T52" fmla="*/ 287 w 299"/>
                  <a:gd name="T53" fmla="*/ 4316 h 4316"/>
                  <a:gd name="T54" fmla="*/ 215 w 299"/>
                  <a:gd name="T55" fmla="*/ 4064 h 4316"/>
                  <a:gd name="T56" fmla="*/ 156 w 299"/>
                  <a:gd name="T57" fmla="*/ 3806 h 4316"/>
                  <a:gd name="T58" fmla="*/ 108 w 299"/>
                  <a:gd name="T59" fmla="*/ 3537 h 4316"/>
                  <a:gd name="T60" fmla="*/ 66 w 299"/>
                  <a:gd name="T61" fmla="*/ 3261 h 4316"/>
                  <a:gd name="T62" fmla="*/ 42 w 299"/>
                  <a:gd name="T63" fmla="*/ 2973 h 4316"/>
                  <a:gd name="T64" fmla="*/ 24 w 299"/>
                  <a:gd name="T65" fmla="*/ 2680 h 4316"/>
                  <a:gd name="T66" fmla="*/ 12 w 299"/>
                  <a:gd name="T67" fmla="*/ 2374 h 4316"/>
                  <a:gd name="T68" fmla="*/ 18 w 299"/>
                  <a:gd name="T69" fmla="*/ 2062 h 4316"/>
                  <a:gd name="T70" fmla="*/ 18 w 299"/>
                  <a:gd name="T71" fmla="*/ 206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>
                  <a:gd name="T0" fmla="*/ 424 w 424"/>
                  <a:gd name="T1" fmla="*/ 0 h 4316"/>
                  <a:gd name="T2" fmla="*/ 412 w 424"/>
                  <a:gd name="T3" fmla="*/ 0 h 4316"/>
                  <a:gd name="T4" fmla="*/ 316 w 424"/>
                  <a:gd name="T5" fmla="*/ 222 h 4316"/>
                  <a:gd name="T6" fmla="*/ 239 w 424"/>
                  <a:gd name="T7" fmla="*/ 462 h 4316"/>
                  <a:gd name="T8" fmla="*/ 167 w 424"/>
                  <a:gd name="T9" fmla="*/ 707 h 4316"/>
                  <a:gd name="T10" fmla="*/ 107 w 424"/>
                  <a:gd name="T11" fmla="*/ 971 h 4316"/>
                  <a:gd name="T12" fmla="*/ 65 w 424"/>
                  <a:gd name="T13" fmla="*/ 1247 h 4316"/>
                  <a:gd name="T14" fmla="*/ 29 w 424"/>
                  <a:gd name="T15" fmla="*/ 1529 h 4316"/>
                  <a:gd name="T16" fmla="*/ 6 w 424"/>
                  <a:gd name="T17" fmla="*/ 1822 h 4316"/>
                  <a:gd name="T18" fmla="*/ 0 w 424"/>
                  <a:gd name="T19" fmla="*/ 2122 h 4316"/>
                  <a:gd name="T20" fmla="*/ 6 w 424"/>
                  <a:gd name="T21" fmla="*/ 2404 h 4316"/>
                  <a:gd name="T22" fmla="*/ 24 w 424"/>
                  <a:gd name="T23" fmla="*/ 2686 h 4316"/>
                  <a:gd name="T24" fmla="*/ 47 w 424"/>
                  <a:gd name="T25" fmla="*/ 2961 h 4316"/>
                  <a:gd name="T26" fmla="*/ 89 w 424"/>
                  <a:gd name="T27" fmla="*/ 3243 h 4316"/>
                  <a:gd name="T28" fmla="*/ 137 w 424"/>
                  <a:gd name="T29" fmla="*/ 3519 h 4316"/>
                  <a:gd name="T30" fmla="*/ 197 w 424"/>
                  <a:gd name="T31" fmla="*/ 3788 h 4316"/>
                  <a:gd name="T32" fmla="*/ 269 w 424"/>
                  <a:gd name="T33" fmla="*/ 4058 h 4316"/>
                  <a:gd name="T34" fmla="*/ 346 w 424"/>
                  <a:gd name="T35" fmla="*/ 4316 h 4316"/>
                  <a:gd name="T36" fmla="*/ 358 w 424"/>
                  <a:gd name="T37" fmla="*/ 4316 h 4316"/>
                  <a:gd name="T38" fmla="*/ 281 w 424"/>
                  <a:gd name="T39" fmla="*/ 4058 h 4316"/>
                  <a:gd name="T40" fmla="*/ 209 w 424"/>
                  <a:gd name="T41" fmla="*/ 3788 h 4316"/>
                  <a:gd name="T42" fmla="*/ 149 w 424"/>
                  <a:gd name="T43" fmla="*/ 3519 h 4316"/>
                  <a:gd name="T44" fmla="*/ 101 w 424"/>
                  <a:gd name="T45" fmla="*/ 3243 h 4316"/>
                  <a:gd name="T46" fmla="*/ 59 w 424"/>
                  <a:gd name="T47" fmla="*/ 2961 h 4316"/>
                  <a:gd name="T48" fmla="*/ 35 w 424"/>
                  <a:gd name="T49" fmla="*/ 2686 h 4316"/>
                  <a:gd name="T50" fmla="*/ 18 w 424"/>
                  <a:gd name="T51" fmla="*/ 2404 h 4316"/>
                  <a:gd name="T52" fmla="*/ 12 w 424"/>
                  <a:gd name="T53" fmla="*/ 2122 h 4316"/>
                  <a:gd name="T54" fmla="*/ 18 w 424"/>
                  <a:gd name="T55" fmla="*/ 1822 h 4316"/>
                  <a:gd name="T56" fmla="*/ 41 w 424"/>
                  <a:gd name="T57" fmla="*/ 1529 h 4316"/>
                  <a:gd name="T58" fmla="*/ 71 w 424"/>
                  <a:gd name="T59" fmla="*/ 1247 h 4316"/>
                  <a:gd name="T60" fmla="*/ 119 w 424"/>
                  <a:gd name="T61" fmla="*/ 971 h 4316"/>
                  <a:gd name="T62" fmla="*/ 179 w 424"/>
                  <a:gd name="T63" fmla="*/ 707 h 4316"/>
                  <a:gd name="T64" fmla="*/ 245 w 424"/>
                  <a:gd name="T65" fmla="*/ 462 h 4316"/>
                  <a:gd name="T66" fmla="*/ 328 w 424"/>
                  <a:gd name="T67" fmla="*/ 222 h 4316"/>
                  <a:gd name="T68" fmla="*/ 424 w 424"/>
                  <a:gd name="T69" fmla="*/ 0 h 4316"/>
                  <a:gd name="T70" fmla="*/ 424 w 424"/>
                  <a:gd name="T7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>
                  <a:gd name="T0" fmla="*/ 12 w 574"/>
                  <a:gd name="T1" fmla="*/ 2146 h 4316"/>
                  <a:gd name="T2" fmla="*/ 24 w 574"/>
                  <a:gd name="T3" fmla="*/ 1846 h 4316"/>
                  <a:gd name="T4" fmla="*/ 54 w 574"/>
                  <a:gd name="T5" fmla="*/ 1559 h 4316"/>
                  <a:gd name="T6" fmla="*/ 96 w 574"/>
                  <a:gd name="T7" fmla="*/ 1277 h 4316"/>
                  <a:gd name="T8" fmla="*/ 162 w 574"/>
                  <a:gd name="T9" fmla="*/ 1001 h 4316"/>
                  <a:gd name="T10" fmla="*/ 239 w 574"/>
                  <a:gd name="T11" fmla="*/ 731 h 4316"/>
                  <a:gd name="T12" fmla="*/ 335 w 574"/>
                  <a:gd name="T13" fmla="*/ 480 h 4316"/>
                  <a:gd name="T14" fmla="*/ 449 w 574"/>
                  <a:gd name="T15" fmla="*/ 234 h 4316"/>
                  <a:gd name="T16" fmla="*/ 574 w 574"/>
                  <a:gd name="T17" fmla="*/ 0 h 4316"/>
                  <a:gd name="T18" fmla="*/ 562 w 574"/>
                  <a:gd name="T19" fmla="*/ 0 h 4316"/>
                  <a:gd name="T20" fmla="*/ 437 w 574"/>
                  <a:gd name="T21" fmla="*/ 234 h 4316"/>
                  <a:gd name="T22" fmla="*/ 323 w 574"/>
                  <a:gd name="T23" fmla="*/ 480 h 4316"/>
                  <a:gd name="T24" fmla="*/ 227 w 574"/>
                  <a:gd name="T25" fmla="*/ 737 h 4316"/>
                  <a:gd name="T26" fmla="*/ 150 w 574"/>
                  <a:gd name="T27" fmla="*/ 1001 h 4316"/>
                  <a:gd name="T28" fmla="*/ 84 w 574"/>
                  <a:gd name="T29" fmla="*/ 1277 h 4316"/>
                  <a:gd name="T30" fmla="*/ 42 w 574"/>
                  <a:gd name="T31" fmla="*/ 1559 h 4316"/>
                  <a:gd name="T32" fmla="*/ 12 w 574"/>
                  <a:gd name="T33" fmla="*/ 1852 h 4316"/>
                  <a:gd name="T34" fmla="*/ 0 w 574"/>
                  <a:gd name="T35" fmla="*/ 2146 h 4316"/>
                  <a:gd name="T36" fmla="*/ 6 w 574"/>
                  <a:gd name="T37" fmla="*/ 2434 h 4316"/>
                  <a:gd name="T38" fmla="*/ 30 w 574"/>
                  <a:gd name="T39" fmla="*/ 2715 h 4316"/>
                  <a:gd name="T40" fmla="*/ 66 w 574"/>
                  <a:gd name="T41" fmla="*/ 2997 h 4316"/>
                  <a:gd name="T42" fmla="*/ 120 w 574"/>
                  <a:gd name="T43" fmla="*/ 3273 h 4316"/>
                  <a:gd name="T44" fmla="*/ 191 w 574"/>
                  <a:gd name="T45" fmla="*/ 3549 h 4316"/>
                  <a:gd name="T46" fmla="*/ 275 w 574"/>
                  <a:gd name="T47" fmla="*/ 3812 h 4316"/>
                  <a:gd name="T48" fmla="*/ 371 w 574"/>
                  <a:gd name="T49" fmla="*/ 4070 h 4316"/>
                  <a:gd name="T50" fmla="*/ 484 w 574"/>
                  <a:gd name="T51" fmla="*/ 4316 h 4316"/>
                  <a:gd name="T52" fmla="*/ 496 w 574"/>
                  <a:gd name="T53" fmla="*/ 4316 h 4316"/>
                  <a:gd name="T54" fmla="*/ 383 w 574"/>
                  <a:gd name="T55" fmla="*/ 4070 h 4316"/>
                  <a:gd name="T56" fmla="*/ 287 w 574"/>
                  <a:gd name="T57" fmla="*/ 3812 h 4316"/>
                  <a:gd name="T58" fmla="*/ 203 w 574"/>
                  <a:gd name="T59" fmla="*/ 3549 h 4316"/>
                  <a:gd name="T60" fmla="*/ 132 w 574"/>
                  <a:gd name="T61" fmla="*/ 3273 h 4316"/>
                  <a:gd name="T62" fmla="*/ 78 w 574"/>
                  <a:gd name="T63" fmla="*/ 2997 h 4316"/>
                  <a:gd name="T64" fmla="*/ 42 w 574"/>
                  <a:gd name="T65" fmla="*/ 2715 h 4316"/>
                  <a:gd name="T66" fmla="*/ 18 w 574"/>
                  <a:gd name="T67" fmla="*/ 2434 h 4316"/>
                  <a:gd name="T68" fmla="*/ 12 w 574"/>
                  <a:gd name="T69" fmla="*/ 2146 h 4316"/>
                  <a:gd name="T70" fmla="*/ 12 w 574"/>
                  <a:gd name="T71" fmla="*/ 214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>
                  <a:gd name="T0" fmla="*/ 12 w 735"/>
                  <a:gd name="T1" fmla="*/ 2098 h 4316"/>
                  <a:gd name="T2" fmla="*/ 29 w 735"/>
                  <a:gd name="T3" fmla="*/ 1798 h 4316"/>
                  <a:gd name="T4" fmla="*/ 71 w 735"/>
                  <a:gd name="T5" fmla="*/ 1505 h 4316"/>
                  <a:gd name="T6" fmla="*/ 131 w 735"/>
                  <a:gd name="T7" fmla="*/ 1223 h 4316"/>
                  <a:gd name="T8" fmla="*/ 215 w 735"/>
                  <a:gd name="T9" fmla="*/ 941 h 4316"/>
                  <a:gd name="T10" fmla="*/ 316 w 735"/>
                  <a:gd name="T11" fmla="*/ 689 h 4316"/>
                  <a:gd name="T12" fmla="*/ 442 w 735"/>
                  <a:gd name="T13" fmla="*/ 444 h 4316"/>
                  <a:gd name="T14" fmla="*/ 580 w 735"/>
                  <a:gd name="T15" fmla="*/ 216 h 4316"/>
                  <a:gd name="T16" fmla="*/ 735 w 735"/>
                  <a:gd name="T17" fmla="*/ 0 h 4316"/>
                  <a:gd name="T18" fmla="*/ 723 w 735"/>
                  <a:gd name="T19" fmla="*/ 0 h 4316"/>
                  <a:gd name="T20" fmla="*/ 568 w 735"/>
                  <a:gd name="T21" fmla="*/ 210 h 4316"/>
                  <a:gd name="T22" fmla="*/ 430 w 735"/>
                  <a:gd name="T23" fmla="*/ 438 h 4316"/>
                  <a:gd name="T24" fmla="*/ 311 w 735"/>
                  <a:gd name="T25" fmla="*/ 683 h 4316"/>
                  <a:gd name="T26" fmla="*/ 209 w 735"/>
                  <a:gd name="T27" fmla="*/ 941 h 4316"/>
                  <a:gd name="T28" fmla="*/ 125 w 735"/>
                  <a:gd name="T29" fmla="*/ 1217 h 4316"/>
                  <a:gd name="T30" fmla="*/ 59 w 735"/>
                  <a:gd name="T31" fmla="*/ 1505 h 4316"/>
                  <a:gd name="T32" fmla="*/ 18 w 735"/>
                  <a:gd name="T33" fmla="*/ 1798 h 4316"/>
                  <a:gd name="T34" fmla="*/ 0 w 735"/>
                  <a:gd name="T35" fmla="*/ 2098 h 4316"/>
                  <a:gd name="T36" fmla="*/ 6 w 735"/>
                  <a:gd name="T37" fmla="*/ 2404 h 4316"/>
                  <a:gd name="T38" fmla="*/ 29 w 735"/>
                  <a:gd name="T39" fmla="*/ 2709 h 4316"/>
                  <a:gd name="T40" fmla="*/ 77 w 735"/>
                  <a:gd name="T41" fmla="*/ 3015 h 4316"/>
                  <a:gd name="T42" fmla="*/ 149 w 735"/>
                  <a:gd name="T43" fmla="*/ 3315 h 4316"/>
                  <a:gd name="T44" fmla="*/ 227 w 735"/>
                  <a:gd name="T45" fmla="*/ 3573 h 4316"/>
                  <a:gd name="T46" fmla="*/ 316 w 735"/>
                  <a:gd name="T47" fmla="*/ 3824 h 4316"/>
                  <a:gd name="T48" fmla="*/ 424 w 735"/>
                  <a:gd name="T49" fmla="*/ 4076 h 4316"/>
                  <a:gd name="T50" fmla="*/ 544 w 735"/>
                  <a:gd name="T51" fmla="*/ 4316 h 4316"/>
                  <a:gd name="T52" fmla="*/ 556 w 735"/>
                  <a:gd name="T53" fmla="*/ 4316 h 4316"/>
                  <a:gd name="T54" fmla="*/ 436 w 735"/>
                  <a:gd name="T55" fmla="*/ 4076 h 4316"/>
                  <a:gd name="T56" fmla="*/ 328 w 735"/>
                  <a:gd name="T57" fmla="*/ 3824 h 4316"/>
                  <a:gd name="T58" fmla="*/ 239 w 735"/>
                  <a:gd name="T59" fmla="*/ 3573 h 4316"/>
                  <a:gd name="T60" fmla="*/ 161 w 735"/>
                  <a:gd name="T61" fmla="*/ 3315 h 4316"/>
                  <a:gd name="T62" fmla="*/ 89 w 735"/>
                  <a:gd name="T63" fmla="*/ 3015 h 4316"/>
                  <a:gd name="T64" fmla="*/ 41 w 735"/>
                  <a:gd name="T65" fmla="*/ 2709 h 4316"/>
                  <a:gd name="T66" fmla="*/ 18 w 735"/>
                  <a:gd name="T67" fmla="*/ 2404 h 4316"/>
                  <a:gd name="T68" fmla="*/ 12 w 735"/>
                  <a:gd name="T69" fmla="*/ 2098 h 4316"/>
                  <a:gd name="T70" fmla="*/ 12 w 735"/>
                  <a:gd name="T71" fmla="*/ 209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>
                  <a:gd name="T0" fmla="*/ 18 w 837"/>
                  <a:gd name="T1" fmla="*/ 1948 h 4316"/>
                  <a:gd name="T2" fmla="*/ 48 w 837"/>
                  <a:gd name="T3" fmla="*/ 1708 h 4316"/>
                  <a:gd name="T4" fmla="*/ 96 w 837"/>
                  <a:gd name="T5" fmla="*/ 1475 h 4316"/>
                  <a:gd name="T6" fmla="*/ 161 w 837"/>
                  <a:gd name="T7" fmla="*/ 1235 h 4316"/>
                  <a:gd name="T8" fmla="*/ 251 w 837"/>
                  <a:gd name="T9" fmla="*/ 995 h 4316"/>
                  <a:gd name="T10" fmla="*/ 365 w 837"/>
                  <a:gd name="T11" fmla="*/ 755 h 4316"/>
                  <a:gd name="T12" fmla="*/ 496 w 837"/>
                  <a:gd name="T13" fmla="*/ 510 h 4316"/>
                  <a:gd name="T14" fmla="*/ 658 w 837"/>
                  <a:gd name="T15" fmla="*/ 258 h 4316"/>
                  <a:gd name="T16" fmla="*/ 741 w 837"/>
                  <a:gd name="T17" fmla="*/ 132 h 4316"/>
                  <a:gd name="T18" fmla="*/ 837 w 837"/>
                  <a:gd name="T19" fmla="*/ 0 h 4316"/>
                  <a:gd name="T20" fmla="*/ 825 w 837"/>
                  <a:gd name="T21" fmla="*/ 0 h 4316"/>
                  <a:gd name="T22" fmla="*/ 729 w 837"/>
                  <a:gd name="T23" fmla="*/ 132 h 4316"/>
                  <a:gd name="T24" fmla="*/ 640 w 837"/>
                  <a:gd name="T25" fmla="*/ 258 h 4316"/>
                  <a:gd name="T26" fmla="*/ 562 w 837"/>
                  <a:gd name="T27" fmla="*/ 384 h 4316"/>
                  <a:gd name="T28" fmla="*/ 484 w 837"/>
                  <a:gd name="T29" fmla="*/ 510 h 4316"/>
                  <a:gd name="T30" fmla="*/ 353 w 837"/>
                  <a:gd name="T31" fmla="*/ 755 h 4316"/>
                  <a:gd name="T32" fmla="*/ 239 w 837"/>
                  <a:gd name="T33" fmla="*/ 995 h 4316"/>
                  <a:gd name="T34" fmla="*/ 150 w 837"/>
                  <a:gd name="T35" fmla="*/ 1235 h 4316"/>
                  <a:gd name="T36" fmla="*/ 84 w 837"/>
                  <a:gd name="T37" fmla="*/ 1469 h 4316"/>
                  <a:gd name="T38" fmla="*/ 36 w 837"/>
                  <a:gd name="T39" fmla="*/ 1702 h 4316"/>
                  <a:gd name="T40" fmla="*/ 6 w 837"/>
                  <a:gd name="T41" fmla="*/ 1942 h 4316"/>
                  <a:gd name="T42" fmla="*/ 0 w 837"/>
                  <a:gd name="T43" fmla="*/ 2200 h 4316"/>
                  <a:gd name="T44" fmla="*/ 12 w 837"/>
                  <a:gd name="T45" fmla="*/ 2470 h 4316"/>
                  <a:gd name="T46" fmla="*/ 48 w 837"/>
                  <a:gd name="T47" fmla="*/ 2739 h 4316"/>
                  <a:gd name="T48" fmla="*/ 114 w 837"/>
                  <a:gd name="T49" fmla="*/ 3027 h 4316"/>
                  <a:gd name="T50" fmla="*/ 150 w 837"/>
                  <a:gd name="T51" fmla="*/ 3171 h 4316"/>
                  <a:gd name="T52" fmla="*/ 197 w 837"/>
                  <a:gd name="T53" fmla="*/ 3321 h 4316"/>
                  <a:gd name="T54" fmla="*/ 245 w 837"/>
                  <a:gd name="T55" fmla="*/ 3477 h 4316"/>
                  <a:gd name="T56" fmla="*/ 305 w 837"/>
                  <a:gd name="T57" fmla="*/ 3639 h 4316"/>
                  <a:gd name="T58" fmla="*/ 365 w 837"/>
                  <a:gd name="T59" fmla="*/ 3800 h 4316"/>
                  <a:gd name="T60" fmla="*/ 437 w 837"/>
                  <a:gd name="T61" fmla="*/ 3968 h 4316"/>
                  <a:gd name="T62" fmla="*/ 508 w 837"/>
                  <a:gd name="T63" fmla="*/ 4136 h 4316"/>
                  <a:gd name="T64" fmla="*/ 592 w 837"/>
                  <a:gd name="T65" fmla="*/ 4316 h 4316"/>
                  <a:gd name="T66" fmla="*/ 604 w 837"/>
                  <a:gd name="T67" fmla="*/ 4316 h 4316"/>
                  <a:gd name="T68" fmla="*/ 520 w 837"/>
                  <a:gd name="T69" fmla="*/ 4136 h 4316"/>
                  <a:gd name="T70" fmla="*/ 448 w 837"/>
                  <a:gd name="T71" fmla="*/ 3968 h 4316"/>
                  <a:gd name="T72" fmla="*/ 377 w 837"/>
                  <a:gd name="T73" fmla="*/ 3800 h 4316"/>
                  <a:gd name="T74" fmla="*/ 317 w 837"/>
                  <a:gd name="T75" fmla="*/ 3639 h 4316"/>
                  <a:gd name="T76" fmla="*/ 257 w 837"/>
                  <a:gd name="T77" fmla="*/ 3477 h 4316"/>
                  <a:gd name="T78" fmla="*/ 209 w 837"/>
                  <a:gd name="T79" fmla="*/ 3327 h 4316"/>
                  <a:gd name="T80" fmla="*/ 161 w 837"/>
                  <a:gd name="T81" fmla="*/ 3171 h 4316"/>
                  <a:gd name="T82" fmla="*/ 126 w 837"/>
                  <a:gd name="T83" fmla="*/ 3027 h 4316"/>
                  <a:gd name="T84" fmla="*/ 60 w 837"/>
                  <a:gd name="T85" fmla="*/ 2739 h 4316"/>
                  <a:gd name="T86" fmla="*/ 24 w 837"/>
                  <a:gd name="T87" fmla="*/ 2470 h 4316"/>
                  <a:gd name="T88" fmla="*/ 12 w 837"/>
                  <a:gd name="T89" fmla="*/ 2206 h 4316"/>
                  <a:gd name="T90" fmla="*/ 18 w 837"/>
                  <a:gd name="T91" fmla="*/ 1948 h 4316"/>
                  <a:gd name="T92" fmla="*/ 18 w 837"/>
                  <a:gd name="T93" fmla="*/ 194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>
                <a:gd name="T0" fmla="*/ 0 w 604"/>
                <a:gd name="T1" fmla="*/ 54 h 1415"/>
                <a:gd name="T2" fmla="*/ 42 w 604"/>
                <a:gd name="T3" fmla="*/ 228 h 1415"/>
                <a:gd name="T4" fmla="*/ 96 w 604"/>
                <a:gd name="T5" fmla="*/ 402 h 1415"/>
                <a:gd name="T6" fmla="*/ 161 w 604"/>
                <a:gd name="T7" fmla="*/ 576 h 1415"/>
                <a:gd name="T8" fmla="*/ 227 w 604"/>
                <a:gd name="T9" fmla="*/ 744 h 1415"/>
                <a:gd name="T10" fmla="*/ 305 w 604"/>
                <a:gd name="T11" fmla="*/ 917 h 1415"/>
                <a:gd name="T12" fmla="*/ 389 w 604"/>
                <a:gd name="T13" fmla="*/ 1085 h 1415"/>
                <a:gd name="T14" fmla="*/ 484 w 604"/>
                <a:gd name="T15" fmla="*/ 1253 h 1415"/>
                <a:gd name="T16" fmla="*/ 586 w 604"/>
                <a:gd name="T17" fmla="*/ 1415 h 1415"/>
                <a:gd name="T18" fmla="*/ 604 w 604"/>
                <a:gd name="T19" fmla="*/ 1415 h 1415"/>
                <a:gd name="T20" fmla="*/ 496 w 604"/>
                <a:gd name="T21" fmla="*/ 1247 h 1415"/>
                <a:gd name="T22" fmla="*/ 401 w 604"/>
                <a:gd name="T23" fmla="*/ 1073 h 1415"/>
                <a:gd name="T24" fmla="*/ 311 w 604"/>
                <a:gd name="T25" fmla="*/ 899 h 1415"/>
                <a:gd name="T26" fmla="*/ 233 w 604"/>
                <a:gd name="T27" fmla="*/ 720 h 1415"/>
                <a:gd name="T28" fmla="*/ 161 w 604"/>
                <a:gd name="T29" fmla="*/ 546 h 1415"/>
                <a:gd name="T30" fmla="*/ 102 w 604"/>
                <a:gd name="T31" fmla="*/ 366 h 1415"/>
                <a:gd name="T32" fmla="*/ 48 w 604"/>
                <a:gd name="T33" fmla="*/ 180 h 1415"/>
                <a:gd name="T34" fmla="*/ 0 w 604"/>
                <a:gd name="T35" fmla="*/ 0 h 1415"/>
                <a:gd name="T36" fmla="*/ 0 w 604"/>
                <a:gd name="T37" fmla="*/ 54 h 1415"/>
                <a:gd name="T38" fmla="*/ 0 w 604"/>
                <a:gd name="T39" fmla="*/ 54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nl-NL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>
                <a:gd name="T0" fmla="*/ 0 w 227"/>
                <a:gd name="T1" fmla="*/ 30 h 426"/>
                <a:gd name="T2" fmla="*/ 108 w 227"/>
                <a:gd name="T3" fmla="*/ 240 h 426"/>
                <a:gd name="T4" fmla="*/ 215 w 227"/>
                <a:gd name="T5" fmla="*/ 426 h 426"/>
                <a:gd name="T6" fmla="*/ 227 w 227"/>
                <a:gd name="T7" fmla="*/ 426 h 426"/>
                <a:gd name="T8" fmla="*/ 167 w 227"/>
                <a:gd name="T9" fmla="*/ 330 h 426"/>
                <a:gd name="T10" fmla="*/ 114 w 227"/>
                <a:gd name="T11" fmla="*/ 222 h 426"/>
                <a:gd name="T12" fmla="*/ 0 w 227"/>
                <a:gd name="T13" fmla="*/ 0 h 426"/>
                <a:gd name="T14" fmla="*/ 0 w 227"/>
                <a:gd name="T15" fmla="*/ 30 h 426"/>
                <a:gd name="T16" fmla="*/ 0 w 227"/>
                <a:gd name="T17" fmla="*/ 3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nl-NL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>
                <a:gd name="T0" fmla="*/ 981 w 981"/>
                <a:gd name="T1" fmla="*/ 1786 h 1786"/>
                <a:gd name="T2" fmla="*/ 981 w 981"/>
                <a:gd name="T3" fmla="*/ 1720 h 1786"/>
                <a:gd name="T4" fmla="*/ 969 w 981"/>
                <a:gd name="T5" fmla="*/ 1666 h 1786"/>
                <a:gd name="T6" fmla="*/ 957 w 981"/>
                <a:gd name="T7" fmla="*/ 1613 h 1786"/>
                <a:gd name="T8" fmla="*/ 921 w 981"/>
                <a:gd name="T9" fmla="*/ 1487 h 1786"/>
                <a:gd name="T10" fmla="*/ 885 w 981"/>
                <a:gd name="T11" fmla="*/ 1361 h 1786"/>
                <a:gd name="T12" fmla="*/ 796 w 981"/>
                <a:gd name="T13" fmla="*/ 1121 h 1786"/>
                <a:gd name="T14" fmla="*/ 682 w 981"/>
                <a:gd name="T15" fmla="*/ 899 h 1786"/>
                <a:gd name="T16" fmla="*/ 562 w 981"/>
                <a:gd name="T17" fmla="*/ 689 h 1786"/>
                <a:gd name="T18" fmla="*/ 431 w 981"/>
                <a:gd name="T19" fmla="*/ 498 h 1786"/>
                <a:gd name="T20" fmla="*/ 293 w 981"/>
                <a:gd name="T21" fmla="*/ 318 h 1786"/>
                <a:gd name="T22" fmla="*/ 150 w 981"/>
                <a:gd name="T23" fmla="*/ 150 h 1786"/>
                <a:gd name="T24" fmla="*/ 12 w 981"/>
                <a:gd name="T25" fmla="*/ 0 h 1786"/>
                <a:gd name="T26" fmla="*/ 0 w 981"/>
                <a:gd name="T27" fmla="*/ 0 h 1786"/>
                <a:gd name="T28" fmla="*/ 138 w 981"/>
                <a:gd name="T29" fmla="*/ 150 h 1786"/>
                <a:gd name="T30" fmla="*/ 275 w 981"/>
                <a:gd name="T31" fmla="*/ 318 h 1786"/>
                <a:gd name="T32" fmla="*/ 413 w 981"/>
                <a:gd name="T33" fmla="*/ 498 h 1786"/>
                <a:gd name="T34" fmla="*/ 545 w 981"/>
                <a:gd name="T35" fmla="*/ 689 h 1786"/>
                <a:gd name="T36" fmla="*/ 670 w 981"/>
                <a:gd name="T37" fmla="*/ 899 h 1786"/>
                <a:gd name="T38" fmla="*/ 778 w 981"/>
                <a:gd name="T39" fmla="*/ 1121 h 1786"/>
                <a:gd name="T40" fmla="*/ 873 w 981"/>
                <a:gd name="T41" fmla="*/ 1361 h 1786"/>
                <a:gd name="T42" fmla="*/ 909 w 981"/>
                <a:gd name="T43" fmla="*/ 1487 h 1786"/>
                <a:gd name="T44" fmla="*/ 945 w 981"/>
                <a:gd name="T45" fmla="*/ 1619 h 1786"/>
                <a:gd name="T46" fmla="*/ 963 w 981"/>
                <a:gd name="T47" fmla="*/ 1702 h 1786"/>
                <a:gd name="T48" fmla="*/ 981 w 981"/>
                <a:gd name="T49" fmla="*/ 1786 h 1786"/>
                <a:gd name="T50" fmla="*/ 981 w 981"/>
                <a:gd name="T51" fmla="*/ 1786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nl-NL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41 w 717"/>
                <a:gd name="T1" fmla="*/ 845 h 845"/>
                <a:gd name="T2" fmla="*/ 741 w 717"/>
                <a:gd name="T3" fmla="*/ 821 h 845"/>
                <a:gd name="T4" fmla="*/ 598 w 717"/>
                <a:gd name="T5" fmla="*/ 605 h 845"/>
                <a:gd name="T6" fmla="*/ 418 w 717"/>
                <a:gd name="T7" fmla="*/ 396 h 845"/>
                <a:gd name="T8" fmla="*/ 233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21 w 717"/>
                <a:gd name="T15" fmla="*/ 198 h 845"/>
                <a:gd name="T16" fmla="*/ 412 w 717"/>
                <a:gd name="T17" fmla="*/ 408 h 845"/>
                <a:gd name="T18" fmla="*/ 592 w 717"/>
                <a:gd name="T19" fmla="*/ 623 h 845"/>
                <a:gd name="T20" fmla="*/ 741 w 717"/>
                <a:gd name="T21" fmla="*/ 845 h 845"/>
                <a:gd name="T22" fmla="*/ 741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19 w 407"/>
                <a:gd name="T1" fmla="*/ 414 h 414"/>
                <a:gd name="T2" fmla="*/ 419 w 407"/>
                <a:gd name="T3" fmla="*/ 396 h 414"/>
                <a:gd name="T4" fmla="*/ 234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28 w 407"/>
                <a:gd name="T13" fmla="*/ 204 h 414"/>
                <a:gd name="T14" fmla="*/ 419 w 407"/>
                <a:gd name="T15" fmla="*/ 414 h 414"/>
                <a:gd name="T16" fmla="*/ 419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>
                <a:gd name="T0" fmla="*/ 0 w 855"/>
                <a:gd name="T1" fmla="*/ 1361 h 1409"/>
                <a:gd name="T2" fmla="*/ 0 w 855"/>
                <a:gd name="T3" fmla="*/ 1409 h 1409"/>
                <a:gd name="T4" fmla="*/ 54 w 855"/>
                <a:gd name="T5" fmla="*/ 1211 h 1409"/>
                <a:gd name="T6" fmla="*/ 126 w 855"/>
                <a:gd name="T7" fmla="*/ 1013 h 1409"/>
                <a:gd name="T8" fmla="*/ 215 w 855"/>
                <a:gd name="T9" fmla="*/ 827 h 1409"/>
                <a:gd name="T10" fmla="*/ 311 w 855"/>
                <a:gd name="T11" fmla="*/ 647 h 1409"/>
                <a:gd name="T12" fmla="*/ 431 w 855"/>
                <a:gd name="T13" fmla="*/ 474 h 1409"/>
                <a:gd name="T14" fmla="*/ 556 w 855"/>
                <a:gd name="T15" fmla="*/ 312 h 1409"/>
                <a:gd name="T16" fmla="*/ 700 w 855"/>
                <a:gd name="T17" fmla="*/ 150 h 1409"/>
                <a:gd name="T18" fmla="*/ 855 w 855"/>
                <a:gd name="T19" fmla="*/ 0 h 1409"/>
                <a:gd name="T20" fmla="*/ 837 w 855"/>
                <a:gd name="T21" fmla="*/ 0 h 1409"/>
                <a:gd name="T22" fmla="*/ 688 w 855"/>
                <a:gd name="T23" fmla="*/ 144 h 1409"/>
                <a:gd name="T24" fmla="*/ 550 w 855"/>
                <a:gd name="T25" fmla="*/ 300 h 1409"/>
                <a:gd name="T26" fmla="*/ 425 w 855"/>
                <a:gd name="T27" fmla="*/ 462 h 1409"/>
                <a:gd name="T28" fmla="*/ 311 w 855"/>
                <a:gd name="T29" fmla="*/ 629 h 1409"/>
                <a:gd name="T30" fmla="*/ 215 w 855"/>
                <a:gd name="T31" fmla="*/ 803 h 1409"/>
                <a:gd name="T32" fmla="*/ 132 w 855"/>
                <a:gd name="T33" fmla="*/ 983 h 1409"/>
                <a:gd name="T34" fmla="*/ 60 w 855"/>
                <a:gd name="T35" fmla="*/ 1169 h 1409"/>
                <a:gd name="T36" fmla="*/ 0 w 855"/>
                <a:gd name="T37" fmla="*/ 1361 h 1409"/>
                <a:gd name="T38" fmla="*/ 0 w 855"/>
                <a:gd name="T39" fmla="*/ 1361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nl-NL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610 w 586"/>
                <a:gd name="T1" fmla="*/ 0 h 599"/>
                <a:gd name="T2" fmla="*/ 592 w 586"/>
                <a:gd name="T3" fmla="*/ 0 h 599"/>
                <a:gd name="T4" fmla="*/ 419 w 586"/>
                <a:gd name="T5" fmla="*/ 132 h 599"/>
                <a:gd name="T6" fmla="*/ 269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69 w 586"/>
                <a:gd name="T17" fmla="*/ 282 h 599"/>
                <a:gd name="T18" fmla="*/ 425 w 586"/>
                <a:gd name="T19" fmla="*/ 138 h 599"/>
                <a:gd name="T20" fmla="*/ 610 w 586"/>
                <a:gd name="T21" fmla="*/ 0 h 599"/>
                <a:gd name="T22" fmla="*/ 610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81 w 269"/>
                <a:gd name="T1" fmla="*/ 0 h 252"/>
                <a:gd name="T2" fmla="*/ 263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81 w 269"/>
                <a:gd name="T15" fmla="*/ 0 h 252"/>
                <a:gd name="T16" fmla="*/ 281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515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516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8FBD3-9108-4AA7-B649-E47D9EC74B16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247424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5920D-FAEA-41EC-8351-34E9B60AA41E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710270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144D9-D4FC-47D6-B411-1FF627AB46A9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407401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98257-4A51-45F5-9BA5-E2894EC3F82A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337297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C7A29-5238-4538-B3C4-6060EA633F64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698751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EE04F-A0CC-4493-8AB1-B4BF4F1C1069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43975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DA042-5D3B-4C8D-904A-3110C2A0D91E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323599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179AD-54DE-4B84-8E3F-A84AAD84B6E1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676152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93C3E-0C0E-48D6-8F67-C4E42FBDC9D9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008057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374D2-5C61-4953-8182-8179E668149F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968816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ED7AA-FAE4-4A44-A17D-7C87585861B0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412225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0028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>
                <a:gd name="T0" fmla="*/ 717 w 717"/>
                <a:gd name="T1" fmla="*/ 72 h 1690"/>
                <a:gd name="T2" fmla="*/ 717 w 717"/>
                <a:gd name="T3" fmla="*/ 0 h 1690"/>
                <a:gd name="T4" fmla="*/ 699 w 717"/>
                <a:gd name="T5" fmla="*/ 101 h 1690"/>
                <a:gd name="T6" fmla="*/ 675 w 717"/>
                <a:gd name="T7" fmla="*/ 209 h 1690"/>
                <a:gd name="T8" fmla="*/ 627 w 717"/>
                <a:gd name="T9" fmla="*/ 389 h 1690"/>
                <a:gd name="T10" fmla="*/ 574 w 717"/>
                <a:gd name="T11" fmla="*/ 569 h 1690"/>
                <a:gd name="T12" fmla="*/ 502 w 717"/>
                <a:gd name="T13" fmla="*/ 749 h 1690"/>
                <a:gd name="T14" fmla="*/ 424 w 717"/>
                <a:gd name="T15" fmla="*/ 935 h 1690"/>
                <a:gd name="T16" fmla="*/ 334 w 717"/>
                <a:gd name="T17" fmla="*/ 1121 h 1690"/>
                <a:gd name="T18" fmla="*/ 233 w 717"/>
                <a:gd name="T19" fmla="*/ 1312 h 1690"/>
                <a:gd name="T20" fmla="*/ 125 w 717"/>
                <a:gd name="T21" fmla="*/ 1498 h 1690"/>
                <a:gd name="T22" fmla="*/ 0 w 717"/>
                <a:gd name="T23" fmla="*/ 1690 h 1690"/>
                <a:gd name="T24" fmla="*/ 11 w 717"/>
                <a:gd name="T25" fmla="*/ 1690 h 1690"/>
                <a:gd name="T26" fmla="*/ 137 w 717"/>
                <a:gd name="T27" fmla="*/ 1498 h 1690"/>
                <a:gd name="T28" fmla="*/ 245 w 717"/>
                <a:gd name="T29" fmla="*/ 1312 h 1690"/>
                <a:gd name="T30" fmla="*/ 346 w 717"/>
                <a:gd name="T31" fmla="*/ 1121 h 1690"/>
                <a:gd name="T32" fmla="*/ 436 w 717"/>
                <a:gd name="T33" fmla="*/ 935 h 1690"/>
                <a:gd name="T34" fmla="*/ 514 w 717"/>
                <a:gd name="T35" fmla="*/ 749 h 1690"/>
                <a:gd name="T36" fmla="*/ 585 w 717"/>
                <a:gd name="T37" fmla="*/ 569 h 1690"/>
                <a:gd name="T38" fmla="*/ 639 w 717"/>
                <a:gd name="T39" fmla="*/ 389 h 1690"/>
                <a:gd name="T40" fmla="*/ 687 w 717"/>
                <a:gd name="T41" fmla="*/ 209 h 1690"/>
                <a:gd name="T42" fmla="*/ 705 w 717"/>
                <a:gd name="T43" fmla="*/ 143 h 1690"/>
                <a:gd name="T44" fmla="*/ 717 w 717"/>
                <a:gd name="T45" fmla="*/ 72 h 1690"/>
                <a:gd name="T46" fmla="*/ 717 w 717"/>
                <a:gd name="T47" fmla="*/ 72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nl-NL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>
                <a:gd name="T0" fmla="*/ 377 w 377"/>
                <a:gd name="T1" fmla="*/ 0 h 522"/>
                <a:gd name="T2" fmla="*/ 293 w 377"/>
                <a:gd name="T3" fmla="*/ 132 h 522"/>
                <a:gd name="T4" fmla="*/ 204 w 377"/>
                <a:gd name="T5" fmla="*/ 264 h 522"/>
                <a:gd name="T6" fmla="*/ 102 w 377"/>
                <a:gd name="T7" fmla="*/ 396 h 522"/>
                <a:gd name="T8" fmla="*/ 0 w 377"/>
                <a:gd name="T9" fmla="*/ 522 h 522"/>
                <a:gd name="T10" fmla="*/ 12 w 377"/>
                <a:gd name="T11" fmla="*/ 522 h 522"/>
                <a:gd name="T12" fmla="*/ 114 w 377"/>
                <a:gd name="T13" fmla="*/ 402 h 522"/>
                <a:gd name="T14" fmla="*/ 204 w 377"/>
                <a:gd name="T15" fmla="*/ 282 h 522"/>
                <a:gd name="T16" fmla="*/ 377 w 377"/>
                <a:gd name="T17" fmla="*/ 24 h 522"/>
                <a:gd name="T18" fmla="*/ 377 w 377"/>
                <a:gd name="T19" fmla="*/ 0 h 522"/>
                <a:gd name="T20" fmla="*/ 377 w 377"/>
                <a:gd name="T21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nl-NL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>
                <a:gd name="T0" fmla="*/ 0 w 84"/>
                <a:gd name="T1" fmla="*/ 102 h 102"/>
                <a:gd name="T2" fmla="*/ 18 w 84"/>
                <a:gd name="T3" fmla="*/ 102 h 102"/>
                <a:gd name="T4" fmla="*/ 48 w 84"/>
                <a:gd name="T5" fmla="*/ 60 h 102"/>
                <a:gd name="T6" fmla="*/ 84 w 84"/>
                <a:gd name="T7" fmla="*/ 24 h 102"/>
                <a:gd name="T8" fmla="*/ 84 w 84"/>
                <a:gd name="T9" fmla="*/ 0 h 102"/>
                <a:gd name="T10" fmla="*/ 42 w 84"/>
                <a:gd name="T11" fmla="*/ 54 h 102"/>
                <a:gd name="T12" fmla="*/ 0 w 84"/>
                <a:gd name="T13" fmla="*/ 102 h 102"/>
                <a:gd name="T14" fmla="*/ 0 w 84"/>
                <a:gd name="T1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nl-NL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4103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>
                  <a:gd name="T0" fmla="*/ 0 w 72"/>
                  <a:gd name="T1" fmla="*/ 0 h 4316"/>
                  <a:gd name="T2" fmla="*/ 60 w 72"/>
                  <a:gd name="T3" fmla="*/ 4316 h 4316"/>
                  <a:gd name="T4" fmla="*/ 72 w 72"/>
                  <a:gd name="T5" fmla="*/ 4316 h 4316"/>
                  <a:gd name="T6" fmla="*/ 12 w 72"/>
                  <a:gd name="T7" fmla="*/ 0 h 4316"/>
                  <a:gd name="T8" fmla="*/ 0 w 72"/>
                  <a:gd name="T9" fmla="*/ 0 h 4316"/>
                  <a:gd name="T10" fmla="*/ 0 w 72"/>
                  <a:gd name="T1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4104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>
                  <a:gd name="T0" fmla="*/ 24 w 174"/>
                  <a:gd name="T1" fmla="*/ 0 h 4316"/>
                  <a:gd name="T2" fmla="*/ 12 w 174"/>
                  <a:gd name="T3" fmla="*/ 0 h 4316"/>
                  <a:gd name="T4" fmla="*/ 42 w 174"/>
                  <a:gd name="T5" fmla="*/ 216 h 4316"/>
                  <a:gd name="T6" fmla="*/ 72 w 174"/>
                  <a:gd name="T7" fmla="*/ 444 h 4316"/>
                  <a:gd name="T8" fmla="*/ 96 w 174"/>
                  <a:gd name="T9" fmla="*/ 689 h 4316"/>
                  <a:gd name="T10" fmla="*/ 120 w 174"/>
                  <a:gd name="T11" fmla="*/ 947 h 4316"/>
                  <a:gd name="T12" fmla="*/ 132 w 174"/>
                  <a:gd name="T13" fmla="*/ 1211 h 4316"/>
                  <a:gd name="T14" fmla="*/ 150 w 174"/>
                  <a:gd name="T15" fmla="*/ 1487 h 4316"/>
                  <a:gd name="T16" fmla="*/ 156 w 174"/>
                  <a:gd name="T17" fmla="*/ 1768 h 4316"/>
                  <a:gd name="T18" fmla="*/ 162 w 174"/>
                  <a:gd name="T19" fmla="*/ 2062 h 4316"/>
                  <a:gd name="T20" fmla="*/ 156 w 174"/>
                  <a:gd name="T21" fmla="*/ 2644 h 4316"/>
                  <a:gd name="T22" fmla="*/ 126 w 174"/>
                  <a:gd name="T23" fmla="*/ 3225 h 4316"/>
                  <a:gd name="T24" fmla="*/ 108 w 174"/>
                  <a:gd name="T25" fmla="*/ 3507 h 4316"/>
                  <a:gd name="T26" fmla="*/ 78 w 174"/>
                  <a:gd name="T27" fmla="*/ 3788 h 4316"/>
                  <a:gd name="T28" fmla="*/ 42 w 174"/>
                  <a:gd name="T29" fmla="*/ 4058 h 4316"/>
                  <a:gd name="T30" fmla="*/ 0 w 174"/>
                  <a:gd name="T31" fmla="*/ 4316 h 4316"/>
                  <a:gd name="T32" fmla="*/ 12 w 174"/>
                  <a:gd name="T33" fmla="*/ 4316 h 4316"/>
                  <a:gd name="T34" fmla="*/ 54 w 174"/>
                  <a:gd name="T35" fmla="*/ 4058 h 4316"/>
                  <a:gd name="T36" fmla="*/ 90 w 174"/>
                  <a:gd name="T37" fmla="*/ 3782 h 4316"/>
                  <a:gd name="T38" fmla="*/ 120 w 174"/>
                  <a:gd name="T39" fmla="*/ 3507 h 4316"/>
                  <a:gd name="T40" fmla="*/ 138 w 174"/>
                  <a:gd name="T41" fmla="*/ 3219 h 4316"/>
                  <a:gd name="T42" fmla="*/ 168 w 174"/>
                  <a:gd name="T43" fmla="*/ 2638 h 4316"/>
                  <a:gd name="T44" fmla="*/ 174 w 174"/>
                  <a:gd name="T45" fmla="*/ 2056 h 4316"/>
                  <a:gd name="T46" fmla="*/ 168 w 174"/>
                  <a:gd name="T47" fmla="*/ 1768 h 4316"/>
                  <a:gd name="T48" fmla="*/ 162 w 174"/>
                  <a:gd name="T49" fmla="*/ 1487 h 4316"/>
                  <a:gd name="T50" fmla="*/ 144 w 174"/>
                  <a:gd name="T51" fmla="*/ 1211 h 4316"/>
                  <a:gd name="T52" fmla="*/ 132 w 174"/>
                  <a:gd name="T53" fmla="*/ 941 h 4316"/>
                  <a:gd name="T54" fmla="*/ 108 w 174"/>
                  <a:gd name="T55" fmla="*/ 689 h 4316"/>
                  <a:gd name="T56" fmla="*/ 84 w 174"/>
                  <a:gd name="T57" fmla="*/ 444 h 4316"/>
                  <a:gd name="T58" fmla="*/ 54 w 174"/>
                  <a:gd name="T59" fmla="*/ 216 h 4316"/>
                  <a:gd name="T60" fmla="*/ 24 w 174"/>
                  <a:gd name="T61" fmla="*/ 0 h 4316"/>
                  <a:gd name="T62" fmla="*/ 24 w 174"/>
                  <a:gd name="T63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4105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>
                  <a:gd name="T0" fmla="*/ 329 w 335"/>
                  <a:gd name="T1" fmla="*/ 2014 h 4316"/>
                  <a:gd name="T2" fmla="*/ 317 w 335"/>
                  <a:gd name="T3" fmla="*/ 1726 h 4316"/>
                  <a:gd name="T4" fmla="*/ 293 w 335"/>
                  <a:gd name="T5" fmla="*/ 1445 h 4316"/>
                  <a:gd name="T6" fmla="*/ 263 w 335"/>
                  <a:gd name="T7" fmla="*/ 1175 h 4316"/>
                  <a:gd name="T8" fmla="*/ 228 w 335"/>
                  <a:gd name="T9" fmla="*/ 917 h 4316"/>
                  <a:gd name="T10" fmla="*/ 186 w 335"/>
                  <a:gd name="T11" fmla="*/ 665 h 4316"/>
                  <a:gd name="T12" fmla="*/ 132 w 335"/>
                  <a:gd name="T13" fmla="*/ 432 h 4316"/>
                  <a:gd name="T14" fmla="*/ 78 w 335"/>
                  <a:gd name="T15" fmla="*/ 204 h 4316"/>
                  <a:gd name="T16" fmla="*/ 12 w 335"/>
                  <a:gd name="T17" fmla="*/ 0 h 4316"/>
                  <a:gd name="T18" fmla="*/ 0 w 335"/>
                  <a:gd name="T19" fmla="*/ 0 h 4316"/>
                  <a:gd name="T20" fmla="*/ 66 w 335"/>
                  <a:gd name="T21" fmla="*/ 204 h 4316"/>
                  <a:gd name="T22" fmla="*/ 120 w 335"/>
                  <a:gd name="T23" fmla="*/ 432 h 4316"/>
                  <a:gd name="T24" fmla="*/ 174 w 335"/>
                  <a:gd name="T25" fmla="*/ 665 h 4316"/>
                  <a:gd name="T26" fmla="*/ 216 w 335"/>
                  <a:gd name="T27" fmla="*/ 917 h 4316"/>
                  <a:gd name="T28" fmla="*/ 251 w 335"/>
                  <a:gd name="T29" fmla="*/ 1175 h 4316"/>
                  <a:gd name="T30" fmla="*/ 281 w 335"/>
                  <a:gd name="T31" fmla="*/ 1445 h 4316"/>
                  <a:gd name="T32" fmla="*/ 305 w 335"/>
                  <a:gd name="T33" fmla="*/ 1726 h 4316"/>
                  <a:gd name="T34" fmla="*/ 317 w 335"/>
                  <a:gd name="T35" fmla="*/ 2014 h 4316"/>
                  <a:gd name="T36" fmla="*/ 323 w 335"/>
                  <a:gd name="T37" fmla="*/ 2314 h 4316"/>
                  <a:gd name="T38" fmla="*/ 317 w 335"/>
                  <a:gd name="T39" fmla="*/ 2608 h 4316"/>
                  <a:gd name="T40" fmla="*/ 305 w 335"/>
                  <a:gd name="T41" fmla="*/ 2907 h 4316"/>
                  <a:gd name="T42" fmla="*/ 281 w 335"/>
                  <a:gd name="T43" fmla="*/ 3201 h 4316"/>
                  <a:gd name="T44" fmla="*/ 257 w 335"/>
                  <a:gd name="T45" fmla="*/ 3489 h 4316"/>
                  <a:gd name="T46" fmla="*/ 216 w 335"/>
                  <a:gd name="T47" fmla="*/ 3777 h 4316"/>
                  <a:gd name="T48" fmla="*/ 174 w 335"/>
                  <a:gd name="T49" fmla="*/ 4052 h 4316"/>
                  <a:gd name="T50" fmla="*/ 120 w 335"/>
                  <a:gd name="T51" fmla="*/ 4316 h 4316"/>
                  <a:gd name="T52" fmla="*/ 132 w 335"/>
                  <a:gd name="T53" fmla="*/ 4316 h 4316"/>
                  <a:gd name="T54" fmla="*/ 186 w 335"/>
                  <a:gd name="T55" fmla="*/ 4052 h 4316"/>
                  <a:gd name="T56" fmla="*/ 228 w 335"/>
                  <a:gd name="T57" fmla="*/ 3777 h 4316"/>
                  <a:gd name="T58" fmla="*/ 269 w 335"/>
                  <a:gd name="T59" fmla="*/ 3489 h 4316"/>
                  <a:gd name="T60" fmla="*/ 293 w 335"/>
                  <a:gd name="T61" fmla="*/ 3201 h 4316"/>
                  <a:gd name="T62" fmla="*/ 317 w 335"/>
                  <a:gd name="T63" fmla="*/ 2907 h 4316"/>
                  <a:gd name="T64" fmla="*/ 329 w 335"/>
                  <a:gd name="T65" fmla="*/ 2608 h 4316"/>
                  <a:gd name="T66" fmla="*/ 335 w 335"/>
                  <a:gd name="T67" fmla="*/ 2314 h 4316"/>
                  <a:gd name="T68" fmla="*/ 329 w 335"/>
                  <a:gd name="T69" fmla="*/ 2014 h 4316"/>
                  <a:gd name="T70" fmla="*/ 329 w 335"/>
                  <a:gd name="T71" fmla="*/ 201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>
                  <a:gd name="T0" fmla="*/ 413 w 425"/>
                  <a:gd name="T1" fmla="*/ 1924 h 4316"/>
                  <a:gd name="T2" fmla="*/ 395 w 425"/>
                  <a:gd name="T3" fmla="*/ 1690 h 4316"/>
                  <a:gd name="T4" fmla="*/ 365 w 425"/>
                  <a:gd name="T5" fmla="*/ 1457 h 4316"/>
                  <a:gd name="T6" fmla="*/ 329 w 425"/>
                  <a:gd name="T7" fmla="*/ 1229 h 4316"/>
                  <a:gd name="T8" fmla="*/ 281 w 425"/>
                  <a:gd name="T9" fmla="*/ 1001 h 4316"/>
                  <a:gd name="T10" fmla="*/ 227 w 425"/>
                  <a:gd name="T11" fmla="*/ 761 h 4316"/>
                  <a:gd name="T12" fmla="*/ 162 w 425"/>
                  <a:gd name="T13" fmla="*/ 522 h 4316"/>
                  <a:gd name="T14" fmla="*/ 90 w 425"/>
                  <a:gd name="T15" fmla="*/ 270 h 4316"/>
                  <a:gd name="T16" fmla="*/ 12 w 425"/>
                  <a:gd name="T17" fmla="*/ 0 h 4316"/>
                  <a:gd name="T18" fmla="*/ 0 w 425"/>
                  <a:gd name="T19" fmla="*/ 0 h 4316"/>
                  <a:gd name="T20" fmla="*/ 84 w 425"/>
                  <a:gd name="T21" fmla="*/ 270 h 4316"/>
                  <a:gd name="T22" fmla="*/ 156 w 425"/>
                  <a:gd name="T23" fmla="*/ 522 h 4316"/>
                  <a:gd name="T24" fmla="*/ 216 w 425"/>
                  <a:gd name="T25" fmla="*/ 767 h 4316"/>
                  <a:gd name="T26" fmla="*/ 275 w 425"/>
                  <a:gd name="T27" fmla="*/ 1001 h 4316"/>
                  <a:gd name="T28" fmla="*/ 317 w 425"/>
                  <a:gd name="T29" fmla="*/ 1235 h 4316"/>
                  <a:gd name="T30" fmla="*/ 353 w 425"/>
                  <a:gd name="T31" fmla="*/ 1463 h 4316"/>
                  <a:gd name="T32" fmla="*/ 383 w 425"/>
                  <a:gd name="T33" fmla="*/ 1690 h 4316"/>
                  <a:gd name="T34" fmla="*/ 401 w 425"/>
                  <a:gd name="T35" fmla="*/ 1924 h 4316"/>
                  <a:gd name="T36" fmla="*/ 413 w 425"/>
                  <a:gd name="T37" fmla="*/ 2188 h 4316"/>
                  <a:gd name="T38" fmla="*/ 407 w 425"/>
                  <a:gd name="T39" fmla="*/ 2458 h 4316"/>
                  <a:gd name="T40" fmla="*/ 395 w 425"/>
                  <a:gd name="T41" fmla="*/ 2733 h 4316"/>
                  <a:gd name="T42" fmla="*/ 365 w 425"/>
                  <a:gd name="T43" fmla="*/ 3021 h 4316"/>
                  <a:gd name="T44" fmla="*/ 329 w 425"/>
                  <a:gd name="T45" fmla="*/ 3321 h 4316"/>
                  <a:gd name="T46" fmla="*/ 275 w 425"/>
                  <a:gd name="T47" fmla="*/ 3639 h 4316"/>
                  <a:gd name="T48" fmla="*/ 204 w 425"/>
                  <a:gd name="T49" fmla="*/ 3968 h 4316"/>
                  <a:gd name="T50" fmla="*/ 126 w 425"/>
                  <a:gd name="T51" fmla="*/ 4316 h 4316"/>
                  <a:gd name="T52" fmla="*/ 138 w 425"/>
                  <a:gd name="T53" fmla="*/ 4316 h 4316"/>
                  <a:gd name="T54" fmla="*/ 216 w 425"/>
                  <a:gd name="T55" fmla="*/ 3968 h 4316"/>
                  <a:gd name="T56" fmla="*/ 287 w 425"/>
                  <a:gd name="T57" fmla="*/ 3639 h 4316"/>
                  <a:gd name="T58" fmla="*/ 341 w 425"/>
                  <a:gd name="T59" fmla="*/ 3321 h 4316"/>
                  <a:gd name="T60" fmla="*/ 377 w 425"/>
                  <a:gd name="T61" fmla="*/ 3021 h 4316"/>
                  <a:gd name="T62" fmla="*/ 407 w 425"/>
                  <a:gd name="T63" fmla="*/ 2733 h 4316"/>
                  <a:gd name="T64" fmla="*/ 419 w 425"/>
                  <a:gd name="T65" fmla="*/ 2458 h 4316"/>
                  <a:gd name="T66" fmla="*/ 425 w 425"/>
                  <a:gd name="T67" fmla="*/ 2188 h 4316"/>
                  <a:gd name="T68" fmla="*/ 413 w 425"/>
                  <a:gd name="T69" fmla="*/ 1924 h 4316"/>
                  <a:gd name="T70" fmla="*/ 413 w 425"/>
                  <a:gd name="T71" fmla="*/ 192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>
                  <a:gd name="T0" fmla="*/ 556 w 556"/>
                  <a:gd name="T1" fmla="*/ 2020 h 4316"/>
                  <a:gd name="T2" fmla="*/ 538 w 556"/>
                  <a:gd name="T3" fmla="*/ 1732 h 4316"/>
                  <a:gd name="T4" fmla="*/ 503 w 556"/>
                  <a:gd name="T5" fmla="*/ 1445 h 4316"/>
                  <a:gd name="T6" fmla="*/ 455 w 556"/>
                  <a:gd name="T7" fmla="*/ 1175 h 4316"/>
                  <a:gd name="T8" fmla="*/ 395 w 556"/>
                  <a:gd name="T9" fmla="*/ 911 h 4316"/>
                  <a:gd name="T10" fmla="*/ 317 w 556"/>
                  <a:gd name="T11" fmla="*/ 659 h 4316"/>
                  <a:gd name="T12" fmla="*/ 228 w 556"/>
                  <a:gd name="T13" fmla="*/ 426 h 4316"/>
                  <a:gd name="T14" fmla="*/ 126 w 556"/>
                  <a:gd name="T15" fmla="*/ 204 h 4316"/>
                  <a:gd name="T16" fmla="*/ 12 w 556"/>
                  <a:gd name="T17" fmla="*/ 0 h 4316"/>
                  <a:gd name="T18" fmla="*/ 0 w 556"/>
                  <a:gd name="T19" fmla="*/ 0 h 4316"/>
                  <a:gd name="T20" fmla="*/ 114 w 556"/>
                  <a:gd name="T21" fmla="*/ 204 h 4316"/>
                  <a:gd name="T22" fmla="*/ 216 w 556"/>
                  <a:gd name="T23" fmla="*/ 426 h 4316"/>
                  <a:gd name="T24" fmla="*/ 305 w 556"/>
                  <a:gd name="T25" fmla="*/ 659 h 4316"/>
                  <a:gd name="T26" fmla="*/ 383 w 556"/>
                  <a:gd name="T27" fmla="*/ 911 h 4316"/>
                  <a:gd name="T28" fmla="*/ 443 w 556"/>
                  <a:gd name="T29" fmla="*/ 1175 h 4316"/>
                  <a:gd name="T30" fmla="*/ 491 w 556"/>
                  <a:gd name="T31" fmla="*/ 1445 h 4316"/>
                  <a:gd name="T32" fmla="*/ 526 w 556"/>
                  <a:gd name="T33" fmla="*/ 1732 h 4316"/>
                  <a:gd name="T34" fmla="*/ 544 w 556"/>
                  <a:gd name="T35" fmla="*/ 2020 h 4316"/>
                  <a:gd name="T36" fmla="*/ 544 w 556"/>
                  <a:gd name="T37" fmla="*/ 2326 h 4316"/>
                  <a:gd name="T38" fmla="*/ 532 w 556"/>
                  <a:gd name="T39" fmla="*/ 2632 h 4316"/>
                  <a:gd name="T40" fmla="*/ 503 w 556"/>
                  <a:gd name="T41" fmla="*/ 2931 h 4316"/>
                  <a:gd name="T42" fmla="*/ 455 w 556"/>
                  <a:gd name="T43" fmla="*/ 3225 h 4316"/>
                  <a:gd name="T44" fmla="*/ 389 w 556"/>
                  <a:gd name="T45" fmla="*/ 3513 h 4316"/>
                  <a:gd name="T46" fmla="*/ 311 w 556"/>
                  <a:gd name="T47" fmla="*/ 3788 h 4316"/>
                  <a:gd name="T48" fmla="*/ 216 w 556"/>
                  <a:gd name="T49" fmla="*/ 4058 h 4316"/>
                  <a:gd name="T50" fmla="*/ 102 w 556"/>
                  <a:gd name="T51" fmla="*/ 4316 h 4316"/>
                  <a:gd name="T52" fmla="*/ 114 w 556"/>
                  <a:gd name="T53" fmla="*/ 4316 h 4316"/>
                  <a:gd name="T54" fmla="*/ 228 w 556"/>
                  <a:gd name="T55" fmla="*/ 4058 h 4316"/>
                  <a:gd name="T56" fmla="*/ 323 w 556"/>
                  <a:gd name="T57" fmla="*/ 3788 h 4316"/>
                  <a:gd name="T58" fmla="*/ 401 w 556"/>
                  <a:gd name="T59" fmla="*/ 3513 h 4316"/>
                  <a:gd name="T60" fmla="*/ 467 w 556"/>
                  <a:gd name="T61" fmla="*/ 3225 h 4316"/>
                  <a:gd name="T62" fmla="*/ 515 w 556"/>
                  <a:gd name="T63" fmla="*/ 2931 h 4316"/>
                  <a:gd name="T64" fmla="*/ 544 w 556"/>
                  <a:gd name="T65" fmla="*/ 2632 h 4316"/>
                  <a:gd name="T66" fmla="*/ 556 w 556"/>
                  <a:gd name="T67" fmla="*/ 2326 h 4316"/>
                  <a:gd name="T68" fmla="*/ 556 w 556"/>
                  <a:gd name="T69" fmla="*/ 2020 h 4316"/>
                  <a:gd name="T70" fmla="*/ 556 w 556"/>
                  <a:gd name="T71" fmla="*/ 202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>
                  <a:gd name="T0" fmla="*/ 688 w 688"/>
                  <a:gd name="T1" fmla="*/ 2086 h 4316"/>
                  <a:gd name="T2" fmla="*/ 670 w 688"/>
                  <a:gd name="T3" fmla="*/ 1810 h 4316"/>
                  <a:gd name="T4" fmla="*/ 634 w 688"/>
                  <a:gd name="T5" fmla="*/ 1541 h 4316"/>
                  <a:gd name="T6" fmla="*/ 574 w 688"/>
                  <a:gd name="T7" fmla="*/ 1271 h 4316"/>
                  <a:gd name="T8" fmla="*/ 497 w 688"/>
                  <a:gd name="T9" fmla="*/ 1007 h 4316"/>
                  <a:gd name="T10" fmla="*/ 401 w 688"/>
                  <a:gd name="T11" fmla="*/ 749 h 4316"/>
                  <a:gd name="T12" fmla="*/ 293 w 688"/>
                  <a:gd name="T13" fmla="*/ 492 h 4316"/>
                  <a:gd name="T14" fmla="*/ 162 w 688"/>
                  <a:gd name="T15" fmla="*/ 240 h 4316"/>
                  <a:gd name="T16" fmla="*/ 12 w 688"/>
                  <a:gd name="T17" fmla="*/ 0 h 4316"/>
                  <a:gd name="T18" fmla="*/ 0 w 688"/>
                  <a:gd name="T19" fmla="*/ 0 h 4316"/>
                  <a:gd name="T20" fmla="*/ 150 w 688"/>
                  <a:gd name="T21" fmla="*/ 240 h 4316"/>
                  <a:gd name="T22" fmla="*/ 281 w 688"/>
                  <a:gd name="T23" fmla="*/ 492 h 4316"/>
                  <a:gd name="T24" fmla="*/ 389 w 688"/>
                  <a:gd name="T25" fmla="*/ 749 h 4316"/>
                  <a:gd name="T26" fmla="*/ 485 w 688"/>
                  <a:gd name="T27" fmla="*/ 1007 h 4316"/>
                  <a:gd name="T28" fmla="*/ 562 w 688"/>
                  <a:gd name="T29" fmla="*/ 1271 h 4316"/>
                  <a:gd name="T30" fmla="*/ 622 w 688"/>
                  <a:gd name="T31" fmla="*/ 1541 h 4316"/>
                  <a:gd name="T32" fmla="*/ 658 w 688"/>
                  <a:gd name="T33" fmla="*/ 1810 h 4316"/>
                  <a:gd name="T34" fmla="*/ 676 w 688"/>
                  <a:gd name="T35" fmla="*/ 2086 h 4316"/>
                  <a:gd name="T36" fmla="*/ 676 w 688"/>
                  <a:gd name="T37" fmla="*/ 2368 h 4316"/>
                  <a:gd name="T38" fmla="*/ 658 w 688"/>
                  <a:gd name="T39" fmla="*/ 2650 h 4316"/>
                  <a:gd name="T40" fmla="*/ 616 w 688"/>
                  <a:gd name="T41" fmla="*/ 2931 h 4316"/>
                  <a:gd name="T42" fmla="*/ 556 w 688"/>
                  <a:gd name="T43" fmla="*/ 3213 h 4316"/>
                  <a:gd name="T44" fmla="*/ 473 w 688"/>
                  <a:gd name="T45" fmla="*/ 3495 h 4316"/>
                  <a:gd name="T46" fmla="*/ 371 w 688"/>
                  <a:gd name="T47" fmla="*/ 3777 h 4316"/>
                  <a:gd name="T48" fmla="*/ 251 w 688"/>
                  <a:gd name="T49" fmla="*/ 4046 h 4316"/>
                  <a:gd name="T50" fmla="*/ 114 w 688"/>
                  <a:gd name="T51" fmla="*/ 4316 h 4316"/>
                  <a:gd name="T52" fmla="*/ 126 w 688"/>
                  <a:gd name="T53" fmla="*/ 4316 h 4316"/>
                  <a:gd name="T54" fmla="*/ 263 w 688"/>
                  <a:gd name="T55" fmla="*/ 4046 h 4316"/>
                  <a:gd name="T56" fmla="*/ 383 w 688"/>
                  <a:gd name="T57" fmla="*/ 3777 h 4316"/>
                  <a:gd name="T58" fmla="*/ 485 w 688"/>
                  <a:gd name="T59" fmla="*/ 3495 h 4316"/>
                  <a:gd name="T60" fmla="*/ 568 w 688"/>
                  <a:gd name="T61" fmla="*/ 3219 h 4316"/>
                  <a:gd name="T62" fmla="*/ 628 w 688"/>
                  <a:gd name="T63" fmla="*/ 2937 h 4316"/>
                  <a:gd name="T64" fmla="*/ 670 w 688"/>
                  <a:gd name="T65" fmla="*/ 2656 h 4316"/>
                  <a:gd name="T66" fmla="*/ 688 w 688"/>
                  <a:gd name="T67" fmla="*/ 2368 h 4316"/>
                  <a:gd name="T68" fmla="*/ 688 w 688"/>
                  <a:gd name="T69" fmla="*/ 2086 h 4316"/>
                  <a:gd name="T70" fmla="*/ 688 w 688"/>
                  <a:gd name="T71" fmla="*/ 208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>
                  <a:gd name="T0" fmla="*/ 855 w 861"/>
                  <a:gd name="T1" fmla="*/ 2128 h 4316"/>
                  <a:gd name="T2" fmla="*/ 831 w 861"/>
                  <a:gd name="T3" fmla="*/ 1834 h 4316"/>
                  <a:gd name="T4" fmla="*/ 808 w 861"/>
                  <a:gd name="T5" fmla="*/ 1684 h 4316"/>
                  <a:gd name="T6" fmla="*/ 784 w 861"/>
                  <a:gd name="T7" fmla="*/ 1541 h 4316"/>
                  <a:gd name="T8" fmla="*/ 748 w 861"/>
                  <a:gd name="T9" fmla="*/ 1397 h 4316"/>
                  <a:gd name="T10" fmla="*/ 712 w 861"/>
                  <a:gd name="T11" fmla="*/ 1253 h 4316"/>
                  <a:gd name="T12" fmla="*/ 664 w 861"/>
                  <a:gd name="T13" fmla="*/ 1115 h 4316"/>
                  <a:gd name="T14" fmla="*/ 610 w 861"/>
                  <a:gd name="T15" fmla="*/ 977 h 4316"/>
                  <a:gd name="T16" fmla="*/ 491 w 861"/>
                  <a:gd name="T17" fmla="*/ 719 h 4316"/>
                  <a:gd name="T18" fmla="*/ 353 w 861"/>
                  <a:gd name="T19" fmla="*/ 468 h 4316"/>
                  <a:gd name="T20" fmla="*/ 192 w 861"/>
                  <a:gd name="T21" fmla="*/ 228 h 4316"/>
                  <a:gd name="T22" fmla="*/ 12 w 861"/>
                  <a:gd name="T23" fmla="*/ 0 h 4316"/>
                  <a:gd name="T24" fmla="*/ 0 w 861"/>
                  <a:gd name="T25" fmla="*/ 0 h 4316"/>
                  <a:gd name="T26" fmla="*/ 180 w 861"/>
                  <a:gd name="T27" fmla="*/ 228 h 4316"/>
                  <a:gd name="T28" fmla="*/ 341 w 861"/>
                  <a:gd name="T29" fmla="*/ 468 h 4316"/>
                  <a:gd name="T30" fmla="*/ 479 w 861"/>
                  <a:gd name="T31" fmla="*/ 719 h 4316"/>
                  <a:gd name="T32" fmla="*/ 598 w 861"/>
                  <a:gd name="T33" fmla="*/ 983 h 4316"/>
                  <a:gd name="T34" fmla="*/ 652 w 861"/>
                  <a:gd name="T35" fmla="*/ 1121 h 4316"/>
                  <a:gd name="T36" fmla="*/ 700 w 861"/>
                  <a:gd name="T37" fmla="*/ 1259 h 4316"/>
                  <a:gd name="T38" fmla="*/ 736 w 861"/>
                  <a:gd name="T39" fmla="*/ 1403 h 4316"/>
                  <a:gd name="T40" fmla="*/ 772 w 861"/>
                  <a:gd name="T41" fmla="*/ 1547 h 4316"/>
                  <a:gd name="T42" fmla="*/ 802 w 861"/>
                  <a:gd name="T43" fmla="*/ 1690 h 4316"/>
                  <a:gd name="T44" fmla="*/ 819 w 861"/>
                  <a:gd name="T45" fmla="*/ 1834 h 4316"/>
                  <a:gd name="T46" fmla="*/ 837 w 861"/>
                  <a:gd name="T47" fmla="*/ 1984 h 4316"/>
                  <a:gd name="T48" fmla="*/ 843 w 861"/>
                  <a:gd name="T49" fmla="*/ 2128 h 4316"/>
                  <a:gd name="T50" fmla="*/ 849 w 861"/>
                  <a:gd name="T51" fmla="*/ 2278 h 4316"/>
                  <a:gd name="T52" fmla="*/ 843 w 861"/>
                  <a:gd name="T53" fmla="*/ 2428 h 4316"/>
                  <a:gd name="T54" fmla="*/ 831 w 861"/>
                  <a:gd name="T55" fmla="*/ 2572 h 4316"/>
                  <a:gd name="T56" fmla="*/ 819 w 861"/>
                  <a:gd name="T57" fmla="*/ 2721 h 4316"/>
                  <a:gd name="T58" fmla="*/ 796 w 861"/>
                  <a:gd name="T59" fmla="*/ 2865 h 4316"/>
                  <a:gd name="T60" fmla="*/ 766 w 861"/>
                  <a:gd name="T61" fmla="*/ 3015 h 4316"/>
                  <a:gd name="T62" fmla="*/ 724 w 861"/>
                  <a:gd name="T63" fmla="*/ 3159 h 4316"/>
                  <a:gd name="T64" fmla="*/ 682 w 861"/>
                  <a:gd name="T65" fmla="*/ 3303 h 4316"/>
                  <a:gd name="T66" fmla="*/ 586 w 861"/>
                  <a:gd name="T67" fmla="*/ 3567 h 4316"/>
                  <a:gd name="T68" fmla="*/ 473 w 861"/>
                  <a:gd name="T69" fmla="*/ 3824 h 4316"/>
                  <a:gd name="T70" fmla="*/ 335 w 861"/>
                  <a:gd name="T71" fmla="*/ 4076 h 4316"/>
                  <a:gd name="T72" fmla="*/ 180 w 861"/>
                  <a:gd name="T73" fmla="*/ 4316 h 4316"/>
                  <a:gd name="T74" fmla="*/ 192 w 861"/>
                  <a:gd name="T75" fmla="*/ 4316 h 4316"/>
                  <a:gd name="T76" fmla="*/ 347 w 861"/>
                  <a:gd name="T77" fmla="*/ 4076 h 4316"/>
                  <a:gd name="T78" fmla="*/ 485 w 861"/>
                  <a:gd name="T79" fmla="*/ 3824 h 4316"/>
                  <a:gd name="T80" fmla="*/ 598 w 861"/>
                  <a:gd name="T81" fmla="*/ 3573 h 4316"/>
                  <a:gd name="T82" fmla="*/ 694 w 861"/>
                  <a:gd name="T83" fmla="*/ 3309 h 4316"/>
                  <a:gd name="T84" fmla="*/ 736 w 861"/>
                  <a:gd name="T85" fmla="*/ 3165 h 4316"/>
                  <a:gd name="T86" fmla="*/ 778 w 861"/>
                  <a:gd name="T87" fmla="*/ 3021 h 4316"/>
                  <a:gd name="T88" fmla="*/ 808 w 861"/>
                  <a:gd name="T89" fmla="*/ 2871 h 4316"/>
                  <a:gd name="T90" fmla="*/ 831 w 861"/>
                  <a:gd name="T91" fmla="*/ 2727 h 4316"/>
                  <a:gd name="T92" fmla="*/ 843 w 861"/>
                  <a:gd name="T93" fmla="*/ 2578 h 4316"/>
                  <a:gd name="T94" fmla="*/ 855 w 861"/>
                  <a:gd name="T95" fmla="*/ 2428 h 4316"/>
                  <a:gd name="T96" fmla="*/ 861 w 861"/>
                  <a:gd name="T97" fmla="*/ 2278 h 4316"/>
                  <a:gd name="T98" fmla="*/ 855 w 861"/>
                  <a:gd name="T99" fmla="*/ 2128 h 4316"/>
                  <a:gd name="T100" fmla="*/ 855 w 861"/>
                  <a:gd name="T101" fmla="*/ 212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4110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>
                  <a:gd name="T0" fmla="*/ 18 w 149"/>
                  <a:gd name="T1" fmla="*/ 1942 h 4316"/>
                  <a:gd name="T2" fmla="*/ 30 w 149"/>
                  <a:gd name="T3" fmla="*/ 1630 h 4316"/>
                  <a:gd name="T4" fmla="*/ 42 w 149"/>
                  <a:gd name="T5" fmla="*/ 1331 h 4316"/>
                  <a:gd name="T6" fmla="*/ 59 w 149"/>
                  <a:gd name="T7" fmla="*/ 1055 h 4316"/>
                  <a:gd name="T8" fmla="*/ 77 w 149"/>
                  <a:gd name="T9" fmla="*/ 791 h 4316"/>
                  <a:gd name="T10" fmla="*/ 83 w 149"/>
                  <a:gd name="T11" fmla="*/ 671 h 4316"/>
                  <a:gd name="T12" fmla="*/ 95 w 149"/>
                  <a:gd name="T13" fmla="*/ 557 h 4316"/>
                  <a:gd name="T14" fmla="*/ 107 w 149"/>
                  <a:gd name="T15" fmla="*/ 444 h 4316"/>
                  <a:gd name="T16" fmla="*/ 113 w 149"/>
                  <a:gd name="T17" fmla="*/ 342 h 4316"/>
                  <a:gd name="T18" fmla="*/ 125 w 149"/>
                  <a:gd name="T19" fmla="*/ 246 h 4316"/>
                  <a:gd name="T20" fmla="*/ 131 w 149"/>
                  <a:gd name="T21" fmla="*/ 156 h 4316"/>
                  <a:gd name="T22" fmla="*/ 143 w 149"/>
                  <a:gd name="T23" fmla="*/ 72 h 4316"/>
                  <a:gd name="T24" fmla="*/ 149 w 149"/>
                  <a:gd name="T25" fmla="*/ 0 h 4316"/>
                  <a:gd name="T26" fmla="*/ 137 w 149"/>
                  <a:gd name="T27" fmla="*/ 0 h 4316"/>
                  <a:gd name="T28" fmla="*/ 131 w 149"/>
                  <a:gd name="T29" fmla="*/ 72 h 4316"/>
                  <a:gd name="T30" fmla="*/ 119 w 149"/>
                  <a:gd name="T31" fmla="*/ 156 h 4316"/>
                  <a:gd name="T32" fmla="*/ 113 w 149"/>
                  <a:gd name="T33" fmla="*/ 246 h 4316"/>
                  <a:gd name="T34" fmla="*/ 101 w 149"/>
                  <a:gd name="T35" fmla="*/ 342 h 4316"/>
                  <a:gd name="T36" fmla="*/ 95 w 149"/>
                  <a:gd name="T37" fmla="*/ 444 h 4316"/>
                  <a:gd name="T38" fmla="*/ 83 w 149"/>
                  <a:gd name="T39" fmla="*/ 557 h 4316"/>
                  <a:gd name="T40" fmla="*/ 71 w 149"/>
                  <a:gd name="T41" fmla="*/ 671 h 4316"/>
                  <a:gd name="T42" fmla="*/ 65 w 149"/>
                  <a:gd name="T43" fmla="*/ 791 h 4316"/>
                  <a:gd name="T44" fmla="*/ 48 w 149"/>
                  <a:gd name="T45" fmla="*/ 1055 h 4316"/>
                  <a:gd name="T46" fmla="*/ 30 w 149"/>
                  <a:gd name="T47" fmla="*/ 1331 h 4316"/>
                  <a:gd name="T48" fmla="*/ 18 w 149"/>
                  <a:gd name="T49" fmla="*/ 1630 h 4316"/>
                  <a:gd name="T50" fmla="*/ 6 w 149"/>
                  <a:gd name="T51" fmla="*/ 1942 h 4316"/>
                  <a:gd name="T52" fmla="*/ 0 w 149"/>
                  <a:gd name="T53" fmla="*/ 2278 h 4316"/>
                  <a:gd name="T54" fmla="*/ 6 w 149"/>
                  <a:gd name="T55" fmla="*/ 2602 h 4316"/>
                  <a:gd name="T56" fmla="*/ 12 w 149"/>
                  <a:gd name="T57" fmla="*/ 2919 h 4316"/>
                  <a:gd name="T58" fmla="*/ 24 w 149"/>
                  <a:gd name="T59" fmla="*/ 3219 h 4316"/>
                  <a:gd name="T60" fmla="*/ 36 w 149"/>
                  <a:gd name="T61" fmla="*/ 3513 h 4316"/>
                  <a:gd name="T62" fmla="*/ 59 w 149"/>
                  <a:gd name="T63" fmla="*/ 3794 h 4316"/>
                  <a:gd name="T64" fmla="*/ 89 w 149"/>
                  <a:gd name="T65" fmla="*/ 4058 h 4316"/>
                  <a:gd name="T66" fmla="*/ 125 w 149"/>
                  <a:gd name="T67" fmla="*/ 4316 h 4316"/>
                  <a:gd name="T68" fmla="*/ 137 w 149"/>
                  <a:gd name="T69" fmla="*/ 4316 h 4316"/>
                  <a:gd name="T70" fmla="*/ 101 w 149"/>
                  <a:gd name="T71" fmla="*/ 4058 h 4316"/>
                  <a:gd name="T72" fmla="*/ 71 w 149"/>
                  <a:gd name="T73" fmla="*/ 3794 h 4316"/>
                  <a:gd name="T74" fmla="*/ 48 w 149"/>
                  <a:gd name="T75" fmla="*/ 3513 h 4316"/>
                  <a:gd name="T76" fmla="*/ 36 w 149"/>
                  <a:gd name="T77" fmla="*/ 3225 h 4316"/>
                  <a:gd name="T78" fmla="*/ 24 w 149"/>
                  <a:gd name="T79" fmla="*/ 2919 h 4316"/>
                  <a:gd name="T80" fmla="*/ 18 w 149"/>
                  <a:gd name="T81" fmla="*/ 2608 h 4316"/>
                  <a:gd name="T82" fmla="*/ 12 w 149"/>
                  <a:gd name="T83" fmla="*/ 2278 h 4316"/>
                  <a:gd name="T84" fmla="*/ 18 w 149"/>
                  <a:gd name="T85" fmla="*/ 1942 h 4316"/>
                  <a:gd name="T86" fmla="*/ 18 w 149"/>
                  <a:gd name="T87" fmla="*/ 194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4111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>
                  <a:gd name="T0" fmla="*/ 18 w 299"/>
                  <a:gd name="T1" fmla="*/ 2062 h 4316"/>
                  <a:gd name="T2" fmla="*/ 30 w 299"/>
                  <a:gd name="T3" fmla="*/ 1750 h 4316"/>
                  <a:gd name="T4" fmla="*/ 54 w 299"/>
                  <a:gd name="T5" fmla="*/ 1451 h 4316"/>
                  <a:gd name="T6" fmla="*/ 84 w 299"/>
                  <a:gd name="T7" fmla="*/ 1169 h 4316"/>
                  <a:gd name="T8" fmla="*/ 126 w 299"/>
                  <a:gd name="T9" fmla="*/ 899 h 4316"/>
                  <a:gd name="T10" fmla="*/ 162 w 299"/>
                  <a:gd name="T11" fmla="*/ 641 h 4316"/>
                  <a:gd name="T12" fmla="*/ 209 w 299"/>
                  <a:gd name="T13" fmla="*/ 408 h 4316"/>
                  <a:gd name="T14" fmla="*/ 251 w 299"/>
                  <a:gd name="T15" fmla="*/ 192 h 4316"/>
                  <a:gd name="T16" fmla="*/ 299 w 299"/>
                  <a:gd name="T17" fmla="*/ 0 h 4316"/>
                  <a:gd name="T18" fmla="*/ 287 w 299"/>
                  <a:gd name="T19" fmla="*/ 0 h 4316"/>
                  <a:gd name="T20" fmla="*/ 239 w 299"/>
                  <a:gd name="T21" fmla="*/ 192 h 4316"/>
                  <a:gd name="T22" fmla="*/ 198 w 299"/>
                  <a:gd name="T23" fmla="*/ 408 h 4316"/>
                  <a:gd name="T24" fmla="*/ 156 w 299"/>
                  <a:gd name="T25" fmla="*/ 641 h 4316"/>
                  <a:gd name="T26" fmla="*/ 114 w 299"/>
                  <a:gd name="T27" fmla="*/ 899 h 4316"/>
                  <a:gd name="T28" fmla="*/ 78 w 299"/>
                  <a:gd name="T29" fmla="*/ 1169 h 4316"/>
                  <a:gd name="T30" fmla="*/ 48 w 299"/>
                  <a:gd name="T31" fmla="*/ 1451 h 4316"/>
                  <a:gd name="T32" fmla="*/ 24 w 299"/>
                  <a:gd name="T33" fmla="*/ 1750 h 4316"/>
                  <a:gd name="T34" fmla="*/ 6 w 299"/>
                  <a:gd name="T35" fmla="*/ 2062 h 4316"/>
                  <a:gd name="T36" fmla="*/ 0 w 299"/>
                  <a:gd name="T37" fmla="*/ 2374 h 4316"/>
                  <a:gd name="T38" fmla="*/ 12 w 299"/>
                  <a:gd name="T39" fmla="*/ 2674 h 4316"/>
                  <a:gd name="T40" fmla="*/ 30 w 299"/>
                  <a:gd name="T41" fmla="*/ 2973 h 4316"/>
                  <a:gd name="T42" fmla="*/ 54 w 299"/>
                  <a:gd name="T43" fmla="*/ 3255 h 4316"/>
                  <a:gd name="T44" fmla="*/ 96 w 299"/>
                  <a:gd name="T45" fmla="*/ 3537 h 4316"/>
                  <a:gd name="T46" fmla="*/ 144 w 299"/>
                  <a:gd name="T47" fmla="*/ 3806 h 4316"/>
                  <a:gd name="T48" fmla="*/ 203 w 299"/>
                  <a:gd name="T49" fmla="*/ 4064 h 4316"/>
                  <a:gd name="T50" fmla="*/ 275 w 299"/>
                  <a:gd name="T51" fmla="*/ 4316 h 4316"/>
                  <a:gd name="T52" fmla="*/ 287 w 299"/>
                  <a:gd name="T53" fmla="*/ 4316 h 4316"/>
                  <a:gd name="T54" fmla="*/ 215 w 299"/>
                  <a:gd name="T55" fmla="*/ 4064 h 4316"/>
                  <a:gd name="T56" fmla="*/ 156 w 299"/>
                  <a:gd name="T57" fmla="*/ 3806 h 4316"/>
                  <a:gd name="T58" fmla="*/ 108 w 299"/>
                  <a:gd name="T59" fmla="*/ 3537 h 4316"/>
                  <a:gd name="T60" fmla="*/ 66 w 299"/>
                  <a:gd name="T61" fmla="*/ 3261 h 4316"/>
                  <a:gd name="T62" fmla="*/ 42 w 299"/>
                  <a:gd name="T63" fmla="*/ 2973 h 4316"/>
                  <a:gd name="T64" fmla="*/ 24 w 299"/>
                  <a:gd name="T65" fmla="*/ 2680 h 4316"/>
                  <a:gd name="T66" fmla="*/ 12 w 299"/>
                  <a:gd name="T67" fmla="*/ 2374 h 4316"/>
                  <a:gd name="T68" fmla="*/ 18 w 299"/>
                  <a:gd name="T69" fmla="*/ 2062 h 4316"/>
                  <a:gd name="T70" fmla="*/ 18 w 299"/>
                  <a:gd name="T71" fmla="*/ 206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4112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>
                  <a:gd name="T0" fmla="*/ 424 w 424"/>
                  <a:gd name="T1" fmla="*/ 0 h 4316"/>
                  <a:gd name="T2" fmla="*/ 412 w 424"/>
                  <a:gd name="T3" fmla="*/ 0 h 4316"/>
                  <a:gd name="T4" fmla="*/ 316 w 424"/>
                  <a:gd name="T5" fmla="*/ 222 h 4316"/>
                  <a:gd name="T6" fmla="*/ 239 w 424"/>
                  <a:gd name="T7" fmla="*/ 462 h 4316"/>
                  <a:gd name="T8" fmla="*/ 167 w 424"/>
                  <a:gd name="T9" fmla="*/ 707 h 4316"/>
                  <a:gd name="T10" fmla="*/ 107 w 424"/>
                  <a:gd name="T11" fmla="*/ 971 h 4316"/>
                  <a:gd name="T12" fmla="*/ 65 w 424"/>
                  <a:gd name="T13" fmla="*/ 1247 h 4316"/>
                  <a:gd name="T14" fmla="*/ 29 w 424"/>
                  <a:gd name="T15" fmla="*/ 1529 h 4316"/>
                  <a:gd name="T16" fmla="*/ 6 w 424"/>
                  <a:gd name="T17" fmla="*/ 1822 h 4316"/>
                  <a:gd name="T18" fmla="*/ 0 w 424"/>
                  <a:gd name="T19" fmla="*/ 2122 h 4316"/>
                  <a:gd name="T20" fmla="*/ 6 w 424"/>
                  <a:gd name="T21" fmla="*/ 2404 h 4316"/>
                  <a:gd name="T22" fmla="*/ 24 w 424"/>
                  <a:gd name="T23" fmla="*/ 2686 h 4316"/>
                  <a:gd name="T24" fmla="*/ 47 w 424"/>
                  <a:gd name="T25" fmla="*/ 2961 h 4316"/>
                  <a:gd name="T26" fmla="*/ 89 w 424"/>
                  <a:gd name="T27" fmla="*/ 3243 h 4316"/>
                  <a:gd name="T28" fmla="*/ 137 w 424"/>
                  <a:gd name="T29" fmla="*/ 3519 h 4316"/>
                  <a:gd name="T30" fmla="*/ 197 w 424"/>
                  <a:gd name="T31" fmla="*/ 3788 h 4316"/>
                  <a:gd name="T32" fmla="*/ 269 w 424"/>
                  <a:gd name="T33" fmla="*/ 4058 h 4316"/>
                  <a:gd name="T34" fmla="*/ 346 w 424"/>
                  <a:gd name="T35" fmla="*/ 4316 h 4316"/>
                  <a:gd name="T36" fmla="*/ 358 w 424"/>
                  <a:gd name="T37" fmla="*/ 4316 h 4316"/>
                  <a:gd name="T38" fmla="*/ 281 w 424"/>
                  <a:gd name="T39" fmla="*/ 4058 h 4316"/>
                  <a:gd name="T40" fmla="*/ 209 w 424"/>
                  <a:gd name="T41" fmla="*/ 3788 h 4316"/>
                  <a:gd name="T42" fmla="*/ 149 w 424"/>
                  <a:gd name="T43" fmla="*/ 3519 h 4316"/>
                  <a:gd name="T44" fmla="*/ 101 w 424"/>
                  <a:gd name="T45" fmla="*/ 3243 h 4316"/>
                  <a:gd name="T46" fmla="*/ 59 w 424"/>
                  <a:gd name="T47" fmla="*/ 2961 h 4316"/>
                  <a:gd name="T48" fmla="*/ 35 w 424"/>
                  <a:gd name="T49" fmla="*/ 2686 h 4316"/>
                  <a:gd name="T50" fmla="*/ 18 w 424"/>
                  <a:gd name="T51" fmla="*/ 2404 h 4316"/>
                  <a:gd name="T52" fmla="*/ 12 w 424"/>
                  <a:gd name="T53" fmla="*/ 2122 h 4316"/>
                  <a:gd name="T54" fmla="*/ 18 w 424"/>
                  <a:gd name="T55" fmla="*/ 1822 h 4316"/>
                  <a:gd name="T56" fmla="*/ 41 w 424"/>
                  <a:gd name="T57" fmla="*/ 1529 h 4316"/>
                  <a:gd name="T58" fmla="*/ 71 w 424"/>
                  <a:gd name="T59" fmla="*/ 1247 h 4316"/>
                  <a:gd name="T60" fmla="*/ 119 w 424"/>
                  <a:gd name="T61" fmla="*/ 971 h 4316"/>
                  <a:gd name="T62" fmla="*/ 179 w 424"/>
                  <a:gd name="T63" fmla="*/ 707 h 4316"/>
                  <a:gd name="T64" fmla="*/ 245 w 424"/>
                  <a:gd name="T65" fmla="*/ 462 h 4316"/>
                  <a:gd name="T66" fmla="*/ 328 w 424"/>
                  <a:gd name="T67" fmla="*/ 222 h 4316"/>
                  <a:gd name="T68" fmla="*/ 424 w 424"/>
                  <a:gd name="T69" fmla="*/ 0 h 4316"/>
                  <a:gd name="T70" fmla="*/ 424 w 424"/>
                  <a:gd name="T7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4113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>
                  <a:gd name="T0" fmla="*/ 12 w 574"/>
                  <a:gd name="T1" fmla="*/ 2146 h 4316"/>
                  <a:gd name="T2" fmla="*/ 24 w 574"/>
                  <a:gd name="T3" fmla="*/ 1846 h 4316"/>
                  <a:gd name="T4" fmla="*/ 54 w 574"/>
                  <a:gd name="T5" fmla="*/ 1559 h 4316"/>
                  <a:gd name="T6" fmla="*/ 96 w 574"/>
                  <a:gd name="T7" fmla="*/ 1277 h 4316"/>
                  <a:gd name="T8" fmla="*/ 162 w 574"/>
                  <a:gd name="T9" fmla="*/ 1001 h 4316"/>
                  <a:gd name="T10" fmla="*/ 239 w 574"/>
                  <a:gd name="T11" fmla="*/ 731 h 4316"/>
                  <a:gd name="T12" fmla="*/ 335 w 574"/>
                  <a:gd name="T13" fmla="*/ 480 h 4316"/>
                  <a:gd name="T14" fmla="*/ 449 w 574"/>
                  <a:gd name="T15" fmla="*/ 234 h 4316"/>
                  <a:gd name="T16" fmla="*/ 574 w 574"/>
                  <a:gd name="T17" fmla="*/ 0 h 4316"/>
                  <a:gd name="T18" fmla="*/ 562 w 574"/>
                  <a:gd name="T19" fmla="*/ 0 h 4316"/>
                  <a:gd name="T20" fmla="*/ 437 w 574"/>
                  <a:gd name="T21" fmla="*/ 234 h 4316"/>
                  <a:gd name="T22" fmla="*/ 323 w 574"/>
                  <a:gd name="T23" fmla="*/ 480 h 4316"/>
                  <a:gd name="T24" fmla="*/ 227 w 574"/>
                  <a:gd name="T25" fmla="*/ 737 h 4316"/>
                  <a:gd name="T26" fmla="*/ 150 w 574"/>
                  <a:gd name="T27" fmla="*/ 1001 h 4316"/>
                  <a:gd name="T28" fmla="*/ 84 w 574"/>
                  <a:gd name="T29" fmla="*/ 1277 h 4316"/>
                  <a:gd name="T30" fmla="*/ 42 w 574"/>
                  <a:gd name="T31" fmla="*/ 1559 h 4316"/>
                  <a:gd name="T32" fmla="*/ 12 w 574"/>
                  <a:gd name="T33" fmla="*/ 1852 h 4316"/>
                  <a:gd name="T34" fmla="*/ 0 w 574"/>
                  <a:gd name="T35" fmla="*/ 2146 h 4316"/>
                  <a:gd name="T36" fmla="*/ 6 w 574"/>
                  <a:gd name="T37" fmla="*/ 2434 h 4316"/>
                  <a:gd name="T38" fmla="*/ 30 w 574"/>
                  <a:gd name="T39" fmla="*/ 2715 h 4316"/>
                  <a:gd name="T40" fmla="*/ 66 w 574"/>
                  <a:gd name="T41" fmla="*/ 2997 h 4316"/>
                  <a:gd name="T42" fmla="*/ 120 w 574"/>
                  <a:gd name="T43" fmla="*/ 3273 h 4316"/>
                  <a:gd name="T44" fmla="*/ 191 w 574"/>
                  <a:gd name="T45" fmla="*/ 3549 h 4316"/>
                  <a:gd name="T46" fmla="*/ 275 w 574"/>
                  <a:gd name="T47" fmla="*/ 3812 h 4316"/>
                  <a:gd name="T48" fmla="*/ 371 w 574"/>
                  <a:gd name="T49" fmla="*/ 4070 h 4316"/>
                  <a:gd name="T50" fmla="*/ 484 w 574"/>
                  <a:gd name="T51" fmla="*/ 4316 h 4316"/>
                  <a:gd name="T52" fmla="*/ 496 w 574"/>
                  <a:gd name="T53" fmla="*/ 4316 h 4316"/>
                  <a:gd name="T54" fmla="*/ 383 w 574"/>
                  <a:gd name="T55" fmla="*/ 4070 h 4316"/>
                  <a:gd name="T56" fmla="*/ 287 w 574"/>
                  <a:gd name="T57" fmla="*/ 3812 h 4316"/>
                  <a:gd name="T58" fmla="*/ 203 w 574"/>
                  <a:gd name="T59" fmla="*/ 3549 h 4316"/>
                  <a:gd name="T60" fmla="*/ 132 w 574"/>
                  <a:gd name="T61" fmla="*/ 3273 h 4316"/>
                  <a:gd name="T62" fmla="*/ 78 w 574"/>
                  <a:gd name="T63" fmla="*/ 2997 h 4316"/>
                  <a:gd name="T64" fmla="*/ 42 w 574"/>
                  <a:gd name="T65" fmla="*/ 2715 h 4316"/>
                  <a:gd name="T66" fmla="*/ 18 w 574"/>
                  <a:gd name="T67" fmla="*/ 2434 h 4316"/>
                  <a:gd name="T68" fmla="*/ 12 w 574"/>
                  <a:gd name="T69" fmla="*/ 2146 h 4316"/>
                  <a:gd name="T70" fmla="*/ 12 w 574"/>
                  <a:gd name="T71" fmla="*/ 214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4114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>
                  <a:gd name="T0" fmla="*/ 12 w 735"/>
                  <a:gd name="T1" fmla="*/ 2098 h 4316"/>
                  <a:gd name="T2" fmla="*/ 29 w 735"/>
                  <a:gd name="T3" fmla="*/ 1798 h 4316"/>
                  <a:gd name="T4" fmla="*/ 71 w 735"/>
                  <a:gd name="T5" fmla="*/ 1505 h 4316"/>
                  <a:gd name="T6" fmla="*/ 131 w 735"/>
                  <a:gd name="T7" fmla="*/ 1223 h 4316"/>
                  <a:gd name="T8" fmla="*/ 215 w 735"/>
                  <a:gd name="T9" fmla="*/ 941 h 4316"/>
                  <a:gd name="T10" fmla="*/ 316 w 735"/>
                  <a:gd name="T11" fmla="*/ 689 h 4316"/>
                  <a:gd name="T12" fmla="*/ 442 w 735"/>
                  <a:gd name="T13" fmla="*/ 444 h 4316"/>
                  <a:gd name="T14" fmla="*/ 580 w 735"/>
                  <a:gd name="T15" fmla="*/ 216 h 4316"/>
                  <a:gd name="T16" fmla="*/ 735 w 735"/>
                  <a:gd name="T17" fmla="*/ 0 h 4316"/>
                  <a:gd name="T18" fmla="*/ 723 w 735"/>
                  <a:gd name="T19" fmla="*/ 0 h 4316"/>
                  <a:gd name="T20" fmla="*/ 568 w 735"/>
                  <a:gd name="T21" fmla="*/ 210 h 4316"/>
                  <a:gd name="T22" fmla="*/ 430 w 735"/>
                  <a:gd name="T23" fmla="*/ 438 h 4316"/>
                  <a:gd name="T24" fmla="*/ 311 w 735"/>
                  <a:gd name="T25" fmla="*/ 683 h 4316"/>
                  <a:gd name="T26" fmla="*/ 209 w 735"/>
                  <a:gd name="T27" fmla="*/ 941 h 4316"/>
                  <a:gd name="T28" fmla="*/ 125 w 735"/>
                  <a:gd name="T29" fmla="*/ 1217 h 4316"/>
                  <a:gd name="T30" fmla="*/ 59 w 735"/>
                  <a:gd name="T31" fmla="*/ 1505 h 4316"/>
                  <a:gd name="T32" fmla="*/ 18 w 735"/>
                  <a:gd name="T33" fmla="*/ 1798 h 4316"/>
                  <a:gd name="T34" fmla="*/ 0 w 735"/>
                  <a:gd name="T35" fmla="*/ 2098 h 4316"/>
                  <a:gd name="T36" fmla="*/ 6 w 735"/>
                  <a:gd name="T37" fmla="*/ 2404 h 4316"/>
                  <a:gd name="T38" fmla="*/ 29 w 735"/>
                  <a:gd name="T39" fmla="*/ 2709 h 4316"/>
                  <a:gd name="T40" fmla="*/ 77 w 735"/>
                  <a:gd name="T41" fmla="*/ 3015 h 4316"/>
                  <a:gd name="T42" fmla="*/ 149 w 735"/>
                  <a:gd name="T43" fmla="*/ 3315 h 4316"/>
                  <a:gd name="T44" fmla="*/ 227 w 735"/>
                  <a:gd name="T45" fmla="*/ 3573 h 4316"/>
                  <a:gd name="T46" fmla="*/ 316 w 735"/>
                  <a:gd name="T47" fmla="*/ 3824 h 4316"/>
                  <a:gd name="T48" fmla="*/ 424 w 735"/>
                  <a:gd name="T49" fmla="*/ 4076 h 4316"/>
                  <a:gd name="T50" fmla="*/ 544 w 735"/>
                  <a:gd name="T51" fmla="*/ 4316 h 4316"/>
                  <a:gd name="T52" fmla="*/ 556 w 735"/>
                  <a:gd name="T53" fmla="*/ 4316 h 4316"/>
                  <a:gd name="T54" fmla="*/ 436 w 735"/>
                  <a:gd name="T55" fmla="*/ 4076 h 4316"/>
                  <a:gd name="T56" fmla="*/ 328 w 735"/>
                  <a:gd name="T57" fmla="*/ 3824 h 4316"/>
                  <a:gd name="T58" fmla="*/ 239 w 735"/>
                  <a:gd name="T59" fmla="*/ 3573 h 4316"/>
                  <a:gd name="T60" fmla="*/ 161 w 735"/>
                  <a:gd name="T61" fmla="*/ 3315 h 4316"/>
                  <a:gd name="T62" fmla="*/ 89 w 735"/>
                  <a:gd name="T63" fmla="*/ 3015 h 4316"/>
                  <a:gd name="T64" fmla="*/ 41 w 735"/>
                  <a:gd name="T65" fmla="*/ 2709 h 4316"/>
                  <a:gd name="T66" fmla="*/ 18 w 735"/>
                  <a:gd name="T67" fmla="*/ 2404 h 4316"/>
                  <a:gd name="T68" fmla="*/ 12 w 735"/>
                  <a:gd name="T69" fmla="*/ 2098 h 4316"/>
                  <a:gd name="T70" fmla="*/ 12 w 735"/>
                  <a:gd name="T71" fmla="*/ 209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4115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>
                  <a:gd name="T0" fmla="*/ 18 w 837"/>
                  <a:gd name="T1" fmla="*/ 1948 h 4316"/>
                  <a:gd name="T2" fmla="*/ 48 w 837"/>
                  <a:gd name="T3" fmla="*/ 1708 h 4316"/>
                  <a:gd name="T4" fmla="*/ 96 w 837"/>
                  <a:gd name="T5" fmla="*/ 1475 h 4316"/>
                  <a:gd name="T6" fmla="*/ 161 w 837"/>
                  <a:gd name="T7" fmla="*/ 1235 h 4316"/>
                  <a:gd name="T8" fmla="*/ 251 w 837"/>
                  <a:gd name="T9" fmla="*/ 995 h 4316"/>
                  <a:gd name="T10" fmla="*/ 365 w 837"/>
                  <a:gd name="T11" fmla="*/ 755 h 4316"/>
                  <a:gd name="T12" fmla="*/ 496 w 837"/>
                  <a:gd name="T13" fmla="*/ 510 h 4316"/>
                  <a:gd name="T14" fmla="*/ 658 w 837"/>
                  <a:gd name="T15" fmla="*/ 258 h 4316"/>
                  <a:gd name="T16" fmla="*/ 741 w 837"/>
                  <a:gd name="T17" fmla="*/ 132 h 4316"/>
                  <a:gd name="T18" fmla="*/ 837 w 837"/>
                  <a:gd name="T19" fmla="*/ 0 h 4316"/>
                  <a:gd name="T20" fmla="*/ 825 w 837"/>
                  <a:gd name="T21" fmla="*/ 0 h 4316"/>
                  <a:gd name="T22" fmla="*/ 729 w 837"/>
                  <a:gd name="T23" fmla="*/ 132 h 4316"/>
                  <a:gd name="T24" fmla="*/ 640 w 837"/>
                  <a:gd name="T25" fmla="*/ 258 h 4316"/>
                  <a:gd name="T26" fmla="*/ 562 w 837"/>
                  <a:gd name="T27" fmla="*/ 384 h 4316"/>
                  <a:gd name="T28" fmla="*/ 484 w 837"/>
                  <a:gd name="T29" fmla="*/ 510 h 4316"/>
                  <a:gd name="T30" fmla="*/ 353 w 837"/>
                  <a:gd name="T31" fmla="*/ 755 h 4316"/>
                  <a:gd name="T32" fmla="*/ 239 w 837"/>
                  <a:gd name="T33" fmla="*/ 995 h 4316"/>
                  <a:gd name="T34" fmla="*/ 150 w 837"/>
                  <a:gd name="T35" fmla="*/ 1235 h 4316"/>
                  <a:gd name="T36" fmla="*/ 84 w 837"/>
                  <a:gd name="T37" fmla="*/ 1469 h 4316"/>
                  <a:gd name="T38" fmla="*/ 36 w 837"/>
                  <a:gd name="T39" fmla="*/ 1702 h 4316"/>
                  <a:gd name="T40" fmla="*/ 6 w 837"/>
                  <a:gd name="T41" fmla="*/ 1942 h 4316"/>
                  <a:gd name="T42" fmla="*/ 0 w 837"/>
                  <a:gd name="T43" fmla="*/ 2200 h 4316"/>
                  <a:gd name="T44" fmla="*/ 12 w 837"/>
                  <a:gd name="T45" fmla="*/ 2470 h 4316"/>
                  <a:gd name="T46" fmla="*/ 48 w 837"/>
                  <a:gd name="T47" fmla="*/ 2739 h 4316"/>
                  <a:gd name="T48" fmla="*/ 114 w 837"/>
                  <a:gd name="T49" fmla="*/ 3027 h 4316"/>
                  <a:gd name="T50" fmla="*/ 150 w 837"/>
                  <a:gd name="T51" fmla="*/ 3171 h 4316"/>
                  <a:gd name="T52" fmla="*/ 197 w 837"/>
                  <a:gd name="T53" fmla="*/ 3321 h 4316"/>
                  <a:gd name="T54" fmla="*/ 245 w 837"/>
                  <a:gd name="T55" fmla="*/ 3477 h 4316"/>
                  <a:gd name="T56" fmla="*/ 305 w 837"/>
                  <a:gd name="T57" fmla="*/ 3639 h 4316"/>
                  <a:gd name="T58" fmla="*/ 365 w 837"/>
                  <a:gd name="T59" fmla="*/ 3800 h 4316"/>
                  <a:gd name="T60" fmla="*/ 437 w 837"/>
                  <a:gd name="T61" fmla="*/ 3968 h 4316"/>
                  <a:gd name="T62" fmla="*/ 508 w 837"/>
                  <a:gd name="T63" fmla="*/ 4136 h 4316"/>
                  <a:gd name="T64" fmla="*/ 592 w 837"/>
                  <a:gd name="T65" fmla="*/ 4316 h 4316"/>
                  <a:gd name="T66" fmla="*/ 604 w 837"/>
                  <a:gd name="T67" fmla="*/ 4316 h 4316"/>
                  <a:gd name="T68" fmla="*/ 520 w 837"/>
                  <a:gd name="T69" fmla="*/ 4136 h 4316"/>
                  <a:gd name="T70" fmla="*/ 448 w 837"/>
                  <a:gd name="T71" fmla="*/ 3968 h 4316"/>
                  <a:gd name="T72" fmla="*/ 377 w 837"/>
                  <a:gd name="T73" fmla="*/ 3800 h 4316"/>
                  <a:gd name="T74" fmla="*/ 317 w 837"/>
                  <a:gd name="T75" fmla="*/ 3639 h 4316"/>
                  <a:gd name="T76" fmla="*/ 257 w 837"/>
                  <a:gd name="T77" fmla="*/ 3477 h 4316"/>
                  <a:gd name="T78" fmla="*/ 209 w 837"/>
                  <a:gd name="T79" fmla="*/ 3327 h 4316"/>
                  <a:gd name="T80" fmla="*/ 161 w 837"/>
                  <a:gd name="T81" fmla="*/ 3171 h 4316"/>
                  <a:gd name="T82" fmla="*/ 126 w 837"/>
                  <a:gd name="T83" fmla="*/ 3027 h 4316"/>
                  <a:gd name="T84" fmla="*/ 60 w 837"/>
                  <a:gd name="T85" fmla="*/ 2739 h 4316"/>
                  <a:gd name="T86" fmla="*/ 24 w 837"/>
                  <a:gd name="T87" fmla="*/ 2470 h 4316"/>
                  <a:gd name="T88" fmla="*/ 12 w 837"/>
                  <a:gd name="T89" fmla="*/ 2206 h 4316"/>
                  <a:gd name="T90" fmla="*/ 18 w 837"/>
                  <a:gd name="T91" fmla="*/ 1948 h 4316"/>
                  <a:gd name="T92" fmla="*/ 18 w 837"/>
                  <a:gd name="T93" fmla="*/ 194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</p:grpSp>
        <p:sp>
          <p:nvSpPr>
            <p:cNvPr id="411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>
                <a:gd name="T0" fmla="*/ 0 w 604"/>
                <a:gd name="T1" fmla="*/ 54 h 1415"/>
                <a:gd name="T2" fmla="*/ 42 w 604"/>
                <a:gd name="T3" fmla="*/ 228 h 1415"/>
                <a:gd name="T4" fmla="*/ 96 w 604"/>
                <a:gd name="T5" fmla="*/ 402 h 1415"/>
                <a:gd name="T6" fmla="*/ 161 w 604"/>
                <a:gd name="T7" fmla="*/ 576 h 1415"/>
                <a:gd name="T8" fmla="*/ 227 w 604"/>
                <a:gd name="T9" fmla="*/ 744 h 1415"/>
                <a:gd name="T10" fmla="*/ 305 w 604"/>
                <a:gd name="T11" fmla="*/ 917 h 1415"/>
                <a:gd name="T12" fmla="*/ 389 w 604"/>
                <a:gd name="T13" fmla="*/ 1085 h 1415"/>
                <a:gd name="T14" fmla="*/ 484 w 604"/>
                <a:gd name="T15" fmla="*/ 1253 h 1415"/>
                <a:gd name="T16" fmla="*/ 586 w 604"/>
                <a:gd name="T17" fmla="*/ 1415 h 1415"/>
                <a:gd name="T18" fmla="*/ 604 w 604"/>
                <a:gd name="T19" fmla="*/ 1415 h 1415"/>
                <a:gd name="T20" fmla="*/ 496 w 604"/>
                <a:gd name="T21" fmla="*/ 1247 h 1415"/>
                <a:gd name="T22" fmla="*/ 401 w 604"/>
                <a:gd name="T23" fmla="*/ 1073 h 1415"/>
                <a:gd name="T24" fmla="*/ 311 w 604"/>
                <a:gd name="T25" fmla="*/ 899 h 1415"/>
                <a:gd name="T26" fmla="*/ 233 w 604"/>
                <a:gd name="T27" fmla="*/ 720 h 1415"/>
                <a:gd name="T28" fmla="*/ 161 w 604"/>
                <a:gd name="T29" fmla="*/ 546 h 1415"/>
                <a:gd name="T30" fmla="*/ 102 w 604"/>
                <a:gd name="T31" fmla="*/ 366 h 1415"/>
                <a:gd name="T32" fmla="*/ 48 w 604"/>
                <a:gd name="T33" fmla="*/ 180 h 1415"/>
                <a:gd name="T34" fmla="*/ 0 w 604"/>
                <a:gd name="T35" fmla="*/ 0 h 1415"/>
                <a:gd name="T36" fmla="*/ 0 w 604"/>
                <a:gd name="T37" fmla="*/ 54 h 1415"/>
                <a:gd name="T38" fmla="*/ 0 w 604"/>
                <a:gd name="T39" fmla="*/ 54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nl-NL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>
                <a:gd name="T0" fmla="*/ 0 w 227"/>
                <a:gd name="T1" fmla="*/ 30 h 426"/>
                <a:gd name="T2" fmla="*/ 108 w 227"/>
                <a:gd name="T3" fmla="*/ 240 h 426"/>
                <a:gd name="T4" fmla="*/ 215 w 227"/>
                <a:gd name="T5" fmla="*/ 426 h 426"/>
                <a:gd name="T6" fmla="*/ 227 w 227"/>
                <a:gd name="T7" fmla="*/ 426 h 426"/>
                <a:gd name="T8" fmla="*/ 167 w 227"/>
                <a:gd name="T9" fmla="*/ 330 h 426"/>
                <a:gd name="T10" fmla="*/ 114 w 227"/>
                <a:gd name="T11" fmla="*/ 222 h 426"/>
                <a:gd name="T12" fmla="*/ 0 w 227"/>
                <a:gd name="T13" fmla="*/ 0 h 426"/>
                <a:gd name="T14" fmla="*/ 0 w 227"/>
                <a:gd name="T15" fmla="*/ 30 h 426"/>
                <a:gd name="T16" fmla="*/ 0 w 227"/>
                <a:gd name="T17" fmla="*/ 3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nl-NL"/>
            </a:p>
          </p:txBody>
        </p:sp>
        <p:sp>
          <p:nvSpPr>
            <p:cNvPr id="411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>
                <a:gd name="T0" fmla="*/ 981 w 981"/>
                <a:gd name="T1" fmla="*/ 1786 h 1786"/>
                <a:gd name="T2" fmla="*/ 981 w 981"/>
                <a:gd name="T3" fmla="*/ 1720 h 1786"/>
                <a:gd name="T4" fmla="*/ 969 w 981"/>
                <a:gd name="T5" fmla="*/ 1666 h 1786"/>
                <a:gd name="T6" fmla="*/ 957 w 981"/>
                <a:gd name="T7" fmla="*/ 1613 h 1786"/>
                <a:gd name="T8" fmla="*/ 921 w 981"/>
                <a:gd name="T9" fmla="*/ 1487 h 1786"/>
                <a:gd name="T10" fmla="*/ 885 w 981"/>
                <a:gd name="T11" fmla="*/ 1361 h 1786"/>
                <a:gd name="T12" fmla="*/ 796 w 981"/>
                <a:gd name="T13" fmla="*/ 1121 h 1786"/>
                <a:gd name="T14" fmla="*/ 682 w 981"/>
                <a:gd name="T15" fmla="*/ 899 h 1786"/>
                <a:gd name="T16" fmla="*/ 562 w 981"/>
                <a:gd name="T17" fmla="*/ 689 h 1786"/>
                <a:gd name="T18" fmla="*/ 431 w 981"/>
                <a:gd name="T19" fmla="*/ 498 h 1786"/>
                <a:gd name="T20" fmla="*/ 293 w 981"/>
                <a:gd name="T21" fmla="*/ 318 h 1786"/>
                <a:gd name="T22" fmla="*/ 150 w 981"/>
                <a:gd name="T23" fmla="*/ 150 h 1786"/>
                <a:gd name="T24" fmla="*/ 12 w 981"/>
                <a:gd name="T25" fmla="*/ 0 h 1786"/>
                <a:gd name="T26" fmla="*/ 0 w 981"/>
                <a:gd name="T27" fmla="*/ 0 h 1786"/>
                <a:gd name="T28" fmla="*/ 138 w 981"/>
                <a:gd name="T29" fmla="*/ 150 h 1786"/>
                <a:gd name="T30" fmla="*/ 275 w 981"/>
                <a:gd name="T31" fmla="*/ 318 h 1786"/>
                <a:gd name="T32" fmla="*/ 413 w 981"/>
                <a:gd name="T33" fmla="*/ 498 h 1786"/>
                <a:gd name="T34" fmla="*/ 545 w 981"/>
                <a:gd name="T35" fmla="*/ 689 h 1786"/>
                <a:gd name="T36" fmla="*/ 670 w 981"/>
                <a:gd name="T37" fmla="*/ 899 h 1786"/>
                <a:gd name="T38" fmla="*/ 778 w 981"/>
                <a:gd name="T39" fmla="*/ 1121 h 1786"/>
                <a:gd name="T40" fmla="*/ 873 w 981"/>
                <a:gd name="T41" fmla="*/ 1361 h 1786"/>
                <a:gd name="T42" fmla="*/ 909 w 981"/>
                <a:gd name="T43" fmla="*/ 1487 h 1786"/>
                <a:gd name="T44" fmla="*/ 945 w 981"/>
                <a:gd name="T45" fmla="*/ 1619 h 1786"/>
                <a:gd name="T46" fmla="*/ 963 w 981"/>
                <a:gd name="T47" fmla="*/ 1702 h 1786"/>
                <a:gd name="T48" fmla="*/ 981 w 981"/>
                <a:gd name="T49" fmla="*/ 1786 h 1786"/>
                <a:gd name="T50" fmla="*/ 981 w 981"/>
                <a:gd name="T51" fmla="*/ 1786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nl-NL"/>
            </a:p>
          </p:txBody>
        </p:sp>
        <p:sp>
          <p:nvSpPr>
            <p:cNvPr id="103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41 w 717"/>
                <a:gd name="T1" fmla="*/ 845 h 845"/>
                <a:gd name="T2" fmla="*/ 741 w 717"/>
                <a:gd name="T3" fmla="*/ 821 h 845"/>
                <a:gd name="T4" fmla="*/ 598 w 717"/>
                <a:gd name="T5" fmla="*/ 605 h 845"/>
                <a:gd name="T6" fmla="*/ 418 w 717"/>
                <a:gd name="T7" fmla="*/ 396 h 845"/>
                <a:gd name="T8" fmla="*/ 233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21 w 717"/>
                <a:gd name="T15" fmla="*/ 198 h 845"/>
                <a:gd name="T16" fmla="*/ 412 w 717"/>
                <a:gd name="T17" fmla="*/ 408 h 845"/>
                <a:gd name="T18" fmla="*/ 592 w 717"/>
                <a:gd name="T19" fmla="*/ 623 h 845"/>
                <a:gd name="T20" fmla="*/ 741 w 717"/>
                <a:gd name="T21" fmla="*/ 845 h 845"/>
                <a:gd name="T22" fmla="*/ 741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104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19 w 407"/>
                <a:gd name="T1" fmla="*/ 414 h 414"/>
                <a:gd name="T2" fmla="*/ 419 w 407"/>
                <a:gd name="T3" fmla="*/ 396 h 414"/>
                <a:gd name="T4" fmla="*/ 234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28 w 407"/>
                <a:gd name="T13" fmla="*/ 204 h 414"/>
                <a:gd name="T14" fmla="*/ 419 w 407"/>
                <a:gd name="T15" fmla="*/ 414 h 414"/>
                <a:gd name="T16" fmla="*/ 419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>
                <a:gd name="T0" fmla="*/ 0 w 855"/>
                <a:gd name="T1" fmla="*/ 1361 h 1409"/>
                <a:gd name="T2" fmla="*/ 0 w 855"/>
                <a:gd name="T3" fmla="*/ 1409 h 1409"/>
                <a:gd name="T4" fmla="*/ 54 w 855"/>
                <a:gd name="T5" fmla="*/ 1211 h 1409"/>
                <a:gd name="T6" fmla="*/ 126 w 855"/>
                <a:gd name="T7" fmla="*/ 1013 h 1409"/>
                <a:gd name="T8" fmla="*/ 215 w 855"/>
                <a:gd name="T9" fmla="*/ 827 h 1409"/>
                <a:gd name="T10" fmla="*/ 311 w 855"/>
                <a:gd name="T11" fmla="*/ 647 h 1409"/>
                <a:gd name="T12" fmla="*/ 431 w 855"/>
                <a:gd name="T13" fmla="*/ 474 h 1409"/>
                <a:gd name="T14" fmla="*/ 556 w 855"/>
                <a:gd name="T15" fmla="*/ 312 h 1409"/>
                <a:gd name="T16" fmla="*/ 700 w 855"/>
                <a:gd name="T17" fmla="*/ 150 h 1409"/>
                <a:gd name="T18" fmla="*/ 855 w 855"/>
                <a:gd name="T19" fmla="*/ 0 h 1409"/>
                <a:gd name="T20" fmla="*/ 837 w 855"/>
                <a:gd name="T21" fmla="*/ 0 h 1409"/>
                <a:gd name="T22" fmla="*/ 688 w 855"/>
                <a:gd name="T23" fmla="*/ 144 h 1409"/>
                <a:gd name="T24" fmla="*/ 550 w 855"/>
                <a:gd name="T25" fmla="*/ 300 h 1409"/>
                <a:gd name="T26" fmla="*/ 425 w 855"/>
                <a:gd name="T27" fmla="*/ 462 h 1409"/>
                <a:gd name="T28" fmla="*/ 311 w 855"/>
                <a:gd name="T29" fmla="*/ 629 h 1409"/>
                <a:gd name="T30" fmla="*/ 215 w 855"/>
                <a:gd name="T31" fmla="*/ 803 h 1409"/>
                <a:gd name="T32" fmla="*/ 132 w 855"/>
                <a:gd name="T33" fmla="*/ 983 h 1409"/>
                <a:gd name="T34" fmla="*/ 60 w 855"/>
                <a:gd name="T35" fmla="*/ 1169 h 1409"/>
                <a:gd name="T36" fmla="*/ 0 w 855"/>
                <a:gd name="T37" fmla="*/ 1361 h 1409"/>
                <a:gd name="T38" fmla="*/ 0 w 855"/>
                <a:gd name="T39" fmla="*/ 1361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nl-NL"/>
            </a:p>
          </p:txBody>
        </p:sp>
        <p:sp>
          <p:nvSpPr>
            <p:cNvPr id="104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610 w 586"/>
                <a:gd name="T1" fmla="*/ 0 h 599"/>
                <a:gd name="T2" fmla="*/ 592 w 586"/>
                <a:gd name="T3" fmla="*/ 0 h 599"/>
                <a:gd name="T4" fmla="*/ 419 w 586"/>
                <a:gd name="T5" fmla="*/ 132 h 599"/>
                <a:gd name="T6" fmla="*/ 269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69 w 586"/>
                <a:gd name="T17" fmla="*/ 282 h 599"/>
                <a:gd name="T18" fmla="*/ 425 w 586"/>
                <a:gd name="T19" fmla="*/ 138 h 599"/>
                <a:gd name="T20" fmla="*/ 610 w 586"/>
                <a:gd name="T21" fmla="*/ 0 h 599"/>
                <a:gd name="T22" fmla="*/ 610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104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81 w 269"/>
                <a:gd name="T1" fmla="*/ 0 h 252"/>
                <a:gd name="T2" fmla="*/ 263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81 w 269"/>
                <a:gd name="T15" fmla="*/ 0 h 252"/>
                <a:gd name="T16" fmla="*/ 281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104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104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104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050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051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052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053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054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</p:grpSp>
        <p:sp>
          <p:nvSpPr>
            <p:cNvPr id="1048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1049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413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te bewerken</a:t>
            </a:r>
          </a:p>
        </p:txBody>
      </p:sp>
      <p:sp>
        <p:nvSpPr>
          <p:cNvPr id="413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3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3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EBCD7231-824B-4922-A884-47E887B0979F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  <p:sp>
        <p:nvSpPr>
          <p:cNvPr id="413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4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lesoverhetgebit.nl/" TargetMode="External"/><Relationship Id="rId2" Type="http://schemas.openxmlformats.org/officeDocument/2006/relationships/hyperlink" Target="http://www.nmt.nl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/>
              <a:t>Opleiding tandartsassistent</a:t>
            </a:r>
          </a:p>
          <a:p>
            <a:pPr eaLnBrk="1" hangingPunct="1">
              <a:defRPr/>
            </a:pPr>
            <a:r>
              <a:rPr lang="nl-NL" dirty="0"/>
              <a:t>Noorderpoort</a:t>
            </a:r>
          </a:p>
          <a:p>
            <a:pPr eaLnBrk="1" hangingPunct="1">
              <a:defRPr/>
            </a:pPr>
            <a:r>
              <a:rPr lang="nl-NL" dirty="0"/>
              <a:t>Kerntaak 1 (Adm. Deel)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/>
              <a:t>Tandheelkundige Administratie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nl-NL" sz="2800" dirty="0"/>
          </a:p>
          <a:p>
            <a:pPr eaLnBrk="1" hangingPunct="1">
              <a:lnSpc>
                <a:spcPct val="80000"/>
              </a:lnSpc>
              <a:defRPr/>
            </a:pPr>
            <a:r>
              <a:rPr lang="nl-NL" sz="2800" dirty="0"/>
              <a:t>Klikgebit &amp; Implantaten na machtiging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nl-NL" sz="2400" dirty="0">
                <a:effectLst/>
              </a:rPr>
              <a:t>Voor implantaat gedragen protheses voor de onderkaak gaat een eigen bijdrage gelden van 10% van de kosten;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nl-NL" sz="2400" dirty="0">
                <a:effectLst/>
              </a:rPr>
              <a:t>Voor een implantaat gedragen prothese op de bovenkaak gaat een eigen bijdrage gelden van 8% van de kosten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nl-NL" sz="2400" dirty="0">
              <a:effectLst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nl-NL" sz="2800" dirty="0">
                <a:effectLst/>
              </a:rPr>
              <a:t>Vervangende prothese binnen 5 jaar (na machtiging via VECOZO)</a:t>
            </a:r>
            <a:endParaRPr lang="nl-NL" sz="2800" dirty="0"/>
          </a:p>
          <a:p>
            <a:pPr eaLnBrk="1" hangingPunct="1">
              <a:lnSpc>
                <a:spcPct val="80000"/>
              </a:lnSpc>
              <a:defRPr/>
            </a:pPr>
            <a:endParaRPr lang="nl-NL" sz="24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nl-NL" sz="2800" dirty="0"/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nl-NL" sz="2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/>
              <a:t>Tandheelkundige zorg in NL</a:t>
            </a:r>
          </a:p>
        </p:txBody>
      </p:sp>
    </p:spTree>
    <p:extLst>
      <p:ext uri="{BB962C8B-B14F-4D97-AF65-F5344CB8AC3E}">
        <p14:creationId xmlns:p14="http://schemas.microsoft.com/office/powerpoint/2010/main" val="2704925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44824"/>
            <a:ext cx="8229600" cy="46085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nl-NL" sz="2800" dirty="0"/>
              <a:t>Vastgesteld door de </a:t>
            </a:r>
            <a:r>
              <a:rPr lang="nl-NL" sz="2800" dirty="0" err="1"/>
              <a:t>NZa</a:t>
            </a:r>
            <a:r>
              <a:rPr lang="nl-NL" sz="2800" dirty="0"/>
              <a:t> i.o.m. vakorganisaties; KNMT, ANT en NVM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nl-NL" sz="2800" dirty="0"/>
              <a:t>Nederlandse Zorgautoriteit</a:t>
            </a:r>
          </a:p>
          <a:p>
            <a:pPr lvl="4" eaLnBrk="1" hangingPunct="1">
              <a:lnSpc>
                <a:spcPct val="90000"/>
              </a:lnSpc>
              <a:defRPr/>
            </a:pPr>
            <a:endParaRPr lang="nl-NL" sz="2800" dirty="0"/>
          </a:p>
          <a:p>
            <a:pPr eaLnBrk="1" hangingPunct="1">
              <a:lnSpc>
                <a:spcPct val="90000"/>
              </a:lnSpc>
              <a:defRPr/>
            </a:pPr>
            <a:r>
              <a:rPr lang="nl-NL" sz="2800" dirty="0"/>
              <a:t>Afrondingsregels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nl-NL" sz="2800" dirty="0"/>
              <a:t>Puntwaarde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nl-NL" sz="2800" dirty="0"/>
              <a:t>Materiaal- en techniekkosten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nl-NL" sz="2800" dirty="0"/>
              <a:t>Laboratoriumkosten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nl-NL" sz="2800" dirty="0"/>
              <a:t>Uurtarief (U05) machtiging via VECOZO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nl-NL" sz="2800" dirty="0"/>
              <a:t>WLZ (U25/U35) 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nl-NL" sz="2800" dirty="0"/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nl-NL" sz="2800" dirty="0"/>
          </a:p>
          <a:p>
            <a:pPr eaLnBrk="1" hangingPunct="1">
              <a:lnSpc>
                <a:spcPct val="90000"/>
              </a:lnSpc>
              <a:defRPr/>
            </a:pPr>
            <a:endParaRPr lang="nl-NL" sz="2800" dirty="0"/>
          </a:p>
          <a:p>
            <a:pPr eaLnBrk="1" hangingPunct="1">
              <a:lnSpc>
                <a:spcPct val="90000"/>
              </a:lnSpc>
              <a:defRPr/>
            </a:pPr>
            <a:endParaRPr lang="nl-NL" sz="2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nl-NL" dirty="0"/>
              <a:t>Tarievenstelsel voor de  Tandheelkundige zorg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63711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nl-NL" sz="2800" dirty="0"/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nl-NL" sz="2800" dirty="0"/>
          </a:p>
          <a:p>
            <a:pPr eaLnBrk="1" hangingPunct="1">
              <a:lnSpc>
                <a:spcPct val="90000"/>
              </a:lnSpc>
              <a:defRPr/>
            </a:pPr>
            <a:r>
              <a:rPr lang="nl-NL" sz="2800" dirty="0"/>
              <a:t>Tarieven toegankelijk voor pati</a:t>
            </a:r>
            <a:r>
              <a:rPr lang="nl-NL" sz="2800" dirty="0">
                <a:cs typeface="Arial"/>
              </a:rPr>
              <a:t>ënt</a:t>
            </a:r>
          </a:p>
          <a:p>
            <a:pPr eaLnBrk="1" hangingPunct="1">
              <a:lnSpc>
                <a:spcPct val="90000"/>
              </a:lnSpc>
              <a:defRPr/>
            </a:pPr>
            <a:endParaRPr lang="nl-NL" sz="2800" dirty="0">
              <a:cs typeface="Arial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nl-NL" sz="2800" dirty="0">
                <a:cs typeface="Arial"/>
              </a:rPr>
              <a:t>Verrichtingen transparant voor patiënt </a:t>
            </a:r>
          </a:p>
          <a:p>
            <a:pPr eaLnBrk="1" hangingPunct="1">
              <a:lnSpc>
                <a:spcPct val="90000"/>
              </a:lnSpc>
              <a:defRPr/>
            </a:pPr>
            <a:endParaRPr lang="nl-NL" sz="2800" dirty="0"/>
          </a:p>
          <a:p>
            <a:pPr eaLnBrk="1" hangingPunct="1">
              <a:lnSpc>
                <a:spcPct val="90000"/>
              </a:lnSpc>
              <a:defRPr/>
            </a:pPr>
            <a:r>
              <a:rPr lang="nl-NL" sz="2800" dirty="0"/>
              <a:t>Uitspraak over kosten c.q. vergoeding?!</a:t>
            </a:r>
          </a:p>
          <a:p>
            <a:pPr eaLnBrk="1" hangingPunct="1">
              <a:lnSpc>
                <a:spcPct val="90000"/>
              </a:lnSpc>
              <a:defRPr/>
            </a:pPr>
            <a:endParaRPr lang="nl-NL" sz="2800" dirty="0"/>
          </a:p>
          <a:p>
            <a:pPr eaLnBrk="1" hangingPunct="1">
              <a:lnSpc>
                <a:spcPct val="90000"/>
              </a:lnSpc>
              <a:defRPr/>
            </a:pPr>
            <a:endParaRPr lang="nl-NL" sz="2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nl-NL" dirty="0"/>
              <a:t>Tarievenstelsel voor de  Tandheelkundige zorg </a:t>
            </a:r>
          </a:p>
        </p:txBody>
      </p:sp>
    </p:spTree>
    <p:extLst>
      <p:ext uri="{BB962C8B-B14F-4D97-AF65-F5344CB8AC3E}">
        <p14:creationId xmlns:p14="http://schemas.microsoft.com/office/powerpoint/2010/main" val="8807792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784"/>
            <a:ext cx="8229600" cy="504056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nl-NL" sz="2800" dirty="0"/>
          </a:p>
          <a:p>
            <a:pPr eaLnBrk="1" hangingPunct="1">
              <a:lnSpc>
                <a:spcPct val="90000"/>
              </a:lnSpc>
              <a:defRPr/>
            </a:pPr>
            <a:r>
              <a:rPr lang="nl-NL" sz="2800" dirty="0"/>
              <a:t>Machtiging aanvragen via VECOZO en verwerken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nl-NL" sz="2800" dirty="0"/>
              <a:t>Controle op verzekeringsrecht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nl-NL" sz="2800" dirty="0"/>
              <a:t>Begroting maken en verwerken (verplicht vanaf € 250,00)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nl-NL" sz="2800" dirty="0"/>
              <a:t>Een factuur maken en verwerken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nl-NL" sz="2800" dirty="0"/>
              <a:t>Factoring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nl-NL" sz="2800" dirty="0"/>
              <a:t>Geschil factuur</a:t>
            </a:r>
          </a:p>
          <a:p>
            <a:pPr eaLnBrk="1" hangingPunct="1">
              <a:lnSpc>
                <a:spcPct val="80000"/>
              </a:lnSpc>
              <a:defRPr/>
            </a:pPr>
            <a:endParaRPr lang="nl-NL" sz="2800" dirty="0"/>
          </a:p>
          <a:p>
            <a:pPr eaLnBrk="1" hangingPunct="1">
              <a:lnSpc>
                <a:spcPct val="80000"/>
              </a:lnSpc>
              <a:defRPr/>
            </a:pPr>
            <a:r>
              <a:rPr lang="nl-NL" sz="2000" dirty="0"/>
              <a:t>Nuttige websites:  </a:t>
            </a:r>
            <a:r>
              <a:rPr lang="nl-NL" sz="2000" dirty="0">
                <a:hlinkClick r:id="rId2"/>
              </a:rPr>
              <a:t>www.knmt.nl</a:t>
            </a:r>
            <a:endParaRPr lang="nl-NL" sz="2000" dirty="0"/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nl-NL" sz="2000" dirty="0">
                <a:hlinkClick r:id="rId3"/>
              </a:rPr>
              <a:t>                               www.allesoverhetgebit.nl</a:t>
            </a:r>
            <a:endParaRPr lang="nl-NL" sz="2000" dirty="0"/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nl-NL" sz="2800" dirty="0"/>
          </a:p>
          <a:p>
            <a:pPr eaLnBrk="1" hangingPunct="1">
              <a:lnSpc>
                <a:spcPct val="90000"/>
              </a:lnSpc>
              <a:defRPr/>
            </a:pPr>
            <a:endParaRPr lang="nl-NL" sz="2800" dirty="0"/>
          </a:p>
          <a:p>
            <a:pPr eaLnBrk="1" hangingPunct="1">
              <a:lnSpc>
                <a:spcPct val="90000"/>
              </a:lnSpc>
              <a:defRPr/>
            </a:pPr>
            <a:endParaRPr lang="nl-NL" sz="2800" dirty="0"/>
          </a:p>
          <a:p>
            <a:pPr eaLnBrk="1" hangingPunct="1">
              <a:lnSpc>
                <a:spcPct val="90000"/>
              </a:lnSpc>
              <a:defRPr/>
            </a:pPr>
            <a:endParaRPr lang="nl-NL" sz="2800" dirty="0"/>
          </a:p>
          <a:p>
            <a:pPr eaLnBrk="1" hangingPunct="1">
              <a:lnSpc>
                <a:spcPct val="90000"/>
              </a:lnSpc>
              <a:defRPr/>
            </a:pPr>
            <a:endParaRPr lang="nl-NL" sz="2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nl-NL" dirty="0"/>
              <a:t>Tarievenstelsel voor de  Tandheelkundige zorg </a:t>
            </a:r>
          </a:p>
        </p:txBody>
      </p:sp>
    </p:spTree>
    <p:extLst>
      <p:ext uri="{BB962C8B-B14F-4D97-AF65-F5344CB8AC3E}">
        <p14:creationId xmlns:p14="http://schemas.microsoft.com/office/powerpoint/2010/main" val="1159388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/>
              <a:t>Taken van de tandartsassistent: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nl-NL" sz="2800" dirty="0"/>
          </a:p>
          <a:p>
            <a:pPr eaLnBrk="1" hangingPunct="1">
              <a:lnSpc>
                <a:spcPct val="80000"/>
              </a:lnSpc>
              <a:defRPr/>
            </a:pPr>
            <a:r>
              <a:rPr lang="nl-NL" sz="2800" dirty="0"/>
              <a:t>Voorraden controleert en beheert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nl-NL" sz="2800" dirty="0"/>
              <a:t>Voorlichtingsmateriaal actueel houdt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nl-NL" sz="2800" dirty="0"/>
              <a:t>Bestellingen plaatst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nl-NL" sz="2800" dirty="0"/>
              <a:t>De post verwerkt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nl-NL" sz="2800" dirty="0"/>
              <a:t>Kennis heeft van het Nederlands zorgstelsel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nl-NL" sz="2800" dirty="0"/>
              <a:t>Begrotingen en facturen opstelt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nl-NL" sz="2800" dirty="0"/>
              <a:t>Zorg draagt voor de financiële praktijkadministratie inclusief kassahandelingen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nl-NL" sz="2800" dirty="0"/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nl-NL" sz="2800" dirty="0">
              <a:latin typeface="Arial"/>
              <a:cs typeface="Arial"/>
            </a:endParaRPr>
          </a:p>
          <a:p>
            <a:pPr marL="1828800" lvl="4" indent="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nl-NL" sz="1600" dirty="0">
                <a:latin typeface="Arial"/>
                <a:cs typeface="Arial"/>
              </a:rPr>
              <a:t>	</a:t>
            </a:r>
            <a:endParaRPr lang="nl-NL" sz="1600" dirty="0"/>
          </a:p>
          <a:p>
            <a:pPr eaLnBrk="1" hangingPunct="1">
              <a:lnSpc>
                <a:spcPct val="80000"/>
              </a:lnSpc>
              <a:defRPr/>
            </a:pPr>
            <a:endParaRPr lang="nl-NL" sz="2800" dirty="0"/>
          </a:p>
          <a:p>
            <a:pPr eaLnBrk="1" hangingPunct="1">
              <a:lnSpc>
                <a:spcPct val="80000"/>
              </a:lnSpc>
              <a:defRPr/>
            </a:pPr>
            <a:endParaRPr lang="nl-NL" sz="28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nl-NL" sz="2800" dirty="0"/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nl-NL" sz="28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nl-NL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nl-NL" sz="2800" dirty="0"/>
          </a:p>
          <a:p>
            <a:pPr eaLnBrk="1" hangingPunct="1">
              <a:lnSpc>
                <a:spcPct val="80000"/>
              </a:lnSpc>
              <a:defRPr/>
            </a:pPr>
            <a:r>
              <a:rPr lang="nl-NL" sz="2800" dirty="0"/>
              <a:t>Basisverzekering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nl-NL" sz="2800" dirty="0"/>
              <a:t>Kinderen tot 18 jaar geen premie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nl-NL" sz="2800" dirty="0"/>
              <a:t>Inkomensonafhankelijke nominale premie (werkgever)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nl-NL" sz="2800" dirty="0"/>
              <a:t>Zorgtoeslag (belastingdienst)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nl-NL" sz="2800" dirty="0"/>
              <a:t>Inkomensafhankelijke bijdrage 6,5%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nl-NL" sz="2800" dirty="0"/>
              <a:t>Zelfstandigen geldt lager percentage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nl-NL" sz="2800" dirty="0"/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nl-NL" sz="2400" dirty="0">
              <a:effectLst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nl-NL" dirty="0">
              <a:effectLst/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nl-NL" sz="2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nl-NL" dirty="0"/>
            </a:br>
            <a:r>
              <a:rPr lang="nl-NL" dirty="0"/>
              <a:t>De Zorgverzekeringswet 2006</a:t>
            </a:r>
            <a:br>
              <a:rPr lang="nl-NL" dirty="0"/>
            </a:br>
            <a:r>
              <a:rPr lang="nl-NL" sz="3200" dirty="0"/>
              <a:t>het zorgstelsel </a:t>
            </a:r>
            <a:br>
              <a:rPr lang="nl-NL" sz="3200" dirty="0"/>
            </a:b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nl-NL" sz="2800" dirty="0"/>
          </a:p>
          <a:p>
            <a:pPr eaLnBrk="1" hangingPunct="1">
              <a:lnSpc>
                <a:spcPct val="80000"/>
              </a:lnSpc>
              <a:defRPr/>
            </a:pPr>
            <a:r>
              <a:rPr lang="nl-NL" sz="2800" dirty="0"/>
              <a:t>Restitutiepolis en naturapolis</a:t>
            </a:r>
          </a:p>
          <a:p>
            <a:pPr eaLnBrk="1" hangingPunct="1">
              <a:lnSpc>
                <a:spcPct val="80000"/>
              </a:lnSpc>
              <a:defRPr/>
            </a:pPr>
            <a:endParaRPr lang="nl-NL" sz="2800" dirty="0"/>
          </a:p>
          <a:p>
            <a:pPr eaLnBrk="1" hangingPunct="1">
              <a:lnSpc>
                <a:spcPct val="80000"/>
              </a:lnSpc>
              <a:defRPr/>
            </a:pPr>
            <a:r>
              <a:rPr lang="nl-NL" sz="2800" dirty="0"/>
              <a:t>Verrichtingen tandarts vergoed door zorgverzekeraar; ook al is er geen contract</a:t>
            </a:r>
          </a:p>
          <a:p>
            <a:pPr eaLnBrk="1" hangingPunct="1">
              <a:lnSpc>
                <a:spcPct val="80000"/>
              </a:lnSpc>
              <a:defRPr/>
            </a:pPr>
            <a:endParaRPr lang="nl-NL" sz="2800" dirty="0"/>
          </a:p>
          <a:p>
            <a:pPr eaLnBrk="1" hangingPunct="1">
              <a:lnSpc>
                <a:spcPct val="80000"/>
              </a:lnSpc>
              <a:defRPr/>
            </a:pPr>
            <a:r>
              <a:rPr lang="nl-NL" sz="2800" dirty="0"/>
              <a:t>Basispakket en de tandheelkundige zorg</a:t>
            </a:r>
          </a:p>
          <a:p>
            <a:pPr eaLnBrk="1" hangingPunct="1">
              <a:lnSpc>
                <a:spcPct val="80000"/>
              </a:lnSpc>
              <a:defRPr/>
            </a:pPr>
            <a:endParaRPr lang="nl-NL" sz="2800" dirty="0"/>
          </a:p>
          <a:p>
            <a:pPr eaLnBrk="1" hangingPunct="1">
              <a:lnSpc>
                <a:spcPct val="80000"/>
              </a:lnSpc>
              <a:defRPr/>
            </a:pPr>
            <a:r>
              <a:rPr lang="nl-NL" sz="2800" dirty="0"/>
              <a:t>Basisverzekering; eigen risico (verplicht   € 385,00 en vrijwillig) en eigen bijdrage</a:t>
            </a:r>
          </a:p>
          <a:p>
            <a:pPr eaLnBrk="1" hangingPunct="1">
              <a:lnSpc>
                <a:spcPct val="80000"/>
              </a:lnSpc>
              <a:defRPr/>
            </a:pPr>
            <a:endParaRPr lang="nl-NL" sz="2800" dirty="0"/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nl-NL" sz="2800" dirty="0"/>
          </a:p>
          <a:p>
            <a:pPr eaLnBrk="1" hangingPunct="1">
              <a:lnSpc>
                <a:spcPct val="80000"/>
              </a:lnSpc>
              <a:defRPr/>
            </a:pPr>
            <a:endParaRPr lang="nl-NL" sz="2800" dirty="0"/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nl-NL" sz="28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nl-NL" sz="2800" dirty="0"/>
          </a:p>
          <a:p>
            <a:pPr eaLnBrk="1" hangingPunct="1">
              <a:lnSpc>
                <a:spcPct val="80000"/>
              </a:lnSpc>
              <a:defRPr/>
            </a:pPr>
            <a:endParaRPr lang="nl-NL" sz="2400" dirty="0"/>
          </a:p>
          <a:p>
            <a:pPr eaLnBrk="1" hangingPunct="1">
              <a:lnSpc>
                <a:spcPct val="80000"/>
              </a:lnSpc>
              <a:defRPr/>
            </a:pPr>
            <a:endParaRPr lang="nl-NL" sz="24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nl-NL" sz="2800" dirty="0"/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nl-NL" sz="2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/>
              <a:t>Zorgverzekering in NL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nl-NL" sz="2400" dirty="0"/>
          </a:p>
          <a:p>
            <a:pPr eaLnBrk="1" hangingPunct="1">
              <a:lnSpc>
                <a:spcPct val="90000"/>
              </a:lnSpc>
              <a:defRPr/>
            </a:pPr>
            <a:r>
              <a:rPr lang="nl-NL" sz="2400" dirty="0"/>
              <a:t>Consulten en diagnostiek (incl. intake)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nl-NL" sz="2400" dirty="0"/>
          </a:p>
          <a:p>
            <a:pPr eaLnBrk="1" hangingPunct="1">
              <a:lnSpc>
                <a:spcPct val="90000"/>
              </a:lnSpc>
              <a:defRPr/>
            </a:pPr>
            <a:r>
              <a:rPr lang="nl-NL" sz="2400" dirty="0"/>
              <a:t>Preventieve mondzorg</a:t>
            </a:r>
          </a:p>
          <a:p>
            <a:pPr eaLnBrk="1" hangingPunct="1">
              <a:lnSpc>
                <a:spcPct val="90000"/>
              </a:lnSpc>
              <a:defRPr/>
            </a:pPr>
            <a:endParaRPr lang="nl-NL" sz="2400" dirty="0"/>
          </a:p>
          <a:p>
            <a:pPr eaLnBrk="1" hangingPunct="1">
              <a:lnSpc>
                <a:spcPct val="90000"/>
              </a:lnSpc>
              <a:defRPr/>
            </a:pPr>
            <a:r>
              <a:rPr lang="nl-NL" sz="2400" dirty="0"/>
              <a:t>Anesthesie, restauraties, </a:t>
            </a:r>
            <a:r>
              <a:rPr lang="nl-NL" sz="2400" dirty="0" err="1"/>
              <a:t>sealants</a:t>
            </a:r>
            <a:r>
              <a:rPr lang="nl-NL" sz="2400" dirty="0"/>
              <a:t> en extracties</a:t>
            </a:r>
          </a:p>
          <a:p>
            <a:pPr eaLnBrk="1" hangingPunct="1">
              <a:lnSpc>
                <a:spcPct val="90000"/>
              </a:lnSpc>
              <a:defRPr/>
            </a:pPr>
            <a:endParaRPr lang="nl-NL" sz="2400" dirty="0"/>
          </a:p>
          <a:p>
            <a:pPr eaLnBrk="1" hangingPunct="1">
              <a:lnSpc>
                <a:spcPct val="90000"/>
              </a:lnSpc>
              <a:defRPr/>
            </a:pPr>
            <a:r>
              <a:rPr lang="nl-NL" sz="2400" dirty="0"/>
              <a:t>Wortelkanaalbehandelingen</a:t>
            </a:r>
          </a:p>
          <a:p>
            <a:pPr eaLnBrk="1" hangingPunct="1">
              <a:lnSpc>
                <a:spcPct val="90000"/>
              </a:lnSpc>
              <a:defRPr/>
            </a:pPr>
            <a:endParaRPr lang="nl-NL" sz="2400" dirty="0"/>
          </a:p>
          <a:p>
            <a:pPr eaLnBrk="1" hangingPunct="1">
              <a:lnSpc>
                <a:spcPct val="90000"/>
              </a:lnSpc>
              <a:defRPr/>
            </a:pPr>
            <a:r>
              <a:rPr lang="nl-NL" sz="2400" dirty="0"/>
              <a:t>Autotransplantatie (verplaatsen element)</a:t>
            </a:r>
          </a:p>
          <a:p>
            <a:pPr eaLnBrk="1" hangingPunct="1">
              <a:lnSpc>
                <a:spcPct val="90000"/>
              </a:lnSpc>
              <a:defRPr/>
            </a:pPr>
            <a:endParaRPr lang="nl-NL" sz="2400" dirty="0"/>
          </a:p>
          <a:p>
            <a:pPr eaLnBrk="1" hangingPunct="1">
              <a:lnSpc>
                <a:spcPct val="90000"/>
              </a:lnSpc>
              <a:defRPr/>
            </a:pPr>
            <a:r>
              <a:rPr lang="nl-NL" sz="2400" dirty="0"/>
              <a:t>Parodontale en (deels)prothetische behandelingen</a:t>
            </a:r>
            <a:endParaRPr lang="nl-NL" sz="2400" dirty="0"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nl-NL" sz="2400" dirty="0">
              <a:effectLst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nl-NL" sz="2000" dirty="0">
              <a:effectLst/>
            </a:endParaRP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nl-NL" sz="2400" dirty="0"/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nl-NL" sz="2400" dirty="0"/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nl-NL" sz="2400" dirty="0"/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nl-NL" sz="24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nl-NL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30213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nl-NL" dirty="0"/>
              <a:t>THK. Zorg voor jeugd tot 18 jaar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760"/>
            <a:ext cx="8229600" cy="486216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nl-NL" sz="2400" dirty="0"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nl-NL" sz="2000" dirty="0">
                <a:effectLst/>
              </a:rPr>
              <a:t>Het bijslijpen en/of behandelen van een melkelement (code M05) 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nl-NL" sz="2000" dirty="0">
              <a:effectLst/>
            </a:endParaRPr>
          </a:p>
          <a:p>
            <a:pPr>
              <a:defRPr/>
            </a:pPr>
            <a:r>
              <a:rPr lang="nl-NL" sz="2000" dirty="0">
                <a:effectLst/>
              </a:rPr>
              <a:t>Behandelingen buiten reguliere openingstijden worden vergoed als de klacht niet tot de volgende werkdag kan wachten.</a:t>
            </a:r>
          </a:p>
          <a:p>
            <a:pPr marL="0" indent="0">
              <a:buNone/>
              <a:defRPr/>
            </a:pPr>
            <a:endParaRPr lang="nl-NL" sz="2000" dirty="0">
              <a:effectLst/>
            </a:endParaRPr>
          </a:p>
          <a:p>
            <a:pPr>
              <a:defRPr/>
            </a:pPr>
            <a:r>
              <a:rPr lang="nl-NL" sz="2000" dirty="0">
                <a:effectLst/>
              </a:rPr>
              <a:t>Orthodontie en uitwendig bleken </a:t>
            </a:r>
          </a:p>
          <a:p>
            <a:pPr>
              <a:defRPr/>
            </a:pPr>
            <a:endParaRPr lang="nl-NL" sz="2000" dirty="0">
              <a:effectLst/>
            </a:endParaRPr>
          </a:p>
          <a:p>
            <a:pPr>
              <a:defRPr/>
            </a:pPr>
            <a:r>
              <a:rPr lang="nl-NL" sz="2000" dirty="0">
                <a:effectLst/>
              </a:rPr>
              <a:t>Kroon- en Brugwerk, implantaten en gedeeltelijke prothese</a:t>
            </a:r>
          </a:p>
          <a:p>
            <a:pPr>
              <a:defRPr/>
            </a:pPr>
            <a:endParaRPr lang="nl-NL" sz="2000" dirty="0">
              <a:effectLst/>
            </a:endParaRPr>
          </a:p>
          <a:p>
            <a:pPr>
              <a:defRPr/>
            </a:pPr>
            <a:r>
              <a:rPr lang="nl-NL" sz="2000" dirty="0">
                <a:effectLst/>
              </a:rPr>
              <a:t>per 1 jan. 2020 behandelen witte vlekken op glazuur (code M20 &amp; M21) </a:t>
            </a:r>
          </a:p>
          <a:p>
            <a:pPr>
              <a:defRPr/>
            </a:pPr>
            <a:endParaRPr lang="nl-NL" sz="2000" dirty="0">
              <a:effectLst/>
            </a:endParaRPr>
          </a:p>
          <a:p>
            <a:pPr>
              <a:defRPr/>
            </a:pPr>
            <a:endParaRPr lang="nl-NL" sz="2000" dirty="0">
              <a:effectLst/>
            </a:endParaRPr>
          </a:p>
          <a:p>
            <a:pPr>
              <a:defRPr/>
            </a:pPr>
            <a:endParaRPr lang="nl-NL" sz="2000" dirty="0">
              <a:effectLst/>
            </a:endParaRPr>
          </a:p>
          <a:p>
            <a:pPr>
              <a:defRPr/>
            </a:pPr>
            <a:endParaRPr lang="nl-NL" sz="2000" dirty="0">
              <a:effectLst/>
            </a:endParaRPr>
          </a:p>
          <a:p>
            <a:pPr>
              <a:defRPr/>
            </a:pPr>
            <a:endParaRPr lang="nl-NL" sz="2000" dirty="0">
              <a:effectLst/>
            </a:endParaRPr>
          </a:p>
          <a:p>
            <a:pPr>
              <a:defRPr/>
            </a:pPr>
            <a:endParaRPr lang="nl-NL" sz="2000" dirty="0">
              <a:effectLst/>
            </a:endParaRPr>
          </a:p>
          <a:p>
            <a:pPr>
              <a:defRPr/>
            </a:pPr>
            <a:endParaRPr lang="nl-NL" sz="2000" dirty="0">
              <a:effectLst/>
            </a:endParaRPr>
          </a:p>
          <a:p>
            <a:pPr>
              <a:defRPr/>
            </a:pPr>
            <a:endParaRPr lang="nl-NL" sz="2000" dirty="0">
              <a:effectLst/>
            </a:endParaRPr>
          </a:p>
          <a:p>
            <a:pPr>
              <a:defRPr/>
            </a:pPr>
            <a:r>
              <a:rPr lang="nl-NL" sz="2000" dirty="0">
                <a:effectLst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nl-NL" sz="2400" dirty="0"/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nl-NL" sz="2400" dirty="0"/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nl-NL" sz="2400" dirty="0"/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nl-NL" sz="24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nl-NL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30213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nl-NL" dirty="0"/>
              <a:t>Niet vergoed tot 18 jaar</a:t>
            </a:r>
          </a:p>
        </p:txBody>
      </p:sp>
    </p:spTree>
    <p:extLst>
      <p:ext uri="{BB962C8B-B14F-4D97-AF65-F5344CB8AC3E}">
        <p14:creationId xmlns:p14="http://schemas.microsoft.com/office/powerpoint/2010/main" val="452110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nl-NL" sz="2400" dirty="0"/>
          </a:p>
          <a:p>
            <a:pPr eaLnBrk="1" hangingPunct="1">
              <a:lnSpc>
                <a:spcPct val="90000"/>
              </a:lnSpc>
              <a:defRPr/>
            </a:pPr>
            <a:r>
              <a:rPr lang="nl-NL" sz="2400" dirty="0"/>
              <a:t>Vergoeding Orthodontie, kroon-en brugwerk afhankelijk polis en zorgverzekeraar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nl-NL" sz="2400" dirty="0"/>
              <a:t>Aanvraag machtiging OPG en 3</a:t>
            </a:r>
            <a:r>
              <a:rPr lang="nl-NL" sz="2400" baseline="30000" dirty="0"/>
              <a:t>e</a:t>
            </a:r>
            <a:r>
              <a:rPr lang="nl-NL" sz="2400" dirty="0"/>
              <a:t> en 4</a:t>
            </a:r>
            <a:r>
              <a:rPr lang="nl-NL" sz="2400" baseline="30000" dirty="0"/>
              <a:t>e</a:t>
            </a:r>
            <a:r>
              <a:rPr lang="nl-NL" sz="2400" dirty="0"/>
              <a:t> fluoride-applicatie binnen 1 kalenderjaar</a:t>
            </a:r>
          </a:p>
          <a:p>
            <a:pPr eaLnBrk="1" hangingPunct="1">
              <a:lnSpc>
                <a:spcPct val="90000"/>
              </a:lnSpc>
              <a:defRPr/>
            </a:pPr>
            <a:endParaRPr lang="nl-NL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nl-NL" sz="2400" dirty="0">
                <a:effectLst/>
              </a:rPr>
              <a:t>   Wie voor zijn 18e jaar een volledig frontelement verliest of bij wie een frontelement niet is aangelegd, kan die tot zijn 23e jaar laten vervangen met vergoeding vanuit de basisverzekering.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/>
              <a:t>THK. Zorg voor jeugd tot 18 jaar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8"/>
            <a:ext cx="8229600" cy="5035698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nl-NL" sz="2400" dirty="0"/>
          </a:p>
          <a:p>
            <a:pPr eaLnBrk="1" hangingPunct="1">
              <a:lnSpc>
                <a:spcPct val="80000"/>
              </a:lnSpc>
              <a:defRPr/>
            </a:pPr>
            <a:r>
              <a:rPr lang="nl-NL" sz="2400" dirty="0"/>
              <a:t>Uitneembare prothese voor de boven- en/of onderkaak (75 % vergoed)</a:t>
            </a:r>
          </a:p>
          <a:p>
            <a:pPr eaLnBrk="1" hangingPunct="1">
              <a:lnSpc>
                <a:spcPct val="80000"/>
              </a:lnSpc>
              <a:defRPr/>
            </a:pPr>
            <a:endParaRPr lang="nl-NL" sz="2400" dirty="0"/>
          </a:p>
          <a:p>
            <a:pPr eaLnBrk="1" hangingPunct="1">
              <a:lnSpc>
                <a:spcPct val="80000"/>
              </a:lnSpc>
              <a:defRPr/>
            </a:pPr>
            <a:r>
              <a:rPr lang="nl-NL" sz="2400" dirty="0"/>
              <a:t>Uitneembare prothese voor de boven- en/of onderkaak op minimaal 2 implantaten (na machtiging)</a:t>
            </a:r>
          </a:p>
          <a:p>
            <a:pPr eaLnBrk="1" hangingPunct="1">
              <a:lnSpc>
                <a:spcPct val="80000"/>
              </a:lnSpc>
              <a:defRPr/>
            </a:pPr>
            <a:endParaRPr lang="nl-NL" sz="2400" dirty="0"/>
          </a:p>
          <a:p>
            <a:pPr eaLnBrk="1" hangingPunct="1">
              <a:lnSpc>
                <a:spcPct val="80000"/>
              </a:lnSpc>
              <a:defRPr/>
            </a:pPr>
            <a:r>
              <a:rPr lang="nl-NL" sz="2400" dirty="0"/>
              <a:t>Reparatie en </a:t>
            </a:r>
            <a:r>
              <a:rPr lang="nl-NL" sz="2400" dirty="0" err="1"/>
              <a:t>rebasen</a:t>
            </a:r>
            <a:r>
              <a:rPr lang="nl-NL" sz="2400" dirty="0"/>
              <a:t> volledige prothese</a:t>
            </a:r>
          </a:p>
          <a:p>
            <a:pPr eaLnBrk="1" hangingPunct="1">
              <a:lnSpc>
                <a:spcPct val="80000"/>
              </a:lnSpc>
              <a:defRPr/>
            </a:pPr>
            <a:endParaRPr lang="nl-NL" sz="2400" dirty="0"/>
          </a:p>
          <a:p>
            <a:pPr eaLnBrk="1" hangingPunct="1">
              <a:lnSpc>
                <a:spcPct val="80000"/>
              </a:lnSpc>
              <a:defRPr/>
            </a:pPr>
            <a:r>
              <a:rPr lang="nl-NL" sz="2400" dirty="0"/>
              <a:t>Chirurgische </a:t>
            </a:r>
            <a:r>
              <a:rPr lang="nl-NL" sz="2400" dirty="0" err="1"/>
              <a:t>thk</a:t>
            </a:r>
            <a:r>
              <a:rPr lang="nl-NL" sz="2400" dirty="0"/>
              <a:t>. hulp door een </a:t>
            </a:r>
            <a:r>
              <a:rPr lang="nl-NL" sz="2400" dirty="0" err="1"/>
              <a:t>geregistr</a:t>
            </a:r>
            <a:r>
              <a:rPr lang="nl-NL" sz="2400" dirty="0"/>
              <a:t>. Kaakchirurg</a:t>
            </a:r>
          </a:p>
          <a:p>
            <a:pPr eaLnBrk="1" hangingPunct="1">
              <a:lnSpc>
                <a:spcPct val="80000"/>
              </a:lnSpc>
              <a:defRPr/>
            </a:pPr>
            <a:endParaRPr lang="nl-NL" sz="2400" dirty="0"/>
          </a:p>
          <a:p>
            <a:pPr eaLnBrk="1" hangingPunct="1">
              <a:lnSpc>
                <a:spcPct val="80000"/>
              </a:lnSpc>
              <a:defRPr/>
            </a:pPr>
            <a:r>
              <a:rPr lang="nl-NL" sz="2400" dirty="0"/>
              <a:t>Röntgenonderzoek voor </a:t>
            </a:r>
            <a:r>
              <a:rPr lang="nl-NL" sz="2400" dirty="0" err="1"/>
              <a:t>chir</a:t>
            </a:r>
            <a:r>
              <a:rPr lang="nl-NL" sz="2400" dirty="0"/>
              <a:t>. </a:t>
            </a:r>
            <a:r>
              <a:rPr lang="nl-NL" sz="2400" dirty="0" err="1"/>
              <a:t>thk</a:t>
            </a:r>
            <a:r>
              <a:rPr lang="nl-NL" sz="2400" dirty="0"/>
              <a:t>. hulp op verzoek van </a:t>
            </a:r>
            <a:r>
              <a:rPr lang="nl-NL" sz="2400" dirty="0" err="1"/>
              <a:t>geregistr</a:t>
            </a:r>
            <a:r>
              <a:rPr lang="nl-NL" sz="2400" dirty="0"/>
              <a:t>. kaakchirurg </a:t>
            </a:r>
          </a:p>
          <a:p>
            <a:pPr eaLnBrk="1" hangingPunct="1">
              <a:lnSpc>
                <a:spcPct val="80000"/>
              </a:lnSpc>
              <a:defRPr/>
            </a:pPr>
            <a:endParaRPr lang="nl-NL" sz="2400" dirty="0"/>
          </a:p>
          <a:p>
            <a:pPr eaLnBrk="1" hangingPunct="1">
              <a:lnSpc>
                <a:spcPct val="80000"/>
              </a:lnSpc>
              <a:defRPr/>
            </a:pPr>
            <a:endParaRPr lang="nl-NL" sz="2800" dirty="0"/>
          </a:p>
          <a:p>
            <a:pPr eaLnBrk="1" hangingPunct="1">
              <a:lnSpc>
                <a:spcPct val="80000"/>
              </a:lnSpc>
              <a:defRPr/>
            </a:pPr>
            <a:endParaRPr lang="nl-NL" sz="2800" dirty="0"/>
          </a:p>
          <a:p>
            <a:pPr eaLnBrk="1" hangingPunct="1">
              <a:lnSpc>
                <a:spcPct val="80000"/>
              </a:lnSpc>
              <a:defRPr/>
            </a:pPr>
            <a:endParaRPr lang="nl-NL" sz="2800" dirty="0"/>
          </a:p>
          <a:p>
            <a:pPr eaLnBrk="1" hangingPunct="1">
              <a:lnSpc>
                <a:spcPct val="80000"/>
              </a:lnSpc>
              <a:defRPr/>
            </a:pPr>
            <a:endParaRPr lang="nl-NL" sz="2800" dirty="0"/>
          </a:p>
          <a:p>
            <a:pPr eaLnBrk="1" hangingPunct="1">
              <a:lnSpc>
                <a:spcPct val="80000"/>
              </a:lnSpc>
              <a:defRPr/>
            </a:pPr>
            <a:endParaRPr lang="nl-NL" sz="2800" dirty="0"/>
          </a:p>
          <a:p>
            <a:pPr eaLnBrk="1" hangingPunct="1">
              <a:lnSpc>
                <a:spcPct val="80000"/>
              </a:lnSpc>
              <a:defRPr/>
            </a:pPr>
            <a:endParaRPr lang="nl-NL" sz="2800" dirty="0"/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nl-NL" sz="2800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nl-NL" sz="2400" dirty="0">
                <a:effectLst/>
              </a:rPr>
              <a:t>Voor implantaat gedragen protheses voor de onderkaak gaat een eigen bijdrage gelden van 10% van de kosten;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nl-NL" sz="2400" dirty="0">
                <a:effectLst/>
              </a:rPr>
              <a:t>Voor een implantaat gedragen prothese op de bovenkaak gaat een eigen bijdrage gelden van 8% van de kosten</a:t>
            </a:r>
            <a:endParaRPr lang="nl-NL" sz="2400" dirty="0"/>
          </a:p>
          <a:p>
            <a:pPr eaLnBrk="1" hangingPunct="1">
              <a:lnSpc>
                <a:spcPct val="80000"/>
              </a:lnSpc>
              <a:defRPr/>
            </a:pPr>
            <a:endParaRPr lang="nl-NL" sz="24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nl-NL" sz="2800" dirty="0"/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nl-NL" sz="2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/>
              <a:t>Wat valt er onder de basisverzekering vanaf 18 jaar</a:t>
            </a:r>
          </a:p>
        </p:txBody>
      </p:sp>
    </p:spTree>
    <p:extLst>
      <p:ext uri="{BB962C8B-B14F-4D97-AF65-F5344CB8AC3E}">
        <p14:creationId xmlns:p14="http://schemas.microsoft.com/office/powerpoint/2010/main" val="868796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nl-NL" sz="2800" dirty="0"/>
          </a:p>
          <a:p>
            <a:pPr eaLnBrk="1" hangingPunct="1">
              <a:lnSpc>
                <a:spcPct val="80000"/>
              </a:lnSpc>
              <a:defRPr/>
            </a:pPr>
            <a:r>
              <a:rPr lang="nl-NL" sz="2800" dirty="0"/>
              <a:t>Aanspraak op eigen bijdrage van € 385,00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nl-NL" sz="2400" dirty="0"/>
              <a:t>Geldt niet voor kinderen tot 18 jaar</a:t>
            </a:r>
          </a:p>
          <a:p>
            <a:pPr eaLnBrk="1" hangingPunct="1">
              <a:lnSpc>
                <a:spcPct val="80000"/>
              </a:lnSpc>
              <a:defRPr/>
            </a:pPr>
            <a:endParaRPr lang="nl-NL" sz="2800" dirty="0"/>
          </a:p>
          <a:p>
            <a:pPr eaLnBrk="1" hangingPunct="1">
              <a:lnSpc>
                <a:spcPct val="80000"/>
              </a:lnSpc>
              <a:defRPr/>
            </a:pPr>
            <a:r>
              <a:rPr lang="nl-NL" sz="2800" dirty="0"/>
              <a:t>Afweging tandarts verwijdering M3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nl-NL" dirty="0"/>
              <a:t>Doorverwijzen of zelf uitvoeren ?</a:t>
            </a:r>
          </a:p>
          <a:p>
            <a:pPr lvl="2" eaLnBrk="1" hangingPunct="1">
              <a:lnSpc>
                <a:spcPct val="80000"/>
              </a:lnSpc>
              <a:defRPr/>
            </a:pPr>
            <a:endParaRPr lang="nl-NL" dirty="0"/>
          </a:p>
          <a:p>
            <a:pPr lvl="2" eaLnBrk="1" hangingPunct="1">
              <a:lnSpc>
                <a:spcPct val="80000"/>
              </a:lnSpc>
              <a:defRPr/>
            </a:pPr>
            <a:r>
              <a:rPr lang="nl-NL" dirty="0">
                <a:effectLst/>
              </a:rPr>
              <a:t>chirurgische tandheelkundige hulp door een kaakchirurg en het daarbij horende röntgenonderzoek</a:t>
            </a:r>
            <a:endParaRPr lang="nl-NL" dirty="0"/>
          </a:p>
          <a:p>
            <a:pPr marL="914400" lvl="2" indent="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nl-NL" sz="1600" dirty="0"/>
          </a:p>
          <a:p>
            <a:pPr lvl="4" eaLnBrk="1" hangingPunct="1">
              <a:lnSpc>
                <a:spcPct val="80000"/>
              </a:lnSpc>
              <a:defRPr/>
            </a:pPr>
            <a:endParaRPr lang="nl-NL" sz="2800" dirty="0"/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nl-NL" sz="2800" dirty="0"/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nl-NL" sz="2000" dirty="0"/>
          </a:p>
          <a:p>
            <a:pPr eaLnBrk="1" hangingPunct="1">
              <a:lnSpc>
                <a:spcPct val="80000"/>
              </a:lnSpc>
              <a:defRPr/>
            </a:pPr>
            <a:endParaRPr lang="nl-NL" sz="20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/>
              <a:t>Verwijzing Kaakchirurgie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lobe">
  <a:themeElements>
    <a:clrScheme name="Globe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obe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F3FBB69887B44E8013FD2ECACCFA79" ma:contentTypeVersion="9" ma:contentTypeDescription="Een nieuw document maken." ma:contentTypeScope="" ma:versionID="1b45e85e7cf0b2f5d312764c80bb3b65">
  <xsd:schema xmlns:xsd="http://www.w3.org/2001/XMLSchema" xmlns:xs="http://www.w3.org/2001/XMLSchema" xmlns:p="http://schemas.microsoft.com/office/2006/metadata/properties" xmlns:ns2="06f2713d-9af9-4761-9453-5da2c7a8af77" xmlns:ns3="6f9cfc15-9b10-4cea-a82d-679a6651b6f9" targetNamespace="http://schemas.microsoft.com/office/2006/metadata/properties" ma:root="true" ma:fieldsID="47b3a998abfca38d00ccf5f3dbb36f9a" ns2:_="" ns3:_="">
    <xsd:import namespace="06f2713d-9af9-4761-9453-5da2c7a8af77"/>
    <xsd:import namespace="6f9cfc15-9b10-4cea-a82d-679a6651b6f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f2713d-9af9-4761-9453-5da2c7a8af7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Laatst gedeeld, per gebruik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Laatst gedeeld, per tijdstip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9cfc15-9b10-4cea-a82d-679a6651b6f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Flow_SignoffStatus" ma:index="16" nillable="true" ma:displayName="Afmeldingsstatus" ma:internalName="_x0024_Resources_x003a_core_x002c_Signoff_Status_x003b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6f9cfc15-9b10-4cea-a82d-679a6651b6f9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7192B9C-BB1B-4ECE-89D9-34FBB3AA37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6f2713d-9af9-4761-9453-5da2c7a8af77"/>
    <ds:schemaRef ds:uri="6f9cfc15-9b10-4cea-a82d-679a6651b6f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7CFB93A-E04E-417E-A856-A59A03991568}">
  <ds:schemaRefs>
    <ds:schemaRef ds:uri="06f2713d-9af9-4761-9453-5da2c7a8af77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6f9cfc15-9b10-4cea-a82d-679a6651b6f9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CC4004E-FFB4-4176-99A5-3BC4F4E5E4F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1048</TotalTime>
  <Words>593</Words>
  <Application>Microsoft Office PowerPoint</Application>
  <PresentationFormat>Diavoorstelling (4:3)</PresentationFormat>
  <Paragraphs>170</Paragraphs>
  <Slides>13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Verdana</vt:lpstr>
      <vt:lpstr>Wingdings</vt:lpstr>
      <vt:lpstr>Globe</vt:lpstr>
      <vt:lpstr>Tandheelkundige Administratie</vt:lpstr>
      <vt:lpstr>Taken van de tandartsassistent:</vt:lpstr>
      <vt:lpstr> De Zorgverzekeringswet 2006 het zorgstelsel  </vt:lpstr>
      <vt:lpstr>Zorgverzekering in NL</vt:lpstr>
      <vt:lpstr>THK. Zorg voor jeugd tot 18 jaar</vt:lpstr>
      <vt:lpstr>Niet vergoed tot 18 jaar</vt:lpstr>
      <vt:lpstr>THK. Zorg voor jeugd tot 18 jaar</vt:lpstr>
      <vt:lpstr>Wat valt er onder de basisverzekering vanaf 18 jaar</vt:lpstr>
      <vt:lpstr>Verwijzing Kaakchirurgie </vt:lpstr>
      <vt:lpstr>Tandheelkundige zorg in NL</vt:lpstr>
      <vt:lpstr>Tarievenstelsel voor de  Tandheelkundige zorg </vt:lpstr>
      <vt:lpstr>Tarievenstelsel voor de  Tandheelkundige zorg </vt:lpstr>
      <vt:lpstr>Tarievenstelsel voor de  Tandheelkundige zorg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Protheses en frames</dc:title>
  <dc:creator>Maria</dc:creator>
  <cp:lastModifiedBy>Jacquelien Birza - Holthof</cp:lastModifiedBy>
  <cp:revision>47</cp:revision>
  <dcterms:created xsi:type="dcterms:W3CDTF">2010-12-01T17:37:10Z</dcterms:created>
  <dcterms:modified xsi:type="dcterms:W3CDTF">2021-11-15T13:14:19Z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0x010100ABF3FBB69887B44E8013FD2ECACCFA79</vt:lpwstr>
  </property>
</Properties>
</file>