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4"/>
  </p:sldMasterIdLst>
  <p:notesMasterIdLst>
    <p:notesMasterId r:id="rId18"/>
  </p:notesMasterIdLst>
  <p:sldIdLst>
    <p:sldId id="256" r:id="rId5"/>
    <p:sldId id="257" r:id="rId6"/>
    <p:sldId id="264" r:id="rId7"/>
    <p:sldId id="265" r:id="rId8"/>
    <p:sldId id="259" r:id="rId9"/>
    <p:sldId id="268" r:id="rId10"/>
    <p:sldId id="266" r:id="rId11"/>
    <p:sldId id="267" r:id="rId12"/>
    <p:sldId id="260" r:id="rId13"/>
    <p:sldId id="269" r:id="rId14"/>
    <p:sldId id="261" r:id="rId15"/>
    <p:sldId id="270" r:id="rId16"/>
    <p:sldId id="271" r:id="rId17"/>
  </p:sldIdLst>
  <p:sldSz cx="9144000" cy="6858000" type="screen4x3"/>
  <p:notesSz cx="6858000" cy="9144000"/>
  <p:defaultTextStyle>
    <a:defPPr>
      <a:defRPr lang="nl-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3" d="100"/>
          <a:sy n="93" d="100"/>
        </p:scale>
        <p:origin x="1162" y="5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hangingPunct="1">
              <a:defRPr sz="1200"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hangingPunct="1">
              <a:defRPr sz="1200"/>
            </a:lvl1pPr>
          </a:lstStyle>
          <a:p>
            <a:pPr>
              <a:defRPr/>
            </a:pPr>
            <a:fld id="{28AD81A9-F0A0-4C3A-BB4D-3641886281FA}" type="datetimeFigureOut">
              <a:rPr lang="nl-NL"/>
              <a:pPr>
                <a:defRPr/>
              </a:pPr>
              <a:t>15-11-2021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nl-NL" noProof="0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noProof="0"/>
              <a:t>Klik om de modelstijlen te bewerken</a:t>
            </a:r>
          </a:p>
          <a:p>
            <a:pPr lvl="1"/>
            <a:r>
              <a:rPr lang="nl-NL" noProof="0"/>
              <a:t>Tweede niveau</a:t>
            </a:r>
          </a:p>
          <a:p>
            <a:pPr lvl="2"/>
            <a:r>
              <a:rPr lang="nl-NL" noProof="0"/>
              <a:t>Derde niveau</a:t>
            </a:r>
          </a:p>
          <a:p>
            <a:pPr lvl="3"/>
            <a:r>
              <a:rPr lang="nl-NL" noProof="0"/>
              <a:t>Vierde niveau</a:t>
            </a:r>
          </a:p>
          <a:p>
            <a:pPr lvl="4"/>
            <a:r>
              <a:rPr lang="nl-NL" noProof="0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hangingPunct="1">
              <a:defRPr sz="1200"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369B898C-7FE9-4D0D-B5B2-5DCC68BB9CFE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69B898C-7FE9-4D0D-B5B2-5DCC68BB9CFE}" type="slidenum">
              <a:rPr lang="nl-NL" altLang="nl-NL" smtClean="0"/>
              <a:pPr>
                <a:defRPr/>
              </a:pPr>
              <a:t>2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7352491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2291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nl-NL" altLang="nl-NL"/>
          </a:p>
        </p:txBody>
      </p:sp>
      <p:sp>
        <p:nvSpPr>
          <p:cNvPr id="12292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0B2B8BBC-B464-4CFA-B768-3A323288F1F0}" type="slidenum">
              <a:rPr lang="nl-NL" altLang="nl-NL" smtClean="0">
                <a:latin typeface="Verdana" panose="020B0604030504040204" pitchFamily="34" charset="0"/>
              </a:rPr>
              <a:pPr>
                <a:spcBef>
                  <a:spcPct val="0"/>
                </a:spcBef>
              </a:pPr>
              <a:t>9</a:t>
            </a:fld>
            <a:endParaRPr lang="nl-NL" altLang="nl-NL">
              <a:latin typeface="Verdana" panose="020B060403050404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8763" cy="6851650"/>
            <a:chOff x="1" y="0"/>
            <a:chExt cx="5763" cy="4316"/>
          </a:xfrm>
        </p:grpSpPr>
        <p:sp>
          <p:nvSpPr>
            <p:cNvPr id="5" name="Freeform 3"/>
            <p:cNvSpPr>
              <a:spLocks/>
            </p:cNvSpPr>
            <p:nvPr/>
          </p:nvSpPr>
          <p:spPr bwMode="hidden">
            <a:xfrm>
              <a:off x="5045" y="2626"/>
              <a:ext cx="719" cy="1690"/>
            </a:xfrm>
            <a:custGeom>
              <a:avLst/>
              <a:gdLst>
                <a:gd name="T0" fmla="*/ 717 w 717"/>
                <a:gd name="T1" fmla="*/ 72 h 1690"/>
                <a:gd name="T2" fmla="*/ 717 w 717"/>
                <a:gd name="T3" fmla="*/ 0 h 1690"/>
                <a:gd name="T4" fmla="*/ 699 w 717"/>
                <a:gd name="T5" fmla="*/ 101 h 1690"/>
                <a:gd name="T6" fmla="*/ 675 w 717"/>
                <a:gd name="T7" fmla="*/ 209 h 1690"/>
                <a:gd name="T8" fmla="*/ 627 w 717"/>
                <a:gd name="T9" fmla="*/ 389 h 1690"/>
                <a:gd name="T10" fmla="*/ 574 w 717"/>
                <a:gd name="T11" fmla="*/ 569 h 1690"/>
                <a:gd name="T12" fmla="*/ 502 w 717"/>
                <a:gd name="T13" fmla="*/ 749 h 1690"/>
                <a:gd name="T14" fmla="*/ 424 w 717"/>
                <a:gd name="T15" fmla="*/ 935 h 1690"/>
                <a:gd name="T16" fmla="*/ 334 w 717"/>
                <a:gd name="T17" fmla="*/ 1121 h 1690"/>
                <a:gd name="T18" fmla="*/ 233 w 717"/>
                <a:gd name="T19" fmla="*/ 1312 h 1690"/>
                <a:gd name="T20" fmla="*/ 125 w 717"/>
                <a:gd name="T21" fmla="*/ 1498 h 1690"/>
                <a:gd name="T22" fmla="*/ 0 w 717"/>
                <a:gd name="T23" fmla="*/ 1690 h 1690"/>
                <a:gd name="T24" fmla="*/ 11 w 717"/>
                <a:gd name="T25" fmla="*/ 1690 h 1690"/>
                <a:gd name="T26" fmla="*/ 137 w 717"/>
                <a:gd name="T27" fmla="*/ 1498 h 1690"/>
                <a:gd name="T28" fmla="*/ 245 w 717"/>
                <a:gd name="T29" fmla="*/ 1312 h 1690"/>
                <a:gd name="T30" fmla="*/ 346 w 717"/>
                <a:gd name="T31" fmla="*/ 1121 h 1690"/>
                <a:gd name="T32" fmla="*/ 436 w 717"/>
                <a:gd name="T33" fmla="*/ 935 h 1690"/>
                <a:gd name="T34" fmla="*/ 514 w 717"/>
                <a:gd name="T35" fmla="*/ 749 h 1690"/>
                <a:gd name="T36" fmla="*/ 585 w 717"/>
                <a:gd name="T37" fmla="*/ 569 h 1690"/>
                <a:gd name="T38" fmla="*/ 639 w 717"/>
                <a:gd name="T39" fmla="*/ 389 h 1690"/>
                <a:gd name="T40" fmla="*/ 687 w 717"/>
                <a:gd name="T41" fmla="*/ 209 h 1690"/>
                <a:gd name="T42" fmla="*/ 705 w 717"/>
                <a:gd name="T43" fmla="*/ 143 h 1690"/>
                <a:gd name="T44" fmla="*/ 717 w 717"/>
                <a:gd name="T45" fmla="*/ 72 h 1690"/>
                <a:gd name="T46" fmla="*/ 717 w 717"/>
                <a:gd name="T47" fmla="*/ 72 h 1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717" h="1690">
                  <a:moveTo>
                    <a:pt x="717" y="72"/>
                  </a:moveTo>
                  <a:lnTo>
                    <a:pt x="717" y="0"/>
                  </a:lnTo>
                  <a:lnTo>
                    <a:pt x="699" y="101"/>
                  </a:lnTo>
                  <a:lnTo>
                    <a:pt x="675" y="209"/>
                  </a:lnTo>
                  <a:lnTo>
                    <a:pt x="627" y="389"/>
                  </a:lnTo>
                  <a:lnTo>
                    <a:pt x="574" y="569"/>
                  </a:lnTo>
                  <a:lnTo>
                    <a:pt x="502" y="749"/>
                  </a:lnTo>
                  <a:lnTo>
                    <a:pt x="424" y="935"/>
                  </a:lnTo>
                  <a:lnTo>
                    <a:pt x="334" y="1121"/>
                  </a:lnTo>
                  <a:lnTo>
                    <a:pt x="233" y="1312"/>
                  </a:lnTo>
                  <a:lnTo>
                    <a:pt x="125" y="1498"/>
                  </a:lnTo>
                  <a:lnTo>
                    <a:pt x="0" y="1690"/>
                  </a:lnTo>
                  <a:lnTo>
                    <a:pt x="11" y="1690"/>
                  </a:lnTo>
                  <a:lnTo>
                    <a:pt x="137" y="1498"/>
                  </a:lnTo>
                  <a:lnTo>
                    <a:pt x="245" y="1312"/>
                  </a:lnTo>
                  <a:lnTo>
                    <a:pt x="346" y="1121"/>
                  </a:lnTo>
                  <a:lnTo>
                    <a:pt x="436" y="935"/>
                  </a:lnTo>
                  <a:lnTo>
                    <a:pt x="514" y="749"/>
                  </a:lnTo>
                  <a:lnTo>
                    <a:pt x="585" y="569"/>
                  </a:lnTo>
                  <a:lnTo>
                    <a:pt x="639" y="389"/>
                  </a:lnTo>
                  <a:lnTo>
                    <a:pt x="687" y="209"/>
                  </a:lnTo>
                  <a:lnTo>
                    <a:pt x="705" y="143"/>
                  </a:lnTo>
                  <a:lnTo>
                    <a:pt x="717" y="72"/>
                  </a:lnTo>
                  <a:lnTo>
                    <a:pt x="717" y="7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6" name="Freeform 4"/>
            <p:cNvSpPr>
              <a:spLocks/>
            </p:cNvSpPr>
            <p:nvPr/>
          </p:nvSpPr>
          <p:spPr bwMode="hidden">
            <a:xfrm>
              <a:off x="5386" y="3794"/>
              <a:ext cx="378" cy="522"/>
            </a:xfrm>
            <a:custGeom>
              <a:avLst/>
              <a:gdLst>
                <a:gd name="T0" fmla="*/ 377 w 377"/>
                <a:gd name="T1" fmla="*/ 0 h 522"/>
                <a:gd name="T2" fmla="*/ 293 w 377"/>
                <a:gd name="T3" fmla="*/ 132 h 522"/>
                <a:gd name="T4" fmla="*/ 204 w 377"/>
                <a:gd name="T5" fmla="*/ 264 h 522"/>
                <a:gd name="T6" fmla="*/ 102 w 377"/>
                <a:gd name="T7" fmla="*/ 396 h 522"/>
                <a:gd name="T8" fmla="*/ 0 w 377"/>
                <a:gd name="T9" fmla="*/ 522 h 522"/>
                <a:gd name="T10" fmla="*/ 12 w 377"/>
                <a:gd name="T11" fmla="*/ 522 h 522"/>
                <a:gd name="T12" fmla="*/ 114 w 377"/>
                <a:gd name="T13" fmla="*/ 402 h 522"/>
                <a:gd name="T14" fmla="*/ 204 w 377"/>
                <a:gd name="T15" fmla="*/ 282 h 522"/>
                <a:gd name="T16" fmla="*/ 377 w 377"/>
                <a:gd name="T17" fmla="*/ 24 h 522"/>
                <a:gd name="T18" fmla="*/ 377 w 377"/>
                <a:gd name="T19" fmla="*/ 0 h 522"/>
                <a:gd name="T20" fmla="*/ 377 w 377"/>
                <a:gd name="T21" fmla="*/ 0 h 5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7" h="522">
                  <a:moveTo>
                    <a:pt x="377" y="0"/>
                  </a:moveTo>
                  <a:lnTo>
                    <a:pt x="293" y="132"/>
                  </a:lnTo>
                  <a:lnTo>
                    <a:pt x="204" y="264"/>
                  </a:lnTo>
                  <a:lnTo>
                    <a:pt x="102" y="396"/>
                  </a:lnTo>
                  <a:lnTo>
                    <a:pt x="0" y="522"/>
                  </a:lnTo>
                  <a:lnTo>
                    <a:pt x="12" y="522"/>
                  </a:lnTo>
                  <a:lnTo>
                    <a:pt x="114" y="402"/>
                  </a:lnTo>
                  <a:lnTo>
                    <a:pt x="204" y="282"/>
                  </a:lnTo>
                  <a:lnTo>
                    <a:pt x="377" y="24"/>
                  </a:lnTo>
                  <a:lnTo>
                    <a:pt x="377" y="0"/>
                  </a:lnTo>
                  <a:lnTo>
                    <a:pt x="377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7" name="Freeform 5"/>
            <p:cNvSpPr>
              <a:spLocks/>
            </p:cNvSpPr>
            <p:nvPr/>
          </p:nvSpPr>
          <p:spPr bwMode="hidden">
            <a:xfrm>
              <a:off x="5680" y="4214"/>
              <a:ext cx="84" cy="102"/>
            </a:xfrm>
            <a:custGeom>
              <a:avLst/>
              <a:gdLst>
                <a:gd name="T0" fmla="*/ 0 w 84"/>
                <a:gd name="T1" fmla="*/ 102 h 102"/>
                <a:gd name="T2" fmla="*/ 18 w 84"/>
                <a:gd name="T3" fmla="*/ 102 h 102"/>
                <a:gd name="T4" fmla="*/ 48 w 84"/>
                <a:gd name="T5" fmla="*/ 60 h 102"/>
                <a:gd name="T6" fmla="*/ 84 w 84"/>
                <a:gd name="T7" fmla="*/ 24 h 102"/>
                <a:gd name="T8" fmla="*/ 84 w 84"/>
                <a:gd name="T9" fmla="*/ 0 h 102"/>
                <a:gd name="T10" fmla="*/ 42 w 84"/>
                <a:gd name="T11" fmla="*/ 54 h 102"/>
                <a:gd name="T12" fmla="*/ 0 w 84"/>
                <a:gd name="T13" fmla="*/ 102 h 102"/>
                <a:gd name="T14" fmla="*/ 0 w 84"/>
                <a:gd name="T15" fmla="*/ 102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4" h="102">
                  <a:moveTo>
                    <a:pt x="0" y="102"/>
                  </a:moveTo>
                  <a:lnTo>
                    <a:pt x="18" y="102"/>
                  </a:lnTo>
                  <a:lnTo>
                    <a:pt x="48" y="60"/>
                  </a:lnTo>
                  <a:lnTo>
                    <a:pt x="84" y="24"/>
                  </a:lnTo>
                  <a:lnTo>
                    <a:pt x="84" y="0"/>
                  </a:lnTo>
                  <a:lnTo>
                    <a:pt x="42" y="54"/>
                  </a:lnTo>
                  <a:lnTo>
                    <a:pt x="0" y="102"/>
                  </a:lnTo>
                  <a:lnTo>
                    <a:pt x="0" y="10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grpSp>
          <p:nvGrpSpPr>
            <p:cNvPr id="8" name="Group 6"/>
            <p:cNvGrpSpPr>
              <a:grpSpLocks/>
            </p:cNvGrpSpPr>
            <p:nvPr/>
          </p:nvGrpSpPr>
          <p:grpSpPr bwMode="auto">
            <a:xfrm>
              <a:off x="288" y="0"/>
              <a:ext cx="5098" cy="4316"/>
              <a:chOff x="288" y="0"/>
              <a:chExt cx="5098" cy="4316"/>
            </a:xfrm>
          </p:grpSpPr>
          <p:sp>
            <p:nvSpPr>
              <p:cNvPr id="28" name="Freeform 7"/>
              <p:cNvSpPr>
                <a:spLocks/>
              </p:cNvSpPr>
              <p:nvPr userDrawn="1"/>
            </p:nvSpPr>
            <p:spPr bwMode="hidden">
              <a:xfrm>
                <a:off x="2789" y="0"/>
                <a:ext cx="72" cy="4316"/>
              </a:xfrm>
              <a:custGeom>
                <a:avLst/>
                <a:gdLst>
                  <a:gd name="T0" fmla="*/ 0 w 72"/>
                  <a:gd name="T1" fmla="*/ 0 h 4316"/>
                  <a:gd name="T2" fmla="*/ 60 w 72"/>
                  <a:gd name="T3" fmla="*/ 4316 h 4316"/>
                  <a:gd name="T4" fmla="*/ 72 w 72"/>
                  <a:gd name="T5" fmla="*/ 4316 h 4316"/>
                  <a:gd name="T6" fmla="*/ 12 w 72"/>
                  <a:gd name="T7" fmla="*/ 0 h 4316"/>
                  <a:gd name="T8" fmla="*/ 0 w 72"/>
                  <a:gd name="T9" fmla="*/ 0 h 4316"/>
                  <a:gd name="T10" fmla="*/ 0 w 72"/>
                  <a:gd name="T11" fmla="*/ 0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2" h="4316">
                    <a:moveTo>
                      <a:pt x="0" y="0"/>
                    </a:moveTo>
                    <a:lnTo>
                      <a:pt x="60" y="4316"/>
                    </a:lnTo>
                    <a:lnTo>
                      <a:pt x="72" y="4316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29" name="Freeform 8"/>
              <p:cNvSpPr>
                <a:spLocks/>
              </p:cNvSpPr>
              <p:nvPr userDrawn="1"/>
            </p:nvSpPr>
            <p:spPr bwMode="hidden">
              <a:xfrm>
                <a:off x="3089" y="0"/>
                <a:ext cx="174" cy="4316"/>
              </a:xfrm>
              <a:custGeom>
                <a:avLst/>
                <a:gdLst>
                  <a:gd name="T0" fmla="*/ 24 w 174"/>
                  <a:gd name="T1" fmla="*/ 0 h 4316"/>
                  <a:gd name="T2" fmla="*/ 12 w 174"/>
                  <a:gd name="T3" fmla="*/ 0 h 4316"/>
                  <a:gd name="T4" fmla="*/ 42 w 174"/>
                  <a:gd name="T5" fmla="*/ 216 h 4316"/>
                  <a:gd name="T6" fmla="*/ 72 w 174"/>
                  <a:gd name="T7" fmla="*/ 444 h 4316"/>
                  <a:gd name="T8" fmla="*/ 96 w 174"/>
                  <a:gd name="T9" fmla="*/ 689 h 4316"/>
                  <a:gd name="T10" fmla="*/ 120 w 174"/>
                  <a:gd name="T11" fmla="*/ 947 h 4316"/>
                  <a:gd name="T12" fmla="*/ 132 w 174"/>
                  <a:gd name="T13" fmla="*/ 1211 h 4316"/>
                  <a:gd name="T14" fmla="*/ 150 w 174"/>
                  <a:gd name="T15" fmla="*/ 1487 h 4316"/>
                  <a:gd name="T16" fmla="*/ 156 w 174"/>
                  <a:gd name="T17" fmla="*/ 1768 h 4316"/>
                  <a:gd name="T18" fmla="*/ 162 w 174"/>
                  <a:gd name="T19" fmla="*/ 2062 h 4316"/>
                  <a:gd name="T20" fmla="*/ 156 w 174"/>
                  <a:gd name="T21" fmla="*/ 2644 h 4316"/>
                  <a:gd name="T22" fmla="*/ 126 w 174"/>
                  <a:gd name="T23" fmla="*/ 3225 h 4316"/>
                  <a:gd name="T24" fmla="*/ 108 w 174"/>
                  <a:gd name="T25" fmla="*/ 3507 h 4316"/>
                  <a:gd name="T26" fmla="*/ 78 w 174"/>
                  <a:gd name="T27" fmla="*/ 3788 h 4316"/>
                  <a:gd name="T28" fmla="*/ 42 w 174"/>
                  <a:gd name="T29" fmla="*/ 4058 h 4316"/>
                  <a:gd name="T30" fmla="*/ 0 w 174"/>
                  <a:gd name="T31" fmla="*/ 4316 h 4316"/>
                  <a:gd name="T32" fmla="*/ 12 w 174"/>
                  <a:gd name="T33" fmla="*/ 4316 h 4316"/>
                  <a:gd name="T34" fmla="*/ 54 w 174"/>
                  <a:gd name="T35" fmla="*/ 4058 h 4316"/>
                  <a:gd name="T36" fmla="*/ 90 w 174"/>
                  <a:gd name="T37" fmla="*/ 3782 h 4316"/>
                  <a:gd name="T38" fmla="*/ 120 w 174"/>
                  <a:gd name="T39" fmla="*/ 3507 h 4316"/>
                  <a:gd name="T40" fmla="*/ 138 w 174"/>
                  <a:gd name="T41" fmla="*/ 3219 h 4316"/>
                  <a:gd name="T42" fmla="*/ 168 w 174"/>
                  <a:gd name="T43" fmla="*/ 2638 h 4316"/>
                  <a:gd name="T44" fmla="*/ 174 w 174"/>
                  <a:gd name="T45" fmla="*/ 2056 h 4316"/>
                  <a:gd name="T46" fmla="*/ 168 w 174"/>
                  <a:gd name="T47" fmla="*/ 1768 h 4316"/>
                  <a:gd name="T48" fmla="*/ 162 w 174"/>
                  <a:gd name="T49" fmla="*/ 1487 h 4316"/>
                  <a:gd name="T50" fmla="*/ 144 w 174"/>
                  <a:gd name="T51" fmla="*/ 1211 h 4316"/>
                  <a:gd name="T52" fmla="*/ 132 w 174"/>
                  <a:gd name="T53" fmla="*/ 941 h 4316"/>
                  <a:gd name="T54" fmla="*/ 108 w 174"/>
                  <a:gd name="T55" fmla="*/ 689 h 4316"/>
                  <a:gd name="T56" fmla="*/ 84 w 174"/>
                  <a:gd name="T57" fmla="*/ 444 h 4316"/>
                  <a:gd name="T58" fmla="*/ 54 w 174"/>
                  <a:gd name="T59" fmla="*/ 216 h 4316"/>
                  <a:gd name="T60" fmla="*/ 24 w 174"/>
                  <a:gd name="T61" fmla="*/ 0 h 4316"/>
                  <a:gd name="T62" fmla="*/ 24 w 174"/>
                  <a:gd name="T63" fmla="*/ 0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74" h="4316">
                    <a:moveTo>
                      <a:pt x="24" y="0"/>
                    </a:moveTo>
                    <a:lnTo>
                      <a:pt x="12" y="0"/>
                    </a:lnTo>
                    <a:lnTo>
                      <a:pt x="42" y="216"/>
                    </a:lnTo>
                    <a:lnTo>
                      <a:pt x="72" y="444"/>
                    </a:lnTo>
                    <a:lnTo>
                      <a:pt x="96" y="689"/>
                    </a:lnTo>
                    <a:lnTo>
                      <a:pt x="120" y="947"/>
                    </a:lnTo>
                    <a:lnTo>
                      <a:pt x="132" y="1211"/>
                    </a:lnTo>
                    <a:lnTo>
                      <a:pt x="150" y="1487"/>
                    </a:lnTo>
                    <a:lnTo>
                      <a:pt x="156" y="1768"/>
                    </a:lnTo>
                    <a:lnTo>
                      <a:pt x="162" y="2062"/>
                    </a:lnTo>
                    <a:lnTo>
                      <a:pt x="156" y="2644"/>
                    </a:lnTo>
                    <a:lnTo>
                      <a:pt x="126" y="3225"/>
                    </a:lnTo>
                    <a:lnTo>
                      <a:pt x="108" y="3507"/>
                    </a:lnTo>
                    <a:lnTo>
                      <a:pt x="78" y="3788"/>
                    </a:lnTo>
                    <a:lnTo>
                      <a:pt x="42" y="4058"/>
                    </a:lnTo>
                    <a:lnTo>
                      <a:pt x="0" y="4316"/>
                    </a:lnTo>
                    <a:lnTo>
                      <a:pt x="12" y="4316"/>
                    </a:lnTo>
                    <a:lnTo>
                      <a:pt x="54" y="4058"/>
                    </a:lnTo>
                    <a:lnTo>
                      <a:pt x="90" y="3782"/>
                    </a:lnTo>
                    <a:lnTo>
                      <a:pt x="120" y="3507"/>
                    </a:lnTo>
                    <a:lnTo>
                      <a:pt x="138" y="3219"/>
                    </a:lnTo>
                    <a:lnTo>
                      <a:pt x="168" y="2638"/>
                    </a:lnTo>
                    <a:lnTo>
                      <a:pt x="174" y="2056"/>
                    </a:lnTo>
                    <a:lnTo>
                      <a:pt x="168" y="1768"/>
                    </a:lnTo>
                    <a:lnTo>
                      <a:pt x="162" y="1487"/>
                    </a:lnTo>
                    <a:lnTo>
                      <a:pt x="144" y="1211"/>
                    </a:lnTo>
                    <a:lnTo>
                      <a:pt x="132" y="941"/>
                    </a:lnTo>
                    <a:lnTo>
                      <a:pt x="108" y="689"/>
                    </a:lnTo>
                    <a:lnTo>
                      <a:pt x="84" y="444"/>
                    </a:lnTo>
                    <a:lnTo>
                      <a:pt x="54" y="216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0" name="Freeform 9"/>
              <p:cNvSpPr>
                <a:spLocks/>
              </p:cNvSpPr>
              <p:nvPr userDrawn="1"/>
            </p:nvSpPr>
            <p:spPr bwMode="hidden">
              <a:xfrm>
                <a:off x="3358" y="0"/>
                <a:ext cx="337" cy="4316"/>
              </a:xfrm>
              <a:custGeom>
                <a:avLst/>
                <a:gdLst>
                  <a:gd name="T0" fmla="*/ 329 w 335"/>
                  <a:gd name="T1" fmla="*/ 2014 h 4316"/>
                  <a:gd name="T2" fmla="*/ 317 w 335"/>
                  <a:gd name="T3" fmla="*/ 1726 h 4316"/>
                  <a:gd name="T4" fmla="*/ 293 w 335"/>
                  <a:gd name="T5" fmla="*/ 1445 h 4316"/>
                  <a:gd name="T6" fmla="*/ 263 w 335"/>
                  <a:gd name="T7" fmla="*/ 1175 h 4316"/>
                  <a:gd name="T8" fmla="*/ 228 w 335"/>
                  <a:gd name="T9" fmla="*/ 917 h 4316"/>
                  <a:gd name="T10" fmla="*/ 186 w 335"/>
                  <a:gd name="T11" fmla="*/ 665 h 4316"/>
                  <a:gd name="T12" fmla="*/ 132 w 335"/>
                  <a:gd name="T13" fmla="*/ 432 h 4316"/>
                  <a:gd name="T14" fmla="*/ 78 w 335"/>
                  <a:gd name="T15" fmla="*/ 204 h 4316"/>
                  <a:gd name="T16" fmla="*/ 12 w 335"/>
                  <a:gd name="T17" fmla="*/ 0 h 4316"/>
                  <a:gd name="T18" fmla="*/ 0 w 335"/>
                  <a:gd name="T19" fmla="*/ 0 h 4316"/>
                  <a:gd name="T20" fmla="*/ 66 w 335"/>
                  <a:gd name="T21" fmla="*/ 204 h 4316"/>
                  <a:gd name="T22" fmla="*/ 120 w 335"/>
                  <a:gd name="T23" fmla="*/ 432 h 4316"/>
                  <a:gd name="T24" fmla="*/ 174 w 335"/>
                  <a:gd name="T25" fmla="*/ 665 h 4316"/>
                  <a:gd name="T26" fmla="*/ 216 w 335"/>
                  <a:gd name="T27" fmla="*/ 917 h 4316"/>
                  <a:gd name="T28" fmla="*/ 251 w 335"/>
                  <a:gd name="T29" fmla="*/ 1175 h 4316"/>
                  <a:gd name="T30" fmla="*/ 281 w 335"/>
                  <a:gd name="T31" fmla="*/ 1445 h 4316"/>
                  <a:gd name="T32" fmla="*/ 305 w 335"/>
                  <a:gd name="T33" fmla="*/ 1726 h 4316"/>
                  <a:gd name="T34" fmla="*/ 317 w 335"/>
                  <a:gd name="T35" fmla="*/ 2014 h 4316"/>
                  <a:gd name="T36" fmla="*/ 323 w 335"/>
                  <a:gd name="T37" fmla="*/ 2314 h 4316"/>
                  <a:gd name="T38" fmla="*/ 317 w 335"/>
                  <a:gd name="T39" fmla="*/ 2608 h 4316"/>
                  <a:gd name="T40" fmla="*/ 305 w 335"/>
                  <a:gd name="T41" fmla="*/ 2907 h 4316"/>
                  <a:gd name="T42" fmla="*/ 281 w 335"/>
                  <a:gd name="T43" fmla="*/ 3201 h 4316"/>
                  <a:gd name="T44" fmla="*/ 257 w 335"/>
                  <a:gd name="T45" fmla="*/ 3489 h 4316"/>
                  <a:gd name="T46" fmla="*/ 216 w 335"/>
                  <a:gd name="T47" fmla="*/ 3777 h 4316"/>
                  <a:gd name="T48" fmla="*/ 174 w 335"/>
                  <a:gd name="T49" fmla="*/ 4052 h 4316"/>
                  <a:gd name="T50" fmla="*/ 120 w 335"/>
                  <a:gd name="T51" fmla="*/ 4316 h 4316"/>
                  <a:gd name="T52" fmla="*/ 132 w 335"/>
                  <a:gd name="T53" fmla="*/ 4316 h 4316"/>
                  <a:gd name="T54" fmla="*/ 186 w 335"/>
                  <a:gd name="T55" fmla="*/ 4052 h 4316"/>
                  <a:gd name="T56" fmla="*/ 228 w 335"/>
                  <a:gd name="T57" fmla="*/ 3777 h 4316"/>
                  <a:gd name="T58" fmla="*/ 269 w 335"/>
                  <a:gd name="T59" fmla="*/ 3489 h 4316"/>
                  <a:gd name="T60" fmla="*/ 293 w 335"/>
                  <a:gd name="T61" fmla="*/ 3201 h 4316"/>
                  <a:gd name="T62" fmla="*/ 317 w 335"/>
                  <a:gd name="T63" fmla="*/ 2907 h 4316"/>
                  <a:gd name="T64" fmla="*/ 329 w 335"/>
                  <a:gd name="T65" fmla="*/ 2608 h 4316"/>
                  <a:gd name="T66" fmla="*/ 335 w 335"/>
                  <a:gd name="T67" fmla="*/ 2314 h 4316"/>
                  <a:gd name="T68" fmla="*/ 329 w 335"/>
                  <a:gd name="T69" fmla="*/ 2014 h 4316"/>
                  <a:gd name="T70" fmla="*/ 329 w 335"/>
                  <a:gd name="T71" fmla="*/ 2014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335" h="4316">
                    <a:moveTo>
                      <a:pt x="329" y="2014"/>
                    </a:moveTo>
                    <a:lnTo>
                      <a:pt x="317" y="1726"/>
                    </a:lnTo>
                    <a:lnTo>
                      <a:pt x="293" y="1445"/>
                    </a:lnTo>
                    <a:lnTo>
                      <a:pt x="263" y="1175"/>
                    </a:lnTo>
                    <a:lnTo>
                      <a:pt x="228" y="917"/>
                    </a:lnTo>
                    <a:lnTo>
                      <a:pt x="186" y="665"/>
                    </a:lnTo>
                    <a:lnTo>
                      <a:pt x="132" y="432"/>
                    </a:lnTo>
                    <a:lnTo>
                      <a:pt x="78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66" y="204"/>
                    </a:lnTo>
                    <a:lnTo>
                      <a:pt x="120" y="432"/>
                    </a:lnTo>
                    <a:lnTo>
                      <a:pt x="174" y="665"/>
                    </a:lnTo>
                    <a:lnTo>
                      <a:pt x="216" y="917"/>
                    </a:lnTo>
                    <a:lnTo>
                      <a:pt x="251" y="1175"/>
                    </a:lnTo>
                    <a:lnTo>
                      <a:pt x="281" y="1445"/>
                    </a:lnTo>
                    <a:lnTo>
                      <a:pt x="305" y="1726"/>
                    </a:lnTo>
                    <a:lnTo>
                      <a:pt x="317" y="2014"/>
                    </a:lnTo>
                    <a:lnTo>
                      <a:pt x="323" y="2314"/>
                    </a:lnTo>
                    <a:lnTo>
                      <a:pt x="317" y="2608"/>
                    </a:lnTo>
                    <a:lnTo>
                      <a:pt x="305" y="2907"/>
                    </a:lnTo>
                    <a:lnTo>
                      <a:pt x="281" y="3201"/>
                    </a:lnTo>
                    <a:lnTo>
                      <a:pt x="257" y="3489"/>
                    </a:lnTo>
                    <a:lnTo>
                      <a:pt x="216" y="3777"/>
                    </a:lnTo>
                    <a:lnTo>
                      <a:pt x="174" y="4052"/>
                    </a:lnTo>
                    <a:lnTo>
                      <a:pt x="120" y="4316"/>
                    </a:lnTo>
                    <a:lnTo>
                      <a:pt x="132" y="4316"/>
                    </a:lnTo>
                    <a:lnTo>
                      <a:pt x="186" y="4052"/>
                    </a:lnTo>
                    <a:lnTo>
                      <a:pt x="228" y="3777"/>
                    </a:lnTo>
                    <a:lnTo>
                      <a:pt x="269" y="3489"/>
                    </a:lnTo>
                    <a:lnTo>
                      <a:pt x="293" y="3201"/>
                    </a:lnTo>
                    <a:lnTo>
                      <a:pt x="317" y="2907"/>
                    </a:lnTo>
                    <a:lnTo>
                      <a:pt x="329" y="2608"/>
                    </a:lnTo>
                    <a:lnTo>
                      <a:pt x="335" y="2314"/>
                    </a:lnTo>
                    <a:lnTo>
                      <a:pt x="329" y="2014"/>
                    </a:lnTo>
                    <a:lnTo>
                      <a:pt x="329" y="20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1" name="Freeform 10"/>
              <p:cNvSpPr>
                <a:spLocks/>
              </p:cNvSpPr>
              <p:nvPr userDrawn="1"/>
            </p:nvSpPr>
            <p:spPr bwMode="hidden">
              <a:xfrm>
                <a:off x="3676" y="0"/>
                <a:ext cx="427" cy="4316"/>
              </a:xfrm>
              <a:custGeom>
                <a:avLst/>
                <a:gdLst>
                  <a:gd name="T0" fmla="*/ 413 w 425"/>
                  <a:gd name="T1" fmla="*/ 1924 h 4316"/>
                  <a:gd name="T2" fmla="*/ 395 w 425"/>
                  <a:gd name="T3" fmla="*/ 1690 h 4316"/>
                  <a:gd name="T4" fmla="*/ 365 w 425"/>
                  <a:gd name="T5" fmla="*/ 1457 h 4316"/>
                  <a:gd name="T6" fmla="*/ 329 w 425"/>
                  <a:gd name="T7" fmla="*/ 1229 h 4316"/>
                  <a:gd name="T8" fmla="*/ 281 w 425"/>
                  <a:gd name="T9" fmla="*/ 1001 h 4316"/>
                  <a:gd name="T10" fmla="*/ 227 w 425"/>
                  <a:gd name="T11" fmla="*/ 761 h 4316"/>
                  <a:gd name="T12" fmla="*/ 162 w 425"/>
                  <a:gd name="T13" fmla="*/ 522 h 4316"/>
                  <a:gd name="T14" fmla="*/ 90 w 425"/>
                  <a:gd name="T15" fmla="*/ 270 h 4316"/>
                  <a:gd name="T16" fmla="*/ 12 w 425"/>
                  <a:gd name="T17" fmla="*/ 0 h 4316"/>
                  <a:gd name="T18" fmla="*/ 0 w 425"/>
                  <a:gd name="T19" fmla="*/ 0 h 4316"/>
                  <a:gd name="T20" fmla="*/ 84 w 425"/>
                  <a:gd name="T21" fmla="*/ 270 h 4316"/>
                  <a:gd name="T22" fmla="*/ 156 w 425"/>
                  <a:gd name="T23" fmla="*/ 522 h 4316"/>
                  <a:gd name="T24" fmla="*/ 216 w 425"/>
                  <a:gd name="T25" fmla="*/ 767 h 4316"/>
                  <a:gd name="T26" fmla="*/ 275 w 425"/>
                  <a:gd name="T27" fmla="*/ 1001 h 4316"/>
                  <a:gd name="T28" fmla="*/ 317 w 425"/>
                  <a:gd name="T29" fmla="*/ 1235 h 4316"/>
                  <a:gd name="T30" fmla="*/ 353 w 425"/>
                  <a:gd name="T31" fmla="*/ 1463 h 4316"/>
                  <a:gd name="T32" fmla="*/ 383 w 425"/>
                  <a:gd name="T33" fmla="*/ 1690 h 4316"/>
                  <a:gd name="T34" fmla="*/ 401 w 425"/>
                  <a:gd name="T35" fmla="*/ 1924 h 4316"/>
                  <a:gd name="T36" fmla="*/ 413 w 425"/>
                  <a:gd name="T37" fmla="*/ 2188 h 4316"/>
                  <a:gd name="T38" fmla="*/ 407 w 425"/>
                  <a:gd name="T39" fmla="*/ 2458 h 4316"/>
                  <a:gd name="T40" fmla="*/ 395 w 425"/>
                  <a:gd name="T41" fmla="*/ 2733 h 4316"/>
                  <a:gd name="T42" fmla="*/ 365 w 425"/>
                  <a:gd name="T43" fmla="*/ 3021 h 4316"/>
                  <a:gd name="T44" fmla="*/ 329 w 425"/>
                  <a:gd name="T45" fmla="*/ 3321 h 4316"/>
                  <a:gd name="T46" fmla="*/ 275 w 425"/>
                  <a:gd name="T47" fmla="*/ 3639 h 4316"/>
                  <a:gd name="T48" fmla="*/ 204 w 425"/>
                  <a:gd name="T49" fmla="*/ 3968 h 4316"/>
                  <a:gd name="T50" fmla="*/ 126 w 425"/>
                  <a:gd name="T51" fmla="*/ 4316 h 4316"/>
                  <a:gd name="T52" fmla="*/ 138 w 425"/>
                  <a:gd name="T53" fmla="*/ 4316 h 4316"/>
                  <a:gd name="T54" fmla="*/ 216 w 425"/>
                  <a:gd name="T55" fmla="*/ 3968 h 4316"/>
                  <a:gd name="T56" fmla="*/ 287 w 425"/>
                  <a:gd name="T57" fmla="*/ 3639 h 4316"/>
                  <a:gd name="T58" fmla="*/ 341 w 425"/>
                  <a:gd name="T59" fmla="*/ 3321 h 4316"/>
                  <a:gd name="T60" fmla="*/ 377 w 425"/>
                  <a:gd name="T61" fmla="*/ 3021 h 4316"/>
                  <a:gd name="T62" fmla="*/ 407 w 425"/>
                  <a:gd name="T63" fmla="*/ 2733 h 4316"/>
                  <a:gd name="T64" fmla="*/ 419 w 425"/>
                  <a:gd name="T65" fmla="*/ 2458 h 4316"/>
                  <a:gd name="T66" fmla="*/ 425 w 425"/>
                  <a:gd name="T67" fmla="*/ 2188 h 4316"/>
                  <a:gd name="T68" fmla="*/ 413 w 425"/>
                  <a:gd name="T69" fmla="*/ 1924 h 4316"/>
                  <a:gd name="T70" fmla="*/ 413 w 425"/>
                  <a:gd name="T71" fmla="*/ 1924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425" h="4316">
                    <a:moveTo>
                      <a:pt x="413" y="1924"/>
                    </a:moveTo>
                    <a:lnTo>
                      <a:pt x="395" y="1690"/>
                    </a:lnTo>
                    <a:lnTo>
                      <a:pt x="365" y="1457"/>
                    </a:lnTo>
                    <a:lnTo>
                      <a:pt x="329" y="1229"/>
                    </a:lnTo>
                    <a:lnTo>
                      <a:pt x="281" y="1001"/>
                    </a:lnTo>
                    <a:lnTo>
                      <a:pt x="227" y="761"/>
                    </a:lnTo>
                    <a:lnTo>
                      <a:pt x="162" y="522"/>
                    </a:lnTo>
                    <a:lnTo>
                      <a:pt x="90" y="27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84" y="270"/>
                    </a:lnTo>
                    <a:lnTo>
                      <a:pt x="156" y="522"/>
                    </a:lnTo>
                    <a:lnTo>
                      <a:pt x="216" y="767"/>
                    </a:lnTo>
                    <a:lnTo>
                      <a:pt x="275" y="1001"/>
                    </a:lnTo>
                    <a:lnTo>
                      <a:pt x="317" y="1235"/>
                    </a:lnTo>
                    <a:lnTo>
                      <a:pt x="353" y="1463"/>
                    </a:lnTo>
                    <a:lnTo>
                      <a:pt x="383" y="1690"/>
                    </a:lnTo>
                    <a:lnTo>
                      <a:pt x="401" y="1924"/>
                    </a:lnTo>
                    <a:lnTo>
                      <a:pt x="413" y="2188"/>
                    </a:lnTo>
                    <a:lnTo>
                      <a:pt x="407" y="2458"/>
                    </a:lnTo>
                    <a:lnTo>
                      <a:pt x="395" y="2733"/>
                    </a:lnTo>
                    <a:lnTo>
                      <a:pt x="365" y="3021"/>
                    </a:lnTo>
                    <a:lnTo>
                      <a:pt x="329" y="3321"/>
                    </a:lnTo>
                    <a:lnTo>
                      <a:pt x="275" y="3639"/>
                    </a:lnTo>
                    <a:lnTo>
                      <a:pt x="204" y="3968"/>
                    </a:lnTo>
                    <a:lnTo>
                      <a:pt x="126" y="4316"/>
                    </a:lnTo>
                    <a:lnTo>
                      <a:pt x="138" y="4316"/>
                    </a:lnTo>
                    <a:lnTo>
                      <a:pt x="216" y="3968"/>
                    </a:lnTo>
                    <a:lnTo>
                      <a:pt x="287" y="3639"/>
                    </a:lnTo>
                    <a:lnTo>
                      <a:pt x="341" y="3321"/>
                    </a:lnTo>
                    <a:lnTo>
                      <a:pt x="377" y="3021"/>
                    </a:lnTo>
                    <a:lnTo>
                      <a:pt x="407" y="2733"/>
                    </a:lnTo>
                    <a:lnTo>
                      <a:pt x="419" y="2458"/>
                    </a:lnTo>
                    <a:lnTo>
                      <a:pt x="425" y="2188"/>
                    </a:lnTo>
                    <a:lnTo>
                      <a:pt x="413" y="1924"/>
                    </a:lnTo>
                    <a:lnTo>
                      <a:pt x="413" y="192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2" name="Freeform 11"/>
              <p:cNvSpPr>
                <a:spLocks/>
              </p:cNvSpPr>
              <p:nvPr userDrawn="1"/>
            </p:nvSpPr>
            <p:spPr bwMode="hidden">
              <a:xfrm>
                <a:off x="3946" y="0"/>
                <a:ext cx="558" cy="4316"/>
              </a:xfrm>
              <a:custGeom>
                <a:avLst/>
                <a:gdLst>
                  <a:gd name="T0" fmla="*/ 556 w 556"/>
                  <a:gd name="T1" fmla="*/ 2020 h 4316"/>
                  <a:gd name="T2" fmla="*/ 538 w 556"/>
                  <a:gd name="T3" fmla="*/ 1732 h 4316"/>
                  <a:gd name="T4" fmla="*/ 503 w 556"/>
                  <a:gd name="T5" fmla="*/ 1445 h 4316"/>
                  <a:gd name="T6" fmla="*/ 455 w 556"/>
                  <a:gd name="T7" fmla="*/ 1175 h 4316"/>
                  <a:gd name="T8" fmla="*/ 395 w 556"/>
                  <a:gd name="T9" fmla="*/ 911 h 4316"/>
                  <a:gd name="T10" fmla="*/ 317 w 556"/>
                  <a:gd name="T11" fmla="*/ 659 h 4316"/>
                  <a:gd name="T12" fmla="*/ 228 w 556"/>
                  <a:gd name="T13" fmla="*/ 426 h 4316"/>
                  <a:gd name="T14" fmla="*/ 126 w 556"/>
                  <a:gd name="T15" fmla="*/ 204 h 4316"/>
                  <a:gd name="T16" fmla="*/ 12 w 556"/>
                  <a:gd name="T17" fmla="*/ 0 h 4316"/>
                  <a:gd name="T18" fmla="*/ 0 w 556"/>
                  <a:gd name="T19" fmla="*/ 0 h 4316"/>
                  <a:gd name="T20" fmla="*/ 114 w 556"/>
                  <a:gd name="T21" fmla="*/ 204 h 4316"/>
                  <a:gd name="T22" fmla="*/ 216 w 556"/>
                  <a:gd name="T23" fmla="*/ 426 h 4316"/>
                  <a:gd name="T24" fmla="*/ 305 w 556"/>
                  <a:gd name="T25" fmla="*/ 659 h 4316"/>
                  <a:gd name="T26" fmla="*/ 383 w 556"/>
                  <a:gd name="T27" fmla="*/ 911 h 4316"/>
                  <a:gd name="T28" fmla="*/ 443 w 556"/>
                  <a:gd name="T29" fmla="*/ 1175 h 4316"/>
                  <a:gd name="T30" fmla="*/ 491 w 556"/>
                  <a:gd name="T31" fmla="*/ 1445 h 4316"/>
                  <a:gd name="T32" fmla="*/ 526 w 556"/>
                  <a:gd name="T33" fmla="*/ 1732 h 4316"/>
                  <a:gd name="T34" fmla="*/ 544 w 556"/>
                  <a:gd name="T35" fmla="*/ 2020 h 4316"/>
                  <a:gd name="T36" fmla="*/ 544 w 556"/>
                  <a:gd name="T37" fmla="*/ 2326 h 4316"/>
                  <a:gd name="T38" fmla="*/ 532 w 556"/>
                  <a:gd name="T39" fmla="*/ 2632 h 4316"/>
                  <a:gd name="T40" fmla="*/ 503 w 556"/>
                  <a:gd name="T41" fmla="*/ 2931 h 4316"/>
                  <a:gd name="T42" fmla="*/ 455 w 556"/>
                  <a:gd name="T43" fmla="*/ 3225 h 4316"/>
                  <a:gd name="T44" fmla="*/ 389 w 556"/>
                  <a:gd name="T45" fmla="*/ 3513 h 4316"/>
                  <a:gd name="T46" fmla="*/ 311 w 556"/>
                  <a:gd name="T47" fmla="*/ 3788 h 4316"/>
                  <a:gd name="T48" fmla="*/ 216 w 556"/>
                  <a:gd name="T49" fmla="*/ 4058 h 4316"/>
                  <a:gd name="T50" fmla="*/ 102 w 556"/>
                  <a:gd name="T51" fmla="*/ 4316 h 4316"/>
                  <a:gd name="T52" fmla="*/ 114 w 556"/>
                  <a:gd name="T53" fmla="*/ 4316 h 4316"/>
                  <a:gd name="T54" fmla="*/ 228 w 556"/>
                  <a:gd name="T55" fmla="*/ 4058 h 4316"/>
                  <a:gd name="T56" fmla="*/ 323 w 556"/>
                  <a:gd name="T57" fmla="*/ 3788 h 4316"/>
                  <a:gd name="T58" fmla="*/ 401 w 556"/>
                  <a:gd name="T59" fmla="*/ 3513 h 4316"/>
                  <a:gd name="T60" fmla="*/ 467 w 556"/>
                  <a:gd name="T61" fmla="*/ 3225 h 4316"/>
                  <a:gd name="T62" fmla="*/ 515 w 556"/>
                  <a:gd name="T63" fmla="*/ 2931 h 4316"/>
                  <a:gd name="T64" fmla="*/ 544 w 556"/>
                  <a:gd name="T65" fmla="*/ 2632 h 4316"/>
                  <a:gd name="T66" fmla="*/ 556 w 556"/>
                  <a:gd name="T67" fmla="*/ 2326 h 4316"/>
                  <a:gd name="T68" fmla="*/ 556 w 556"/>
                  <a:gd name="T69" fmla="*/ 2020 h 4316"/>
                  <a:gd name="T70" fmla="*/ 556 w 556"/>
                  <a:gd name="T71" fmla="*/ 2020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556" h="4316">
                    <a:moveTo>
                      <a:pt x="556" y="2020"/>
                    </a:moveTo>
                    <a:lnTo>
                      <a:pt x="538" y="1732"/>
                    </a:lnTo>
                    <a:lnTo>
                      <a:pt x="503" y="1445"/>
                    </a:lnTo>
                    <a:lnTo>
                      <a:pt x="455" y="1175"/>
                    </a:lnTo>
                    <a:lnTo>
                      <a:pt x="395" y="911"/>
                    </a:lnTo>
                    <a:lnTo>
                      <a:pt x="317" y="659"/>
                    </a:lnTo>
                    <a:lnTo>
                      <a:pt x="228" y="426"/>
                    </a:lnTo>
                    <a:lnTo>
                      <a:pt x="126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14" y="204"/>
                    </a:lnTo>
                    <a:lnTo>
                      <a:pt x="216" y="426"/>
                    </a:lnTo>
                    <a:lnTo>
                      <a:pt x="305" y="659"/>
                    </a:lnTo>
                    <a:lnTo>
                      <a:pt x="383" y="911"/>
                    </a:lnTo>
                    <a:lnTo>
                      <a:pt x="443" y="1175"/>
                    </a:lnTo>
                    <a:lnTo>
                      <a:pt x="491" y="1445"/>
                    </a:lnTo>
                    <a:lnTo>
                      <a:pt x="526" y="1732"/>
                    </a:lnTo>
                    <a:lnTo>
                      <a:pt x="544" y="2020"/>
                    </a:lnTo>
                    <a:lnTo>
                      <a:pt x="544" y="2326"/>
                    </a:lnTo>
                    <a:lnTo>
                      <a:pt x="532" y="2632"/>
                    </a:lnTo>
                    <a:lnTo>
                      <a:pt x="503" y="2931"/>
                    </a:lnTo>
                    <a:lnTo>
                      <a:pt x="455" y="3225"/>
                    </a:lnTo>
                    <a:lnTo>
                      <a:pt x="389" y="3513"/>
                    </a:lnTo>
                    <a:lnTo>
                      <a:pt x="311" y="3788"/>
                    </a:lnTo>
                    <a:lnTo>
                      <a:pt x="216" y="4058"/>
                    </a:lnTo>
                    <a:lnTo>
                      <a:pt x="102" y="4316"/>
                    </a:lnTo>
                    <a:lnTo>
                      <a:pt x="114" y="4316"/>
                    </a:lnTo>
                    <a:lnTo>
                      <a:pt x="228" y="4058"/>
                    </a:lnTo>
                    <a:lnTo>
                      <a:pt x="323" y="3788"/>
                    </a:lnTo>
                    <a:lnTo>
                      <a:pt x="401" y="3513"/>
                    </a:lnTo>
                    <a:lnTo>
                      <a:pt x="467" y="3225"/>
                    </a:lnTo>
                    <a:lnTo>
                      <a:pt x="515" y="2931"/>
                    </a:lnTo>
                    <a:lnTo>
                      <a:pt x="544" y="2632"/>
                    </a:lnTo>
                    <a:lnTo>
                      <a:pt x="556" y="2326"/>
                    </a:lnTo>
                    <a:lnTo>
                      <a:pt x="556" y="2020"/>
                    </a:lnTo>
                    <a:lnTo>
                      <a:pt x="556" y="202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3" name="Freeform 12"/>
              <p:cNvSpPr>
                <a:spLocks/>
              </p:cNvSpPr>
              <p:nvPr userDrawn="1"/>
            </p:nvSpPr>
            <p:spPr bwMode="hidden">
              <a:xfrm>
                <a:off x="4246" y="0"/>
                <a:ext cx="690" cy="4316"/>
              </a:xfrm>
              <a:custGeom>
                <a:avLst/>
                <a:gdLst>
                  <a:gd name="T0" fmla="*/ 688 w 688"/>
                  <a:gd name="T1" fmla="*/ 2086 h 4316"/>
                  <a:gd name="T2" fmla="*/ 670 w 688"/>
                  <a:gd name="T3" fmla="*/ 1810 h 4316"/>
                  <a:gd name="T4" fmla="*/ 634 w 688"/>
                  <a:gd name="T5" fmla="*/ 1541 h 4316"/>
                  <a:gd name="T6" fmla="*/ 574 w 688"/>
                  <a:gd name="T7" fmla="*/ 1271 h 4316"/>
                  <a:gd name="T8" fmla="*/ 497 w 688"/>
                  <a:gd name="T9" fmla="*/ 1007 h 4316"/>
                  <a:gd name="T10" fmla="*/ 401 w 688"/>
                  <a:gd name="T11" fmla="*/ 749 h 4316"/>
                  <a:gd name="T12" fmla="*/ 293 w 688"/>
                  <a:gd name="T13" fmla="*/ 492 h 4316"/>
                  <a:gd name="T14" fmla="*/ 162 w 688"/>
                  <a:gd name="T15" fmla="*/ 240 h 4316"/>
                  <a:gd name="T16" fmla="*/ 12 w 688"/>
                  <a:gd name="T17" fmla="*/ 0 h 4316"/>
                  <a:gd name="T18" fmla="*/ 0 w 688"/>
                  <a:gd name="T19" fmla="*/ 0 h 4316"/>
                  <a:gd name="T20" fmla="*/ 150 w 688"/>
                  <a:gd name="T21" fmla="*/ 240 h 4316"/>
                  <a:gd name="T22" fmla="*/ 281 w 688"/>
                  <a:gd name="T23" fmla="*/ 492 h 4316"/>
                  <a:gd name="T24" fmla="*/ 389 w 688"/>
                  <a:gd name="T25" fmla="*/ 749 h 4316"/>
                  <a:gd name="T26" fmla="*/ 485 w 688"/>
                  <a:gd name="T27" fmla="*/ 1007 h 4316"/>
                  <a:gd name="T28" fmla="*/ 562 w 688"/>
                  <a:gd name="T29" fmla="*/ 1271 h 4316"/>
                  <a:gd name="T30" fmla="*/ 622 w 688"/>
                  <a:gd name="T31" fmla="*/ 1541 h 4316"/>
                  <a:gd name="T32" fmla="*/ 658 w 688"/>
                  <a:gd name="T33" fmla="*/ 1810 h 4316"/>
                  <a:gd name="T34" fmla="*/ 676 w 688"/>
                  <a:gd name="T35" fmla="*/ 2086 h 4316"/>
                  <a:gd name="T36" fmla="*/ 676 w 688"/>
                  <a:gd name="T37" fmla="*/ 2368 h 4316"/>
                  <a:gd name="T38" fmla="*/ 658 w 688"/>
                  <a:gd name="T39" fmla="*/ 2650 h 4316"/>
                  <a:gd name="T40" fmla="*/ 616 w 688"/>
                  <a:gd name="T41" fmla="*/ 2931 h 4316"/>
                  <a:gd name="T42" fmla="*/ 556 w 688"/>
                  <a:gd name="T43" fmla="*/ 3213 h 4316"/>
                  <a:gd name="T44" fmla="*/ 473 w 688"/>
                  <a:gd name="T45" fmla="*/ 3495 h 4316"/>
                  <a:gd name="T46" fmla="*/ 371 w 688"/>
                  <a:gd name="T47" fmla="*/ 3777 h 4316"/>
                  <a:gd name="T48" fmla="*/ 251 w 688"/>
                  <a:gd name="T49" fmla="*/ 4046 h 4316"/>
                  <a:gd name="T50" fmla="*/ 114 w 688"/>
                  <a:gd name="T51" fmla="*/ 4316 h 4316"/>
                  <a:gd name="T52" fmla="*/ 126 w 688"/>
                  <a:gd name="T53" fmla="*/ 4316 h 4316"/>
                  <a:gd name="T54" fmla="*/ 263 w 688"/>
                  <a:gd name="T55" fmla="*/ 4046 h 4316"/>
                  <a:gd name="T56" fmla="*/ 383 w 688"/>
                  <a:gd name="T57" fmla="*/ 3777 h 4316"/>
                  <a:gd name="T58" fmla="*/ 485 w 688"/>
                  <a:gd name="T59" fmla="*/ 3495 h 4316"/>
                  <a:gd name="T60" fmla="*/ 568 w 688"/>
                  <a:gd name="T61" fmla="*/ 3219 h 4316"/>
                  <a:gd name="T62" fmla="*/ 628 w 688"/>
                  <a:gd name="T63" fmla="*/ 2937 h 4316"/>
                  <a:gd name="T64" fmla="*/ 670 w 688"/>
                  <a:gd name="T65" fmla="*/ 2656 h 4316"/>
                  <a:gd name="T66" fmla="*/ 688 w 688"/>
                  <a:gd name="T67" fmla="*/ 2368 h 4316"/>
                  <a:gd name="T68" fmla="*/ 688 w 688"/>
                  <a:gd name="T69" fmla="*/ 2086 h 4316"/>
                  <a:gd name="T70" fmla="*/ 688 w 688"/>
                  <a:gd name="T71" fmla="*/ 2086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688" h="4316">
                    <a:moveTo>
                      <a:pt x="688" y="2086"/>
                    </a:moveTo>
                    <a:lnTo>
                      <a:pt x="670" y="1810"/>
                    </a:lnTo>
                    <a:lnTo>
                      <a:pt x="634" y="1541"/>
                    </a:lnTo>
                    <a:lnTo>
                      <a:pt x="574" y="1271"/>
                    </a:lnTo>
                    <a:lnTo>
                      <a:pt x="497" y="1007"/>
                    </a:lnTo>
                    <a:lnTo>
                      <a:pt x="401" y="749"/>
                    </a:lnTo>
                    <a:lnTo>
                      <a:pt x="293" y="492"/>
                    </a:lnTo>
                    <a:lnTo>
                      <a:pt x="162" y="24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50" y="240"/>
                    </a:lnTo>
                    <a:lnTo>
                      <a:pt x="281" y="492"/>
                    </a:lnTo>
                    <a:lnTo>
                      <a:pt x="389" y="749"/>
                    </a:lnTo>
                    <a:lnTo>
                      <a:pt x="485" y="1007"/>
                    </a:lnTo>
                    <a:lnTo>
                      <a:pt x="562" y="1271"/>
                    </a:lnTo>
                    <a:lnTo>
                      <a:pt x="622" y="1541"/>
                    </a:lnTo>
                    <a:lnTo>
                      <a:pt x="658" y="1810"/>
                    </a:lnTo>
                    <a:lnTo>
                      <a:pt x="676" y="2086"/>
                    </a:lnTo>
                    <a:lnTo>
                      <a:pt x="676" y="2368"/>
                    </a:lnTo>
                    <a:lnTo>
                      <a:pt x="658" y="2650"/>
                    </a:lnTo>
                    <a:lnTo>
                      <a:pt x="616" y="2931"/>
                    </a:lnTo>
                    <a:lnTo>
                      <a:pt x="556" y="3213"/>
                    </a:lnTo>
                    <a:lnTo>
                      <a:pt x="473" y="3495"/>
                    </a:lnTo>
                    <a:lnTo>
                      <a:pt x="371" y="3777"/>
                    </a:lnTo>
                    <a:lnTo>
                      <a:pt x="251" y="4046"/>
                    </a:lnTo>
                    <a:lnTo>
                      <a:pt x="114" y="4316"/>
                    </a:lnTo>
                    <a:lnTo>
                      <a:pt x="126" y="4316"/>
                    </a:lnTo>
                    <a:lnTo>
                      <a:pt x="263" y="4046"/>
                    </a:lnTo>
                    <a:lnTo>
                      <a:pt x="383" y="3777"/>
                    </a:lnTo>
                    <a:lnTo>
                      <a:pt x="485" y="3495"/>
                    </a:lnTo>
                    <a:lnTo>
                      <a:pt x="568" y="3219"/>
                    </a:lnTo>
                    <a:lnTo>
                      <a:pt x="628" y="2937"/>
                    </a:lnTo>
                    <a:lnTo>
                      <a:pt x="670" y="2656"/>
                    </a:lnTo>
                    <a:lnTo>
                      <a:pt x="688" y="2368"/>
                    </a:lnTo>
                    <a:lnTo>
                      <a:pt x="688" y="2086"/>
                    </a:lnTo>
                    <a:lnTo>
                      <a:pt x="688" y="208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4" name="Freeform 13"/>
              <p:cNvSpPr>
                <a:spLocks/>
              </p:cNvSpPr>
              <p:nvPr userDrawn="1"/>
            </p:nvSpPr>
            <p:spPr bwMode="hidden">
              <a:xfrm>
                <a:off x="4522" y="0"/>
                <a:ext cx="864" cy="4316"/>
              </a:xfrm>
              <a:custGeom>
                <a:avLst/>
                <a:gdLst>
                  <a:gd name="T0" fmla="*/ 855 w 861"/>
                  <a:gd name="T1" fmla="*/ 2128 h 4316"/>
                  <a:gd name="T2" fmla="*/ 831 w 861"/>
                  <a:gd name="T3" fmla="*/ 1834 h 4316"/>
                  <a:gd name="T4" fmla="*/ 808 w 861"/>
                  <a:gd name="T5" fmla="*/ 1684 h 4316"/>
                  <a:gd name="T6" fmla="*/ 784 w 861"/>
                  <a:gd name="T7" fmla="*/ 1541 h 4316"/>
                  <a:gd name="T8" fmla="*/ 748 w 861"/>
                  <a:gd name="T9" fmla="*/ 1397 h 4316"/>
                  <a:gd name="T10" fmla="*/ 712 w 861"/>
                  <a:gd name="T11" fmla="*/ 1253 h 4316"/>
                  <a:gd name="T12" fmla="*/ 664 w 861"/>
                  <a:gd name="T13" fmla="*/ 1115 h 4316"/>
                  <a:gd name="T14" fmla="*/ 610 w 861"/>
                  <a:gd name="T15" fmla="*/ 977 h 4316"/>
                  <a:gd name="T16" fmla="*/ 491 w 861"/>
                  <a:gd name="T17" fmla="*/ 719 h 4316"/>
                  <a:gd name="T18" fmla="*/ 353 w 861"/>
                  <a:gd name="T19" fmla="*/ 468 h 4316"/>
                  <a:gd name="T20" fmla="*/ 192 w 861"/>
                  <a:gd name="T21" fmla="*/ 228 h 4316"/>
                  <a:gd name="T22" fmla="*/ 12 w 861"/>
                  <a:gd name="T23" fmla="*/ 0 h 4316"/>
                  <a:gd name="T24" fmla="*/ 0 w 861"/>
                  <a:gd name="T25" fmla="*/ 0 h 4316"/>
                  <a:gd name="T26" fmla="*/ 180 w 861"/>
                  <a:gd name="T27" fmla="*/ 228 h 4316"/>
                  <a:gd name="T28" fmla="*/ 341 w 861"/>
                  <a:gd name="T29" fmla="*/ 468 h 4316"/>
                  <a:gd name="T30" fmla="*/ 479 w 861"/>
                  <a:gd name="T31" fmla="*/ 719 h 4316"/>
                  <a:gd name="T32" fmla="*/ 598 w 861"/>
                  <a:gd name="T33" fmla="*/ 983 h 4316"/>
                  <a:gd name="T34" fmla="*/ 652 w 861"/>
                  <a:gd name="T35" fmla="*/ 1121 h 4316"/>
                  <a:gd name="T36" fmla="*/ 700 w 861"/>
                  <a:gd name="T37" fmla="*/ 1259 h 4316"/>
                  <a:gd name="T38" fmla="*/ 736 w 861"/>
                  <a:gd name="T39" fmla="*/ 1403 h 4316"/>
                  <a:gd name="T40" fmla="*/ 772 w 861"/>
                  <a:gd name="T41" fmla="*/ 1547 h 4316"/>
                  <a:gd name="T42" fmla="*/ 802 w 861"/>
                  <a:gd name="T43" fmla="*/ 1690 h 4316"/>
                  <a:gd name="T44" fmla="*/ 819 w 861"/>
                  <a:gd name="T45" fmla="*/ 1834 h 4316"/>
                  <a:gd name="T46" fmla="*/ 837 w 861"/>
                  <a:gd name="T47" fmla="*/ 1984 h 4316"/>
                  <a:gd name="T48" fmla="*/ 843 w 861"/>
                  <a:gd name="T49" fmla="*/ 2128 h 4316"/>
                  <a:gd name="T50" fmla="*/ 849 w 861"/>
                  <a:gd name="T51" fmla="*/ 2278 h 4316"/>
                  <a:gd name="T52" fmla="*/ 843 w 861"/>
                  <a:gd name="T53" fmla="*/ 2428 h 4316"/>
                  <a:gd name="T54" fmla="*/ 831 w 861"/>
                  <a:gd name="T55" fmla="*/ 2572 h 4316"/>
                  <a:gd name="T56" fmla="*/ 819 w 861"/>
                  <a:gd name="T57" fmla="*/ 2721 h 4316"/>
                  <a:gd name="T58" fmla="*/ 796 w 861"/>
                  <a:gd name="T59" fmla="*/ 2865 h 4316"/>
                  <a:gd name="T60" fmla="*/ 766 w 861"/>
                  <a:gd name="T61" fmla="*/ 3015 h 4316"/>
                  <a:gd name="T62" fmla="*/ 724 w 861"/>
                  <a:gd name="T63" fmla="*/ 3159 h 4316"/>
                  <a:gd name="T64" fmla="*/ 682 w 861"/>
                  <a:gd name="T65" fmla="*/ 3303 h 4316"/>
                  <a:gd name="T66" fmla="*/ 586 w 861"/>
                  <a:gd name="T67" fmla="*/ 3567 h 4316"/>
                  <a:gd name="T68" fmla="*/ 473 w 861"/>
                  <a:gd name="T69" fmla="*/ 3824 h 4316"/>
                  <a:gd name="T70" fmla="*/ 335 w 861"/>
                  <a:gd name="T71" fmla="*/ 4076 h 4316"/>
                  <a:gd name="T72" fmla="*/ 180 w 861"/>
                  <a:gd name="T73" fmla="*/ 4316 h 4316"/>
                  <a:gd name="T74" fmla="*/ 192 w 861"/>
                  <a:gd name="T75" fmla="*/ 4316 h 4316"/>
                  <a:gd name="T76" fmla="*/ 347 w 861"/>
                  <a:gd name="T77" fmla="*/ 4076 h 4316"/>
                  <a:gd name="T78" fmla="*/ 485 w 861"/>
                  <a:gd name="T79" fmla="*/ 3824 h 4316"/>
                  <a:gd name="T80" fmla="*/ 598 w 861"/>
                  <a:gd name="T81" fmla="*/ 3573 h 4316"/>
                  <a:gd name="T82" fmla="*/ 694 w 861"/>
                  <a:gd name="T83" fmla="*/ 3309 h 4316"/>
                  <a:gd name="T84" fmla="*/ 736 w 861"/>
                  <a:gd name="T85" fmla="*/ 3165 h 4316"/>
                  <a:gd name="T86" fmla="*/ 778 w 861"/>
                  <a:gd name="T87" fmla="*/ 3021 h 4316"/>
                  <a:gd name="T88" fmla="*/ 808 w 861"/>
                  <a:gd name="T89" fmla="*/ 2871 h 4316"/>
                  <a:gd name="T90" fmla="*/ 831 w 861"/>
                  <a:gd name="T91" fmla="*/ 2727 h 4316"/>
                  <a:gd name="T92" fmla="*/ 843 w 861"/>
                  <a:gd name="T93" fmla="*/ 2578 h 4316"/>
                  <a:gd name="T94" fmla="*/ 855 w 861"/>
                  <a:gd name="T95" fmla="*/ 2428 h 4316"/>
                  <a:gd name="T96" fmla="*/ 861 w 861"/>
                  <a:gd name="T97" fmla="*/ 2278 h 4316"/>
                  <a:gd name="T98" fmla="*/ 855 w 861"/>
                  <a:gd name="T99" fmla="*/ 2128 h 4316"/>
                  <a:gd name="T100" fmla="*/ 855 w 861"/>
                  <a:gd name="T101" fmla="*/ 2128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861" h="4316">
                    <a:moveTo>
                      <a:pt x="855" y="2128"/>
                    </a:moveTo>
                    <a:lnTo>
                      <a:pt x="831" y="1834"/>
                    </a:lnTo>
                    <a:lnTo>
                      <a:pt x="808" y="1684"/>
                    </a:lnTo>
                    <a:lnTo>
                      <a:pt x="784" y="1541"/>
                    </a:lnTo>
                    <a:lnTo>
                      <a:pt x="748" y="1397"/>
                    </a:lnTo>
                    <a:lnTo>
                      <a:pt x="712" y="1253"/>
                    </a:lnTo>
                    <a:lnTo>
                      <a:pt x="664" y="1115"/>
                    </a:lnTo>
                    <a:lnTo>
                      <a:pt x="610" y="977"/>
                    </a:lnTo>
                    <a:lnTo>
                      <a:pt x="491" y="719"/>
                    </a:lnTo>
                    <a:lnTo>
                      <a:pt x="353" y="468"/>
                    </a:lnTo>
                    <a:lnTo>
                      <a:pt x="192" y="228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80" y="228"/>
                    </a:lnTo>
                    <a:lnTo>
                      <a:pt x="341" y="468"/>
                    </a:lnTo>
                    <a:lnTo>
                      <a:pt x="479" y="719"/>
                    </a:lnTo>
                    <a:lnTo>
                      <a:pt x="598" y="983"/>
                    </a:lnTo>
                    <a:lnTo>
                      <a:pt x="652" y="1121"/>
                    </a:lnTo>
                    <a:lnTo>
                      <a:pt x="700" y="1259"/>
                    </a:lnTo>
                    <a:lnTo>
                      <a:pt x="736" y="1403"/>
                    </a:lnTo>
                    <a:lnTo>
                      <a:pt x="772" y="1547"/>
                    </a:lnTo>
                    <a:lnTo>
                      <a:pt x="802" y="1690"/>
                    </a:lnTo>
                    <a:lnTo>
                      <a:pt x="819" y="1834"/>
                    </a:lnTo>
                    <a:lnTo>
                      <a:pt x="837" y="1984"/>
                    </a:lnTo>
                    <a:lnTo>
                      <a:pt x="843" y="2128"/>
                    </a:lnTo>
                    <a:lnTo>
                      <a:pt x="849" y="2278"/>
                    </a:lnTo>
                    <a:lnTo>
                      <a:pt x="843" y="2428"/>
                    </a:lnTo>
                    <a:lnTo>
                      <a:pt x="831" y="2572"/>
                    </a:lnTo>
                    <a:lnTo>
                      <a:pt x="819" y="2721"/>
                    </a:lnTo>
                    <a:lnTo>
                      <a:pt x="796" y="2865"/>
                    </a:lnTo>
                    <a:lnTo>
                      <a:pt x="766" y="3015"/>
                    </a:lnTo>
                    <a:lnTo>
                      <a:pt x="724" y="3159"/>
                    </a:lnTo>
                    <a:lnTo>
                      <a:pt x="682" y="3303"/>
                    </a:lnTo>
                    <a:lnTo>
                      <a:pt x="586" y="3567"/>
                    </a:lnTo>
                    <a:lnTo>
                      <a:pt x="473" y="3824"/>
                    </a:lnTo>
                    <a:lnTo>
                      <a:pt x="335" y="4076"/>
                    </a:lnTo>
                    <a:lnTo>
                      <a:pt x="180" y="4316"/>
                    </a:lnTo>
                    <a:lnTo>
                      <a:pt x="192" y="4316"/>
                    </a:lnTo>
                    <a:lnTo>
                      <a:pt x="347" y="4076"/>
                    </a:lnTo>
                    <a:lnTo>
                      <a:pt x="485" y="3824"/>
                    </a:lnTo>
                    <a:lnTo>
                      <a:pt x="598" y="3573"/>
                    </a:lnTo>
                    <a:lnTo>
                      <a:pt x="694" y="3309"/>
                    </a:lnTo>
                    <a:lnTo>
                      <a:pt x="736" y="3165"/>
                    </a:lnTo>
                    <a:lnTo>
                      <a:pt x="778" y="3021"/>
                    </a:lnTo>
                    <a:lnTo>
                      <a:pt x="808" y="2871"/>
                    </a:lnTo>
                    <a:lnTo>
                      <a:pt x="831" y="2727"/>
                    </a:lnTo>
                    <a:lnTo>
                      <a:pt x="843" y="2578"/>
                    </a:lnTo>
                    <a:lnTo>
                      <a:pt x="855" y="2428"/>
                    </a:lnTo>
                    <a:lnTo>
                      <a:pt x="861" y="2278"/>
                    </a:lnTo>
                    <a:lnTo>
                      <a:pt x="855" y="2128"/>
                    </a:lnTo>
                    <a:lnTo>
                      <a:pt x="855" y="212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5" name="Freeform 14"/>
              <p:cNvSpPr>
                <a:spLocks/>
              </p:cNvSpPr>
              <p:nvPr userDrawn="1"/>
            </p:nvSpPr>
            <p:spPr bwMode="hidden">
              <a:xfrm>
                <a:off x="2399" y="0"/>
                <a:ext cx="150" cy="4316"/>
              </a:xfrm>
              <a:custGeom>
                <a:avLst/>
                <a:gdLst>
                  <a:gd name="T0" fmla="*/ 18 w 149"/>
                  <a:gd name="T1" fmla="*/ 1942 h 4316"/>
                  <a:gd name="T2" fmla="*/ 30 w 149"/>
                  <a:gd name="T3" fmla="*/ 1630 h 4316"/>
                  <a:gd name="T4" fmla="*/ 42 w 149"/>
                  <a:gd name="T5" fmla="*/ 1331 h 4316"/>
                  <a:gd name="T6" fmla="*/ 59 w 149"/>
                  <a:gd name="T7" fmla="*/ 1055 h 4316"/>
                  <a:gd name="T8" fmla="*/ 77 w 149"/>
                  <a:gd name="T9" fmla="*/ 791 h 4316"/>
                  <a:gd name="T10" fmla="*/ 83 w 149"/>
                  <a:gd name="T11" fmla="*/ 671 h 4316"/>
                  <a:gd name="T12" fmla="*/ 95 w 149"/>
                  <a:gd name="T13" fmla="*/ 557 h 4316"/>
                  <a:gd name="T14" fmla="*/ 107 w 149"/>
                  <a:gd name="T15" fmla="*/ 444 h 4316"/>
                  <a:gd name="T16" fmla="*/ 113 w 149"/>
                  <a:gd name="T17" fmla="*/ 342 h 4316"/>
                  <a:gd name="T18" fmla="*/ 125 w 149"/>
                  <a:gd name="T19" fmla="*/ 246 h 4316"/>
                  <a:gd name="T20" fmla="*/ 131 w 149"/>
                  <a:gd name="T21" fmla="*/ 156 h 4316"/>
                  <a:gd name="T22" fmla="*/ 143 w 149"/>
                  <a:gd name="T23" fmla="*/ 72 h 4316"/>
                  <a:gd name="T24" fmla="*/ 149 w 149"/>
                  <a:gd name="T25" fmla="*/ 0 h 4316"/>
                  <a:gd name="T26" fmla="*/ 137 w 149"/>
                  <a:gd name="T27" fmla="*/ 0 h 4316"/>
                  <a:gd name="T28" fmla="*/ 131 w 149"/>
                  <a:gd name="T29" fmla="*/ 72 h 4316"/>
                  <a:gd name="T30" fmla="*/ 119 w 149"/>
                  <a:gd name="T31" fmla="*/ 156 h 4316"/>
                  <a:gd name="T32" fmla="*/ 113 w 149"/>
                  <a:gd name="T33" fmla="*/ 246 h 4316"/>
                  <a:gd name="T34" fmla="*/ 101 w 149"/>
                  <a:gd name="T35" fmla="*/ 342 h 4316"/>
                  <a:gd name="T36" fmla="*/ 95 w 149"/>
                  <a:gd name="T37" fmla="*/ 444 h 4316"/>
                  <a:gd name="T38" fmla="*/ 83 w 149"/>
                  <a:gd name="T39" fmla="*/ 557 h 4316"/>
                  <a:gd name="T40" fmla="*/ 71 w 149"/>
                  <a:gd name="T41" fmla="*/ 671 h 4316"/>
                  <a:gd name="T42" fmla="*/ 65 w 149"/>
                  <a:gd name="T43" fmla="*/ 791 h 4316"/>
                  <a:gd name="T44" fmla="*/ 48 w 149"/>
                  <a:gd name="T45" fmla="*/ 1055 h 4316"/>
                  <a:gd name="T46" fmla="*/ 30 w 149"/>
                  <a:gd name="T47" fmla="*/ 1331 h 4316"/>
                  <a:gd name="T48" fmla="*/ 18 w 149"/>
                  <a:gd name="T49" fmla="*/ 1630 h 4316"/>
                  <a:gd name="T50" fmla="*/ 6 w 149"/>
                  <a:gd name="T51" fmla="*/ 1942 h 4316"/>
                  <a:gd name="T52" fmla="*/ 0 w 149"/>
                  <a:gd name="T53" fmla="*/ 2278 h 4316"/>
                  <a:gd name="T54" fmla="*/ 6 w 149"/>
                  <a:gd name="T55" fmla="*/ 2602 h 4316"/>
                  <a:gd name="T56" fmla="*/ 12 w 149"/>
                  <a:gd name="T57" fmla="*/ 2919 h 4316"/>
                  <a:gd name="T58" fmla="*/ 24 w 149"/>
                  <a:gd name="T59" fmla="*/ 3219 h 4316"/>
                  <a:gd name="T60" fmla="*/ 36 w 149"/>
                  <a:gd name="T61" fmla="*/ 3513 h 4316"/>
                  <a:gd name="T62" fmla="*/ 59 w 149"/>
                  <a:gd name="T63" fmla="*/ 3794 h 4316"/>
                  <a:gd name="T64" fmla="*/ 89 w 149"/>
                  <a:gd name="T65" fmla="*/ 4058 h 4316"/>
                  <a:gd name="T66" fmla="*/ 125 w 149"/>
                  <a:gd name="T67" fmla="*/ 4316 h 4316"/>
                  <a:gd name="T68" fmla="*/ 137 w 149"/>
                  <a:gd name="T69" fmla="*/ 4316 h 4316"/>
                  <a:gd name="T70" fmla="*/ 101 w 149"/>
                  <a:gd name="T71" fmla="*/ 4058 h 4316"/>
                  <a:gd name="T72" fmla="*/ 71 w 149"/>
                  <a:gd name="T73" fmla="*/ 3794 h 4316"/>
                  <a:gd name="T74" fmla="*/ 48 w 149"/>
                  <a:gd name="T75" fmla="*/ 3513 h 4316"/>
                  <a:gd name="T76" fmla="*/ 36 w 149"/>
                  <a:gd name="T77" fmla="*/ 3225 h 4316"/>
                  <a:gd name="T78" fmla="*/ 24 w 149"/>
                  <a:gd name="T79" fmla="*/ 2919 h 4316"/>
                  <a:gd name="T80" fmla="*/ 18 w 149"/>
                  <a:gd name="T81" fmla="*/ 2608 h 4316"/>
                  <a:gd name="T82" fmla="*/ 12 w 149"/>
                  <a:gd name="T83" fmla="*/ 2278 h 4316"/>
                  <a:gd name="T84" fmla="*/ 18 w 149"/>
                  <a:gd name="T85" fmla="*/ 1942 h 4316"/>
                  <a:gd name="T86" fmla="*/ 18 w 149"/>
                  <a:gd name="T87" fmla="*/ 1942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49" h="4316">
                    <a:moveTo>
                      <a:pt x="18" y="1942"/>
                    </a:moveTo>
                    <a:lnTo>
                      <a:pt x="30" y="1630"/>
                    </a:lnTo>
                    <a:lnTo>
                      <a:pt x="42" y="1331"/>
                    </a:lnTo>
                    <a:lnTo>
                      <a:pt x="59" y="1055"/>
                    </a:lnTo>
                    <a:lnTo>
                      <a:pt x="77" y="791"/>
                    </a:lnTo>
                    <a:lnTo>
                      <a:pt x="83" y="671"/>
                    </a:lnTo>
                    <a:lnTo>
                      <a:pt x="95" y="557"/>
                    </a:lnTo>
                    <a:lnTo>
                      <a:pt x="107" y="444"/>
                    </a:lnTo>
                    <a:lnTo>
                      <a:pt x="113" y="342"/>
                    </a:lnTo>
                    <a:lnTo>
                      <a:pt x="125" y="246"/>
                    </a:lnTo>
                    <a:lnTo>
                      <a:pt x="131" y="156"/>
                    </a:lnTo>
                    <a:lnTo>
                      <a:pt x="143" y="72"/>
                    </a:lnTo>
                    <a:lnTo>
                      <a:pt x="149" y="0"/>
                    </a:lnTo>
                    <a:lnTo>
                      <a:pt x="137" y="0"/>
                    </a:lnTo>
                    <a:lnTo>
                      <a:pt x="131" y="72"/>
                    </a:lnTo>
                    <a:lnTo>
                      <a:pt x="119" y="156"/>
                    </a:lnTo>
                    <a:lnTo>
                      <a:pt x="113" y="246"/>
                    </a:lnTo>
                    <a:lnTo>
                      <a:pt x="101" y="342"/>
                    </a:lnTo>
                    <a:lnTo>
                      <a:pt x="95" y="444"/>
                    </a:lnTo>
                    <a:lnTo>
                      <a:pt x="83" y="557"/>
                    </a:lnTo>
                    <a:lnTo>
                      <a:pt x="71" y="671"/>
                    </a:lnTo>
                    <a:lnTo>
                      <a:pt x="65" y="791"/>
                    </a:lnTo>
                    <a:lnTo>
                      <a:pt x="48" y="1055"/>
                    </a:lnTo>
                    <a:lnTo>
                      <a:pt x="30" y="1331"/>
                    </a:lnTo>
                    <a:lnTo>
                      <a:pt x="18" y="1630"/>
                    </a:lnTo>
                    <a:lnTo>
                      <a:pt x="6" y="1942"/>
                    </a:lnTo>
                    <a:lnTo>
                      <a:pt x="0" y="2278"/>
                    </a:lnTo>
                    <a:lnTo>
                      <a:pt x="6" y="2602"/>
                    </a:lnTo>
                    <a:lnTo>
                      <a:pt x="12" y="2919"/>
                    </a:lnTo>
                    <a:lnTo>
                      <a:pt x="24" y="3219"/>
                    </a:lnTo>
                    <a:lnTo>
                      <a:pt x="36" y="3513"/>
                    </a:lnTo>
                    <a:lnTo>
                      <a:pt x="59" y="3794"/>
                    </a:lnTo>
                    <a:lnTo>
                      <a:pt x="89" y="4058"/>
                    </a:lnTo>
                    <a:lnTo>
                      <a:pt x="125" y="4316"/>
                    </a:lnTo>
                    <a:lnTo>
                      <a:pt x="137" y="4316"/>
                    </a:lnTo>
                    <a:lnTo>
                      <a:pt x="101" y="4058"/>
                    </a:lnTo>
                    <a:lnTo>
                      <a:pt x="71" y="3794"/>
                    </a:lnTo>
                    <a:lnTo>
                      <a:pt x="48" y="3513"/>
                    </a:lnTo>
                    <a:lnTo>
                      <a:pt x="36" y="3225"/>
                    </a:lnTo>
                    <a:lnTo>
                      <a:pt x="24" y="2919"/>
                    </a:lnTo>
                    <a:lnTo>
                      <a:pt x="18" y="2608"/>
                    </a:lnTo>
                    <a:lnTo>
                      <a:pt x="12" y="2278"/>
                    </a:lnTo>
                    <a:lnTo>
                      <a:pt x="18" y="1942"/>
                    </a:lnTo>
                    <a:lnTo>
                      <a:pt x="18" y="194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6" name="Freeform 15"/>
              <p:cNvSpPr>
                <a:spLocks/>
              </p:cNvSpPr>
              <p:nvPr userDrawn="1"/>
            </p:nvSpPr>
            <p:spPr bwMode="hidden">
              <a:xfrm>
                <a:off x="1967" y="0"/>
                <a:ext cx="300" cy="4316"/>
              </a:xfrm>
              <a:custGeom>
                <a:avLst/>
                <a:gdLst>
                  <a:gd name="T0" fmla="*/ 18 w 299"/>
                  <a:gd name="T1" fmla="*/ 2062 h 4316"/>
                  <a:gd name="T2" fmla="*/ 30 w 299"/>
                  <a:gd name="T3" fmla="*/ 1750 h 4316"/>
                  <a:gd name="T4" fmla="*/ 54 w 299"/>
                  <a:gd name="T5" fmla="*/ 1451 h 4316"/>
                  <a:gd name="T6" fmla="*/ 84 w 299"/>
                  <a:gd name="T7" fmla="*/ 1169 h 4316"/>
                  <a:gd name="T8" fmla="*/ 126 w 299"/>
                  <a:gd name="T9" fmla="*/ 899 h 4316"/>
                  <a:gd name="T10" fmla="*/ 162 w 299"/>
                  <a:gd name="T11" fmla="*/ 641 h 4316"/>
                  <a:gd name="T12" fmla="*/ 209 w 299"/>
                  <a:gd name="T13" fmla="*/ 408 h 4316"/>
                  <a:gd name="T14" fmla="*/ 251 w 299"/>
                  <a:gd name="T15" fmla="*/ 192 h 4316"/>
                  <a:gd name="T16" fmla="*/ 299 w 299"/>
                  <a:gd name="T17" fmla="*/ 0 h 4316"/>
                  <a:gd name="T18" fmla="*/ 287 w 299"/>
                  <a:gd name="T19" fmla="*/ 0 h 4316"/>
                  <a:gd name="T20" fmla="*/ 239 w 299"/>
                  <a:gd name="T21" fmla="*/ 192 h 4316"/>
                  <a:gd name="T22" fmla="*/ 198 w 299"/>
                  <a:gd name="T23" fmla="*/ 408 h 4316"/>
                  <a:gd name="T24" fmla="*/ 156 w 299"/>
                  <a:gd name="T25" fmla="*/ 641 h 4316"/>
                  <a:gd name="T26" fmla="*/ 114 w 299"/>
                  <a:gd name="T27" fmla="*/ 899 h 4316"/>
                  <a:gd name="T28" fmla="*/ 78 w 299"/>
                  <a:gd name="T29" fmla="*/ 1169 h 4316"/>
                  <a:gd name="T30" fmla="*/ 48 w 299"/>
                  <a:gd name="T31" fmla="*/ 1451 h 4316"/>
                  <a:gd name="T32" fmla="*/ 24 w 299"/>
                  <a:gd name="T33" fmla="*/ 1750 h 4316"/>
                  <a:gd name="T34" fmla="*/ 6 w 299"/>
                  <a:gd name="T35" fmla="*/ 2062 h 4316"/>
                  <a:gd name="T36" fmla="*/ 0 w 299"/>
                  <a:gd name="T37" fmla="*/ 2374 h 4316"/>
                  <a:gd name="T38" fmla="*/ 12 w 299"/>
                  <a:gd name="T39" fmla="*/ 2674 h 4316"/>
                  <a:gd name="T40" fmla="*/ 30 w 299"/>
                  <a:gd name="T41" fmla="*/ 2973 h 4316"/>
                  <a:gd name="T42" fmla="*/ 54 w 299"/>
                  <a:gd name="T43" fmla="*/ 3255 h 4316"/>
                  <a:gd name="T44" fmla="*/ 96 w 299"/>
                  <a:gd name="T45" fmla="*/ 3537 h 4316"/>
                  <a:gd name="T46" fmla="*/ 144 w 299"/>
                  <a:gd name="T47" fmla="*/ 3806 h 4316"/>
                  <a:gd name="T48" fmla="*/ 203 w 299"/>
                  <a:gd name="T49" fmla="*/ 4064 h 4316"/>
                  <a:gd name="T50" fmla="*/ 275 w 299"/>
                  <a:gd name="T51" fmla="*/ 4316 h 4316"/>
                  <a:gd name="T52" fmla="*/ 287 w 299"/>
                  <a:gd name="T53" fmla="*/ 4316 h 4316"/>
                  <a:gd name="T54" fmla="*/ 215 w 299"/>
                  <a:gd name="T55" fmla="*/ 4064 h 4316"/>
                  <a:gd name="T56" fmla="*/ 156 w 299"/>
                  <a:gd name="T57" fmla="*/ 3806 h 4316"/>
                  <a:gd name="T58" fmla="*/ 108 w 299"/>
                  <a:gd name="T59" fmla="*/ 3537 h 4316"/>
                  <a:gd name="T60" fmla="*/ 66 w 299"/>
                  <a:gd name="T61" fmla="*/ 3261 h 4316"/>
                  <a:gd name="T62" fmla="*/ 42 w 299"/>
                  <a:gd name="T63" fmla="*/ 2973 h 4316"/>
                  <a:gd name="T64" fmla="*/ 24 w 299"/>
                  <a:gd name="T65" fmla="*/ 2680 h 4316"/>
                  <a:gd name="T66" fmla="*/ 12 w 299"/>
                  <a:gd name="T67" fmla="*/ 2374 h 4316"/>
                  <a:gd name="T68" fmla="*/ 18 w 299"/>
                  <a:gd name="T69" fmla="*/ 2062 h 4316"/>
                  <a:gd name="T70" fmla="*/ 18 w 299"/>
                  <a:gd name="T71" fmla="*/ 2062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299" h="4316">
                    <a:moveTo>
                      <a:pt x="18" y="2062"/>
                    </a:moveTo>
                    <a:lnTo>
                      <a:pt x="30" y="1750"/>
                    </a:lnTo>
                    <a:lnTo>
                      <a:pt x="54" y="1451"/>
                    </a:lnTo>
                    <a:lnTo>
                      <a:pt x="84" y="1169"/>
                    </a:lnTo>
                    <a:lnTo>
                      <a:pt x="126" y="899"/>
                    </a:lnTo>
                    <a:lnTo>
                      <a:pt x="162" y="641"/>
                    </a:lnTo>
                    <a:lnTo>
                      <a:pt x="209" y="408"/>
                    </a:lnTo>
                    <a:lnTo>
                      <a:pt x="251" y="192"/>
                    </a:lnTo>
                    <a:lnTo>
                      <a:pt x="299" y="0"/>
                    </a:lnTo>
                    <a:lnTo>
                      <a:pt x="287" y="0"/>
                    </a:lnTo>
                    <a:lnTo>
                      <a:pt x="239" y="192"/>
                    </a:lnTo>
                    <a:lnTo>
                      <a:pt x="198" y="408"/>
                    </a:lnTo>
                    <a:lnTo>
                      <a:pt x="156" y="641"/>
                    </a:lnTo>
                    <a:lnTo>
                      <a:pt x="114" y="899"/>
                    </a:lnTo>
                    <a:lnTo>
                      <a:pt x="78" y="1169"/>
                    </a:lnTo>
                    <a:lnTo>
                      <a:pt x="48" y="1451"/>
                    </a:lnTo>
                    <a:lnTo>
                      <a:pt x="24" y="1750"/>
                    </a:lnTo>
                    <a:lnTo>
                      <a:pt x="6" y="2062"/>
                    </a:lnTo>
                    <a:lnTo>
                      <a:pt x="0" y="2374"/>
                    </a:lnTo>
                    <a:lnTo>
                      <a:pt x="12" y="2674"/>
                    </a:lnTo>
                    <a:lnTo>
                      <a:pt x="30" y="2973"/>
                    </a:lnTo>
                    <a:lnTo>
                      <a:pt x="54" y="3255"/>
                    </a:lnTo>
                    <a:lnTo>
                      <a:pt x="96" y="3537"/>
                    </a:lnTo>
                    <a:lnTo>
                      <a:pt x="144" y="3806"/>
                    </a:lnTo>
                    <a:lnTo>
                      <a:pt x="203" y="4064"/>
                    </a:lnTo>
                    <a:lnTo>
                      <a:pt x="275" y="4316"/>
                    </a:lnTo>
                    <a:lnTo>
                      <a:pt x="287" y="4316"/>
                    </a:lnTo>
                    <a:lnTo>
                      <a:pt x="215" y="4064"/>
                    </a:lnTo>
                    <a:lnTo>
                      <a:pt x="156" y="3806"/>
                    </a:lnTo>
                    <a:lnTo>
                      <a:pt x="108" y="3537"/>
                    </a:lnTo>
                    <a:lnTo>
                      <a:pt x="66" y="3261"/>
                    </a:lnTo>
                    <a:lnTo>
                      <a:pt x="42" y="2973"/>
                    </a:lnTo>
                    <a:lnTo>
                      <a:pt x="24" y="2680"/>
                    </a:lnTo>
                    <a:lnTo>
                      <a:pt x="12" y="2374"/>
                    </a:lnTo>
                    <a:lnTo>
                      <a:pt x="18" y="2062"/>
                    </a:lnTo>
                    <a:lnTo>
                      <a:pt x="18" y="206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7" name="Freeform 16"/>
              <p:cNvSpPr>
                <a:spLocks/>
              </p:cNvSpPr>
              <p:nvPr userDrawn="1"/>
            </p:nvSpPr>
            <p:spPr bwMode="hidden">
              <a:xfrm>
                <a:off x="1566" y="0"/>
                <a:ext cx="425" cy="4316"/>
              </a:xfrm>
              <a:custGeom>
                <a:avLst/>
                <a:gdLst>
                  <a:gd name="T0" fmla="*/ 424 w 424"/>
                  <a:gd name="T1" fmla="*/ 0 h 4316"/>
                  <a:gd name="T2" fmla="*/ 412 w 424"/>
                  <a:gd name="T3" fmla="*/ 0 h 4316"/>
                  <a:gd name="T4" fmla="*/ 316 w 424"/>
                  <a:gd name="T5" fmla="*/ 222 h 4316"/>
                  <a:gd name="T6" fmla="*/ 239 w 424"/>
                  <a:gd name="T7" fmla="*/ 462 h 4316"/>
                  <a:gd name="T8" fmla="*/ 167 w 424"/>
                  <a:gd name="T9" fmla="*/ 707 h 4316"/>
                  <a:gd name="T10" fmla="*/ 107 w 424"/>
                  <a:gd name="T11" fmla="*/ 971 h 4316"/>
                  <a:gd name="T12" fmla="*/ 65 w 424"/>
                  <a:gd name="T13" fmla="*/ 1247 h 4316"/>
                  <a:gd name="T14" fmla="*/ 29 w 424"/>
                  <a:gd name="T15" fmla="*/ 1529 h 4316"/>
                  <a:gd name="T16" fmla="*/ 6 w 424"/>
                  <a:gd name="T17" fmla="*/ 1822 h 4316"/>
                  <a:gd name="T18" fmla="*/ 0 w 424"/>
                  <a:gd name="T19" fmla="*/ 2122 h 4316"/>
                  <a:gd name="T20" fmla="*/ 6 w 424"/>
                  <a:gd name="T21" fmla="*/ 2404 h 4316"/>
                  <a:gd name="T22" fmla="*/ 24 w 424"/>
                  <a:gd name="T23" fmla="*/ 2686 h 4316"/>
                  <a:gd name="T24" fmla="*/ 47 w 424"/>
                  <a:gd name="T25" fmla="*/ 2961 h 4316"/>
                  <a:gd name="T26" fmla="*/ 89 w 424"/>
                  <a:gd name="T27" fmla="*/ 3243 h 4316"/>
                  <a:gd name="T28" fmla="*/ 137 w 424"/>
                  <a:gd name="T29" fmla="*/ 3519 h 4316"/>
                  <a:gd name="T30" fmla="*/ 197 w 424"/>
                  <a:gd name="T31" fmla="*/ 3788 h 4316"/>
                  <a:gd name="T32" fmla="*/ 269 w 424"/>
                  <a:gd name="T33" fmla="*/ 4058 h 4316"/>
                  <a:gd name="T34" fmla="*/ 346 w 424"/>
                  <a:gd name="T35" fmla="*/ 4316 h 4316"/>
                  <a:gd name="T36" fmla="*/ 358 w 424"/>
                  <a:gd name="T37" fmla="*/ 4316 h 4316"/>
                  <a:gd name="T38" fmla="*/ 281 w 424"/>
                  <a:gd name="T39" fmla="*/ 4058 h 4316"/>
                  <a:gd name="T40" fmla="*/ 209 w 424"/>
                  <a:gd name="T41" fmla="*/ 3788 h 4316"/>
                  <a:gd name="T42" fmla="*/ 149 w 424"/>
                  <a:gd name="T43" fmla="*/ 3519 h 4316"/>
                  <a:gd name="T44" fmla="*/ 101 w 424"/>
                  <a:gd name="T45" fmla="*/ 3243 h 4316"/>
                  <a:gd name="T46" fmla="*/ 59 w 424"/>
                  <a:gd name="T47" fmla="*/ 2961 h 4316"/>
                  <a:gd name="T48" fmla="*/ 35 w 424"/>
                  <a:gd name="T49" fmla="*/ 2686 h 4316"/>
                  <a:gd name="T50" fmla="*/ 18 w 424"/>
                  <a:gd name="T51" fmla="*/ 2404 h 4316"/>
                  <a:gd name="T52" fmla="*/ 12 w 424"/>
                  <a:gd name="T53" fmla="*/ 2122 h 4316"/>
                  <a:gd name="T54" fmla="*/ 18 w 424"/>
                  <a:gd name="T55" fmla="*/ 1822 h 4316"/>
                  <a:gd name="T56" fmla="*/ 41 w 424"/>
                  <a:gd name="T57" fmla="*/ 1529 h 4316"/>
                  <a:gd name="T58" fmla="*/ 71 w 424"/>
                  <a:gd name="T59" fmla="*/ 1247 h 4316"/>
                  <a:gd name="T60" fmla="*/ 119 w 424"/>
                  <a:gd name="T61" fmla="*/ 971 h 4316"/>
                  <a:gd name="T62" fmla="*/ 179 w 424"/>
                  <a:gd name="T63" fmla="*/ 707 h 4316"/>
                  <a:gd name="T64" fmla="*/ 245 w 424"/>
                  <a:gd name="T65" fmla="*/ 462 h 4316"/>
                  <a:gd name="T66" fmla="*/ 328 w 424"/>
                  <a:gd name="T67" fmla="*/ 222 h 4316"/>
                  <a:gd name="T68" fmla="*/ 424 w 424"/>
                  <a:gd name="T69" fmla="*/ 0 h 4316"/>
                  <a:gd name="T70" fmla="*/ 424 w 424"/>
                  <a:gd name="T71" fmla="*/ 0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424" h="4316">
                    <a:moveTo>
                      <a:pt x="424" y="0"/>
                    </a:moveTo>
                    <a:lnTo>
                      <a:pt x="412" y="0"/>
                    </a:lnTo>
                    <a:lnTo>
                      <a:pt x="316" y="222"/>
                    </a:lnTo>
                    <a:lnTo>
                      <a:pt x="239" y="462"/>
                    </a:lnTo>
                    <a:lnTo>
                      <a:pt x="167" y="707"/>
                    </a:lnTo>
                    <a:lnTo>
                      <a:pt x="107" y="971"/>
                    </a:lnTo>
                    <a:lnTo>
                      <a:pt x="65" y="1247"/>
                    </a:lnTo>
                    <a:lnTo>
                      <a:pt x="29" y="1529"/>
                    </a:lnTo>
                    <a:lnTo>
                      <a:pt x="6" y="1822"/>
                    </a:lnTo>
                    <a:lnTo>
                      <a:pt x="0" y="2122"/>
                    </a:lnTo>
                    <a:lnTo>
                      <a:pt x="6" y="2404"/>
                    </a:lnTo>
                    <a:lnTo>
                      <a:pt x="24" y="2686"/>
                    </a:lnTo>
                    <a:lnTo>
                      <a:pt x="47" y="2961"/>
                    </a:lnTo>
                    <a:lnTo>
                      <a:pt x="89" y="3243"/>
                    </a:lnTo>
                    <a:lnTo>
                      <a:pt x="137" y="3519"/>
                    </a:lnTo>
                    <a:lnTo>
                      <a:pt x="197" y="3788"/>
                    </a:lnTo>
                    <a:lnTo>
                      <a:pt x="269" y="4058"/>
                    </a:lnTo>
                    <a:lnTo>
                      <a:pt x="346" y="4316"/>
                    </a:lnTo>
                    <a:lnTo>
                      <a:pt x="358" y="4316"/>
                    </a:lnTo>
                    <a:lnTo>
                      <a:pt x="281" y="4058"/>
                    </a:lnTo>
                    <a:lnTo>
                      <a:pt x="209" y="3788"/>
                    </a:lnTo>
                    <a:lnTo>
                      <a:pt x="149" y="3519"/>
                    </a:lnTo>
                    <a:lnTo>
                      <a:pt x="101" y="3243"/>
                    </a:lnTo>
                    <a:lnTo>
                      <a:pt x="59" y="2961"/>
                    </a:lnTo>
                    <a:lnTo>
                      <a:pt x="35" y="2686"/>
                    </a:lnTo>
                    <a:lnTo>
                      <a:pt x="18" y="2404"/>
                    </a:lnTo>
                    <a:lnTo>
                      <a:pt x="12" y="2122"/>
                    </a:lnTo>
                    <a:lnTo>
                      <a:pt x="18" y="1822"/>
                    </a:lnTo>
                    <a:lnTo>
                      <a:pt x="41" y="1529"/>
                    </a:lnTo>
                    <a:lnTo>
                      <a:pt x="71" y="1247"/>
                    </a:lnTo>
                    <a:lnTo>
                      <a:pt x="119" y="971"/>
                    </a:lnTo>
                    <a:lnTo>
                      <a:pt x="179" y="707"/>
                    </a:lnTo>
                    <a:lnTo>
                      <a:pt x="245" y="462"/>
                    </a:lnTo>
                    <a:lnTo>
                      <a:pt x="328" y="222"/>
                    </a:lnTo>
                    <a:lnTo>
                      <a:pt x="424" y="0"/>
                    </a:lnTo>
                    <a:lnTo>
                      <a:pt x="4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8" name="Freeform 17"/>
              <p:cNvSpPr>
                <a:spLocks/>
              </p:cNvSpPr>
              <p:nvPr userDrawn="1"/>
            </p:nvSpPr>
            <p:spPr bwMode="hidden">
              <a:xfrm>
                <a:off x="1128" y="0"/>
                <a:ext cx="575" cy="4316"/>
              </a:xfrm>
              <a:custGeom>
                <a:avLst/>
                <a:gdLst>
                  <a:gd name="T0" fmla="*/ 12 w 574"/>
                  <a:gd name="T1" fmla="*/ 2146 h 4316"/>
                  <a:gd name="T2" fmla="*/ 24 w 574"/>
                  <a:gd name="T3" fmla="*/ 1846 h 4316"/>
                  <a:gd name="T4" fmla="*/ 54 w 574"/>
                  <a:gd name="T5" fmla="*/ 1559 h 4316"/>
                  <a:gd name="T6" fmla="*/ 96 w 574"/>
                  <a:gd name="T7" fmla="*/ 1277 h 4316"/>
                  <a:gd name="T8" fmla="*/ 162 w 574"/>
                  <a:gd name="T9" fmla="*/ 1001 h 4316"/>
                  <a:gd name="T10" fmla="*/ 239 w 574"/>
                  <a:gd name="T11" fmla="*/ 731 h 4316"/>
                  <a:gd name="T12" fmla="*/ 335 w 574"/>
                  <a:gd name="T13" fmla="*/ 480 h 4316"/>
                  <a:gd name="T14" fmla="*/ 449 w 574"/>
                  <a:gd name="T15" fmla="*/ 234 h 4316"/>
                  <a:gd name="T16" fmla="*/ 574 w 574"/>
                  <a:gd name="T17" fmla="*/ 0 h 4316"/>
                  <a:gd name="T18" fmla="*/ 562 w 574"/>
                  <a:gd name="T19" fmla="*/ 0 h 4316"/>
                  <a:gd name="T20" fmla="*/ 437 w 574"/>
                  <a:gd name="T21" fmla="*/ 234 h 4316"/>
                  <a:gd name="T22" fmla="*/ 323 w 574"/>
                  <a:gd name="T23" fmla="*/ 480 h 4316"/>
                  <a:gd name="T24" fmla="*/ 227 w 574"/>
                  <a:gd name="T25" fmla="*/ 737 h 4316"/>
                  <a:gd name="T26" fmla="*/ 150 w 574"/>
                  <a:gd name="T27" fmla="*/ 1001 h 4316"/>
                  <a:gd name="T28" fmla="*/ 84 w 574"/>
                  <a:gd name="T29" fmla="*/ 1277 h 4316"/>
                  <a:gd name="T30" fmla="*/ 42 w 574"/>
                  <a:gd name="T31" fmla="*/ 1559 h 4316"/>
                  <a:gd name="T32" fmla="*/ 12 w 574"/>
                  <a:gd name="T33" fmla="*/ 1852 h 4316"/>
                  <a:gd name="T34" fmla="*/ 0 w 574"/>
                  <a:gd name="T35" fmla="*/ 2146 h 4316"/>
                  <a:gd name="T36" fmla="*/ 6 w 574"/>
                  <a:gd name="T37" fmla="*/ 2434 h 4316"/>
                  <a:gd name="T38" fmla="*/ 30 w 574"/>
                  <a:gd name="T39" fmla="*/ 2715 h 4316"/>
                  <a:gd name="T40" fmla="*/ 66 w 574"/>
                  <a:gd name="T41" fmla="*/ 2997 h 4316"/>
                  <a:gd name="T42" fmla="*/ 120 w 574"/>
                  <a:gd name="T43" fmla="*/ 3273 h 4316"/>
                  <a:gd name="T44" fmla="*/ 191 w 574"/>
                  <a:gd name="T45" fmla="*/ 3549 h 4316"/>
                  <a:gd name="T46" fmla="*/ 275 w 574"/>
                  <a:gd name="T47" fmla="*/ 3812 h 4316"/>
                  <a:gd name="T48" fmla="*/ 371 w 574"/>
                  <a:gd name="T49" fmla="*/ 4070 h 4316"/>
                  <a:gd name="T50" fmla="*/ 484 w 574"/>
                  <a:gd name="T51" fmla="*/ 4316 h 4316"/>
                  <a:gd name="T52" fmla="*/ 496 w 574"/>
                  <a:gd name="T53" fmla="*/ 4316 h 4316"/>
                  <a:gd name="T54" fmla="*/ 383 w 574"/>
                  <a:gd name="T55" fmla="*/ 4070 h 4316"/>
                  <a:gd name="T56" fmla="*/ 287 w 574"/>
                  <a:gd name="T57" fmla="*/ 3812 h 4316"/>
                  <a:gd name="T58" fmla="*/ 203 w 574"/>
                  <a:gd name="T59" fmla="*/ 3549 h 4316"/>
                  <a:gd name="T60" fmla="*/ 132 w 574"/>
                  <a:gd name="T61" fmla="*/ 3273 h 4316"/>
                  <a:gd name="T62" fmla="*/ 78 w 574"/>
                  <a:gd name="T63" fmla="*/ 2997 h 4316"/>
                  <a:gd name="T64" fmla="*/ 42 w 574"/>
                  <a:gd name="T65" fmla="*/ 2715 h 4316"/>
                  <a:gd name="T66" fmla="*/ 18 w 574"/>
                  <a:gd name="T67" fmla="*/ 2434 h 4316"/>
                  <a:gd name="T68" fmla="*/ 12 w 574"/>
                  <a:gd name="T69" fmla="*/ 2146 h 4316"/>
                  <a:gd name="T70" fmla="*/ 12 w 574"/>
                  <a:gd name="T71" fmla="*/ 2146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574" h="4316">
                    <a:moveTo>
                      <a:pt x="12" y="2146"/>
                    </a:moveTo>
                    <a:lnTo>
                      <a:pt x="24" y="1846"/>
                    </a:lnTo>
                    <a:lnTo>
                      <a:pt x="54" y="1559"/>
                    </a:lnTo>
                    <a:lnTo>
                      <a:pt x="96" y="1277"/>
                    </a:lnTo>
                    <a:lnTo>
                      <a:pt x="162" y="1001"/>
                    </a:lnTo>
                    <a:lnTo>
                      <a:pt x="239" y="731"/>
                    </a:lnTo>
                    <a:lnTo>
                      <a:pt x="335" y="480"/>
                    </a:lnTo>
                    <a:lnTo>
                      <a:pt x="449" y="234"/>
                    </a:lnTo>
                    <a:lnTo>
                      <a:pt x="574" y="0"/>
                    </a:lnTo>
                    <a:lnTo>
                      <a:pt x="562" y="0"/>
                    </a:lnTo>
                    <a:lnTo>
                      <a:pt x="437" y="234"/>
                    </a:lnTo>
                    <a:lnTo>
                      <a:pt x="323" y="480"/>
                    </a:lnTo>
                    <a:lnTo>
                      <a:pt x="227" y="737"/>
                    </a:lnTo>
                    <a:lnTo>
                      <a:pt x="150" y="1001"/>
                    </a:lnTo>
                    <a:lnTo>
                      <a:pt x="84" y="1277"/>
                    </a:lnTo>
                    <a:lnTo>
                      <a:pt x="42" y="1559"/>
                    </a:lnTo>
                    <a:lnTo>
                      <a:pt x="12" y="1852"/>
                    </a:lnTo>
                    <a:lnTo>
                      <a:pt x="0" y="2146"/>
                    </a:lnTo>
                    <a:lnTo>
                      <a:pt x="6" y="2434"/>
                    </a:lnTo>
                    <a:lnTo>
                      <a:pt x="30" y="2715"/>
                    </a:lnTo>
                    <a:lnTo>
                      <a:pt x="66" y="2997"/>
                    </a:lnTo>
                    <a:lnTo>
                      <a:pt x="120" y="3273"/>
                    </a:lnTo>
                    <a:lnTo>
                      <a:pt x="191" y="3549"/>
                    </a:lnTo>
                    <a:lnTo>
                      <a:pt x="275" y="3812"/>
                    </a:lnTo>
                    <a:lnTo>
                      <a:pt x="371" y="4070"/>
                    </a:lnTo>
                    <a:lnTo>
                      <a:pt x="484" y="4316"/>
                    </a:lnTo>
                    <a:lnTo>
                      <a:pt x="496" y="4316"/>
                    </a:lnTo>
                    <a:lnTo>
                      <a:pt x="383" y="4070"/>
                    </a:lnTo>
                    <a:lnTo>
                      <a:pt x="287" y="3812"/>
                    </a:lnTo>
                    <a:lnTo>
                      <a:pt x="203" y="3549"/>
                    </a:lnTo>
                    <a:lnTo>
                      <a:pt x="132" y="3273"/>
                    </a:lnTo>
                    <a:lnTo>
                      <a:pt x="78" y="2997"/>
                    </a:lnTo>
                    <a:lnTo>
                      <a:pt x="42" y="2715"/>
                    </a:lnTo>
                    <a:lnTo>
                      <a:pt x="18" y="2434"/>
                    </a:lnTo>
                    <a:lnTo>
                      <a:pt x="12" y="2146"/>
                    </a:lnTo>
                    <a:lnTo>
                      <a:pt x="12" y="214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39" name="Freeform 18"/>
              <p:cNvSpPr>
                <a:spLocks/>
              </p:cNvSpPr>
              <p:nvPr userDrawn="1"/>
            </p:nvSpPr>
            <p:spPr bwMode="hidden">
              <a:xfrm>
                <a:off x="702" y="0"/>
                <a:ext cx="737" cy="4316"/>
              </a:xfrm>
              <a:custGeom>
                <a:avLst/>
                <a:gdLst>
                  <a:gd name="T0" fmla="*/ 12 w 735"/>
                  <a:gd name="T1" fmla="*/ 2098 h 4316"/>
                  <a:gd name="T2" fmla="*/ 29 w 735"/>
                  <a:gd name="T3" fmla="*/ 1798 h 4316"/>
                  <a:gd name="T4" fmla="*/ 71 w 735"/>
                  <a:gd name="T5" fmla="*/ 1505 h 4316"/>
                  <a:gd name="T6" fmla="*/ 131 w 735"/>
                  <a:gd name="T7" fmla="*/ 1223 h 4316"/>
                  <a:gd name="T8" fmla="*/ 215 w 735"/>
                  <a:gd name="T9" fmla="*/ 941 h 4316"/>
                  <a:gd name="T10" fmla="*/ 316 w 735"/>
                  <a:gd name="T11" fmla="*/ 689 h 4316"/>
                  <a:gd name="T12" fmla="*/ 442 w 735"/>
                  <a:gd name="T13" fmla="*/ 444 h 4316"/>
                  <a:gd name="T14" fmla="*/ 580 w 735"/>
                  <a:gd name="T15" fmla="*/ 216 h 4316"/>
                  <a:gd name="T16" fmla="*/ 735 w 735"/>
                  <a:gd name="T17" fmla="*/ 0 h 4316"/>
                  <a:gd name="T18" fmla="*/ 723 w 735"/>
                  <a:gd name="T19" fmla="*/ 0 h 4316"/>
                  <a:gd name="T20" fmla="*/ 568 w 735"/>
                  <a:gd name="T21" fmla="*/ 210 h 4316"/>
                  <a:gd name="T22" fmla="*/ 430 w 735"/>
                  <a:gd name="T23" fmla="*/ 438 h 4316"/>
                  <a:gd name="T24" fmla="*/ 311 w 735"/>
                  <a:gd name="T25" fmla="*/ 683 h 4316"/>
                  <a:gd name="T26" fmla="*/ 209 w 735"/>
                  <a:gd name="T27" fmla="*/ 941 h 4316"/>
                  <a:gd name="T28" fmla="*/ 125 w 735"/>
                  <a:gd name="T29" fmla="*/ 1217 h 4316"/>
                  <a:gd name="T30" fmla="*/ 59 w 735"/>
                  <a:gd name="T31" fmla="*/ 1505 h 4316"/>
                  <a:gd name="T32" fmla="*/ 18 w 735"/>
                  <a:gd name="T33" fmla="*/ 1798 h 4316"/>
                  <a:gd name="T34" fmla="*/ 0 w 735"/>
                  <a:gd name="T35" fmla="*/ 2098 h 4316"/>
                  <a:gd name="T36" fmla="*/ 6 w 735"/>
                  <a:gd name="T37" fmla="*/ 2404 h 4316"/>
                  <a:gd name="T38" fmla="*/ 29 w 735"/>
                  <a:gd name="T39" fmla="*/ 2709 h 4316"/>
                  <a:gd name="T40" fmla="*/ 77 w 735"/>
                  <a:gd name="T41" fmla="*/ 3015 h 4316"/>
                  <a:gd name="T42" fmla="*/ 149 w 735"/>
                  <a:gd name="T43" fmla="*/ 3315 h 4316"/>
                  <a:gd name="T44" fmla="*/ 227 w 735"/>
                  <a:gd name="T45" fmla="*/ 3573 h 4316"/>
                  <a:gd name="T46" fmla="*/ 316 w 735"/>
                  <a:gd name="T47" fmla="*/ 3824 h 4316"/>
                  <a:gd name="T48" fmla="*/ 424 w 735"/>
                  <a:gd name="T49" fmla="*/ 4076 h 4316"/>
                  <a:gd name="T50" fmla="*/ 544 w 735"/>
                  <a:gd name="T51" fmla="*/ 4316 h 4316"/>
                  <a:gd name="T52" fmla="*/ 556 w 735"/>
                  <a:gd name="T53" fmla="*/ 4316 h 4316"/>
                  <a:gd name="T54" fmla="*/ 436 w 735"/>
                  <a:gd name="T55" fmla="*/ 4076 h 4316"/>
                  <a:gd name="T56" fmla="*/ 328 w 735"/>
                  <a:gd name="T57" fmla="*/ 3824 h 4316"/>
                  <a:gd name="T58" fmla="*/ 239 w 735"/>
                  <a:gd name="T59" fmla="*/ 3573 h 4316"/>
                  <a:gd name="T60" fmla="*/ 161 w 735"/>
                  <a:gd name="T61" fmla="*/ 3315 h 4316"/>
                  <a:gd name="T62" fmla="*/ 89 w 735"/>
                  <a:gd name="T63" fmla="*/ 3015 h 4316"/>
                  <a:gd name="T64" fmla="*/ 41 w 735"/>
                  <a:gd name="T65" fmla="*/ 2709 h 4316"/>
                  <a:gd name="T66" fmla="*/ 18 w 735"/>
                  <a:gd name="T67" fmla="*/ 2404 h 4316"/>
                  <a:gd name="T68" fmla="*/ 12 w 735"/>
                  <a:gd name="T69" fmla="*/ 2098 h 4316"/>
                  <a:gd name="T70" fmla="*/ 12 w 735"/>
                  <a:gd name="T71" fmla="*/ 2098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735" h="4316">
                    <a:moveTo>
                      <a:pt x="12" y="2098"/>
                    </a:moveTo>
                    <a:lnTo>
                      <a:pt x="29" y="1798"/>
                    </a:lnTo>
                    <a:lnTo>
                      <a:pt x="71" y="1505"/>
                    </a:lnTo>
                    <a:lnTo>
                      <a:pt x="131" y="1223"/>
                    </a:lnTo>
                    <a:lnTo>
                      <a:pt x="215" y="941"/>
                    </a:lnTo>
                    <a:lnTo>
                      <a:pt x="316" y="689"/>
                    </a:lnTo>
                    <a:lnTo>
                      <a:pt x="442" y="444"/>
                    </a:lnTo>
                    <a:lnTo>
                      <a:pt x="580" y="216"/>
                    </a:lnTo>
                    <a:lnTo>
                      <a:pt x="735" y="0"/>
                    </a:lnTo>
                    <a:lnTo>
                      <a:pt x="723" y="0"/>
                    </a:lnTo>
                    <a:lnTo>
                      <a:pt x="568" y="210"/>
                    </a:lnTo>
                    <a:lnTo>
                      <a:pt x="430" y="438"/>
                    </a:lnTo>
                    <a:lnTo>
                      <a:pt x="311" y="683"/>
                    </a:lnTo>
                    <a:lnTo>
                      <a:pt x="209" y="941"/>
                    </a:lnTo>
                    <a:lnTo>
                      <a:pt x="125" y="1217"/>
                    </a:lnTo>
                    <a:lnTo>
                      <a:pt x="59" y="1505"/>
                    </a:lnTo>
                    <a:lnTo>
                      <a:pt x="18" y="1798"/>
                    </a:lnTo>
                    <a:lnTo>
                      <a:pt x="0" y="2098"/>
                    </a:lnTo>
                    <a:lnTo>
                      <a:pt x="6" y="2404"/>
                    </a:lnTo>
                    <a:lnTo>
                      <a:pt x="29" y="2709"/>
                    </a:lnTo>
                    <a:lnTo>
                      <a:pt x="77" y="3015"/>
                    </a:lnTo>
                    <a:lnTo>
                      <a:pt x="149" y="3315"/>
                    </a:lnTo>
                    <a:lnTo>
                      <a:pt x="227" y="3573"/>
                    </a:lnTo>
                    <a:lnTo>
                      <a:pt x="316" y="3824"/>
                    </a:lnTo>
                    <a:lnTo>
                      <a:pt x="424" y="4076"/>
                    </a:lnTo>
                    <a:lnTo>
                      <a:pt x="544" y="4316"/>
                    </a:lnTo>
                    <a:lnTo>
                      <a:pt x="556" y="4316"/>
                    </a:lnTo>
                    <a:lnTo>
                      <a:pt x="436" y="4076"/>
                    </a:lnTo>
                    <a:lnTo>
                      <a:pt x="328" y="3824"/>
                    </a:lnTo>
                    <a:lnTo>
                      <a:pt x="239" y="3573"/>
                    </a:lnTo>
                    <a:lnTo>
                      <a:pt x="161" y="3315"/>
                    </a:lnTo>
                    <a:lnTo>
                      <a:pt x="89" y="3015"/>
                    </a:lnTo>
                    <a:lnTo>
                      <a:pt x="41" y="2709"/>
                    </a:lnTo>
                    <a:lnTo>
                      <a:pt x="18" y="2404"/>
                    </a:lnTo>
                    <a:lnTo>
                      <a:pt x="12" y="2098"/>
                    </a:lnTo>
                    <a:lnTo>
                      <a:pt x="12" y="209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0" name="Freeform 19"/>
              <p:cNvSpPr>
                <a:spLocks/>
              </p:cNvSpPr>
              <p:nvPr userDrawn="1"/>
            </p:nvSpPr>
            <p:spPr bwMode="hidden">
              <a:xfrm>
                <a:off x="288" y="0"/>
                <a:ext cx="840" cy="4316"/>
              </a:xfrm>
              <a:custGeom>
                <a:avLst/>
                <a:gdLst>
                  <a:gd name="T0" fmla="*/ 18 w 837"/>
                  <a:gd name="T1" fmla="*/ 1948 h 4316"/>
                  <a:gd name="T2" fmla="*/ 48 w 837"/>
                  <a:gd name="T3" fmla="*/ 1708 h 4316"/>
                  <a:gd name="T4" fmla="*/ 96 w 837"/>
                  <a:gd name="T5" fmla="*/ 1475 h 4316"/>
                  <a:gd name="T6" fmla="*/ 161 w 837"/>
                  <a:gd name="T7" fmla="*/ 1235 h 4316"/>
                  <a:gd name="T8" fmla="*/ 251 w 837"/>
                  <a:gd name="T9" fmla="*/ 995 h 4316"/>
                  <a:gd name="T10" fmla="*/ 365 w 837"/>
                  <a:gd name="T11" fmla="*/ 755 h 4316"/>
                  <a:gd name="T12" fmla="*/ 496 w 837"/>
                  <a:gd name="T13" fmla="*/ 510 h 4316"/>
                  <a:gd name="T14" fmla="*/ 658 w 837"/>
                  <a:gd name="T15" fmla="*/ 258 h 4316"/>
                  <a:gd name="T16" fmla="*/ 741 w 837"/>
                  <a:gd name="T17" fmla="*/ 132 h 4316"/>
                  <a:gd name="T18" fmla="*/ 837 w 837"/>
                  <a:gd name="T19" fmla="*/ 0 h 4316"/>
                  <a:gd name="T20" fmla="*/ 825 w 837"/>
                  <a:gd name="T21" fmla="*/ 0 h 4316"/>
                  <a:gd name="T22" fmla="*/ 729 w 837"/>
                  <a:gd name="T23" fmla="*/ 132 h 4316"/>
                  <a:gd name="T24" fmla="*/ 640 w 837"/>
                  <a:gd name="T25" fmla="*/ 258 h 4316"/>
                  <a:gd name="T26" fmla="*/ 562 w 837"/>
                  <a:gd name="T27" fmla="*/ 384 h 4316"/>
                  <a:gd name="T28" fmla="*/ 484 w 837"/>
                  <a:gd name="T29" fmla="*/ 510 h 4316"/>
                  <a:gd name="T30" fmla="*/ 353 w 837"/>
                  <a:gd name="T31" fmla="*/ 755 h 4316"/>
                  <a:gd name="T32" fmla="*/ 239 w 837"/>
                  <a:gd name="T33" fmla="*/ 995 h 4316"/>
                  <a:gd name="T34" fmla="*/ 150 w 837"/>
                  <a:gd name="T35" fmla="*/ 1235 h 4316"/>
                  <a:gd name="T36" fmla="*/ 84 w 837"/>
                  <a:gd name="T37" fmla="*/ 1469 h 4316"/>
                  <a:gd name="T38" fmla="*/ 36 w 837"/>
                  <a:gd name="T39" fmla="*/ 1702 h 4316"/>
                  <a:gd name="T40" fmla="*/ 6 w 837"/>
                  <a:gd name="T41" fmla="*/ 1942 h 4316"/>
                  <a:gd name="T42" fmla="*/ 0 w 837"/>
                  <a:gd name="T43" fmla="*/ 2200 h 4316"/>
                  <a:gd name="T44" fmla="*/ 12 w 837"/>
                  <a:gd name="T45" fmla="*/ 2470 h 4316"/>
                  <a:gd name="T46" fmla="*/ 48 w 837"/>
                  <a:gd name="T47" fmla="*/ 2739 h 4316"/>
                  <a:gd name="T48" fmla="*/ 114 w 837"/>
                  <a:gd name="T49" fmla="*/ 3027 h 4316"/>
                  <a:gd name="T50" fmla="*/ 150 w 837"/>
                  <a:gd name="T51" fmla="*/ 3171 h 4316"/>
                  <a:gd name="T52" fmla="*/ 197 w 837"/>
                  <a:gd name="T53" fmla="*/ 3321 h 4316"/>
                  <a:gd name="T54" fmla="*/ 245 w 837"/>
                  <a:gd name="T55" fmla="*/ 3477 h 4316"/>
                  <a:gd name="T56" fmla="*/ 305 w 837"/>
                  <a:gd name="T57" fmla="*/ 3639 h 4316"/>
                  <a:gd name="T58" fmla="*/ 365 w 837"/>
                  <a:gd name="T59" fmla="*/ 3800 h 4316"/>
                  <a:gd name="T60" fmla="*/ 437 w 837"/>
                  <a:gd name="T61" fmla="*/ 3968 h 4316"/>
                  <a:gd name="T62" fmla="*/ 508 w 837"/>
                  <a:gd name="T63" fmla="*/ 4136 h 4316"/>
                  <a:gd name="T64" fmla="*/ 592 w 837"/>
                  <a:gd name="T65" fmla="*/ 4316 h 4316"/>
                  <a:gd name="T66" fmla="*/ 604 w 837"/>
                  <a:gd name="T67" fmla="*/ 4316 h 4316"/>
                  <a:gd name="T68" fmla="*/ 520 w 837"/>
                  <a:gd name="T69" fmla="*/ 4136 h 4316"/>
                  <a:gd name="T70" fmla="*/ 448 w 837"/>
                  <a:gd name="T71" fmla="*/ 3968 h 4316"/>
                  <a:gd name="T72" fmla="*/ 377 w 837"/>
                  <a:gd name="T73" fmla="*/ 3800 h 4316"/>
                  <a:gd name="T74" fmla="*/ 317 w 837"/>
                  <a:gd name="T75" fmla="*/ 3639 h 4316"/>
                  <a:gd name="T76" fmla="*/ 257 w 837"/>
                  <a:gd name="T77" fmla="*/ 3477 h 4316"/>
                  <a:gd name="T78" fmla="*/ 209 w 837"/>
                  <a:gd name="T79" fmla="*/ 3327 h 4316"/>
                  <a:gd name="T80" fmla="*/ 161 w 837"/>
                  <a:gd name="T81" fmla="*/ 3171 h 4316"/>
                  <a:gd name="T82" fmla="*/ 126 w 837"/>
                  <a:gd name="T83" fmla="*/ 3027 h 4316"/>
                  <a:gd name="T84" fmla="*/ 60 w 837"/>
                  <a:gd name="T85" fmla="*/ 2739 h 4316"/>
                  <a:gd name="T86" fmla="*/ 24 w 837"/>
                  <a:gd name="T87" fmla="*/ 2470 h 4316"/>
                  <a:gd name="T88" fmla="*/ 12 w 837"/>
                  <a:gd name="T89" fmla="*/ 2206 h 4316"/>
                  <a:gd name="T90" fmla="*/ 18 w 837"/>
                  <a:gd name="T91" fmla="*/ 1948 h 4316"/>
                  <a:gd name="T92" fmla="*/ 18 w 837"/>
                  <a:gd name="T93" fmla="*/ 1948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837" h="4316">
                    <a:moveTo>
                      <a:pt x="18" y="1948"/>
                    </a:moveTo>
                    <a:lnTo>
                      <a:pt x="48" y="1708"/>
                    </a:lnTo>
                    <a:lnTo>
                      <a:pt x="96" y="1475"/>
                    </a:lnTo>
                    <a:lnTo>
                      <a:pt x="161" y="1235"/>
                    </a:lnTo>
                    <a:lnTo>
                      <a:pt x="251" y="995"/>
                    </a:lnTo>
                    <a:lnTo>
                      <a:pt x="365" y="755"/>
                    </a:lnTo>
                    <a:lnTo>
                      <a:pt x="496" y="510"/>
                    </a:lnTo>
                    <a:lnTo>
                      <a:pt x="658" y="258"/>
                    </a:lnTo>
                    <a:lnTo>
                      <a:pt x="741" y="132"/>
                    </a:lnTo>
                    <a:lnTo>
                      <a:pt x="837" y="0"/>
                    </a:lnTo>
                    <a:lnTo>
                      <a:pt x="825" y="0"/>
                    </a:lnTo>
                    <a:lnTo>
                      <a:pt x="729" y="132"/>
                    </a:lnTo>
                    <a:lnTo>
                      <a:pt x="640" y="258"/>
                    </a:lnTo>
                    <a:lnTo>
                      <a:pt x="562" y="384"/>
                    </a:lnTo>
                    <a:lnTo>
                      <a:pt x="484" y="510"/>
                    </a:lnTo>
                    <a:lnTo>
                      <a:pt x="353" y="755"/>
                    </a:lnTo>
                    <a:lnTo>
                      <a:pt x="239" y="995"/>
                    </a:lnTo>
                    <a:lnTo>
                      <a:pt x="150" y="1235"/>
                    </a:lnTo>
                    <a:lnTo>
                      <a:pt x="84" y="1469"/>
                    </a:lnTo>
                    <a:lnTo>
                      <a:pt x="36" y="1702"/>
                    </a:lnTo>
                    <a:lnTo>
                      <a:pt x="6" y="1942"/>
                    </a:lnTo>
                    <a:lnTo>
                      <a:pt x="0" y="2200"/>
                    </a:lnTo>
                    <a:lnTo>
                      <a:pt x="12" y="2470"/>
                    </a:lnTo>
                    <a:lnTo>
                      <a:pt x="48" y="2739"/>
                    </a:lnTo>
                    <a:lnTo>
                      <a:pt x="114" y="3027"/>
                    </a:lnTo>
                    <a:lnTo>
                      <a:pt x="150" y="3171"/>
                    </a:lnTo>
                    <a:lnTo>
                      <a:pt x="197" y="3321"/>
                    </a:lnTo>
                    <a:lnTo>
                      <a:pt x="245" y="3477"/>
                    </a:lnTo>
                    <a:lnTo>
                      <a:pt x="305" y="3639"/>
                    </a:lnTo>
                    <a:lnTo>
                      <a:pt x="365" y="3800"/>
                    </a:lnTo>
                    <a:lnTo>
                      <a:pt x="437" y="3968"/>
                    </a:lnTo>
                    <a:lnTo>
                      <a:pt x="508" y="4136"/>
                    </a:lnTo>
                    <a:lnTo>
                      <a:pt x="592" y="4316"/>
                    </a:lnTo>
                    <a:lnTo>
                      <a:pt x="604" y="4316"/>
                    </a:lnTo>
                    <a:lnTo>
                      <a:pt x="520" y="4136"/>
                    </a:lnTo>
                    <a:lnTo>
                      <a:pt x="448" y="3968"/>
                    </a:lnTo>
                    <a:lnTo>
                      <a:pt x="377" y="3800"/>
                    </a:lnTo>
                    <a:lnTo>
                      <a:pt x="317" y="3639"/>
                    </a:lnTo>
                    <a:lnTo>
                      <a:pt x="257" y="3477"/>
                    </a:lnTo>
                    <a:lnTo>
                      <a:pt x="209" y="3327"/>
                    </a:lnTo>
                    <a:lnTo>
                      <a:pt x="161" y="3171"/>
                    </a:lnTo>
                    <a:lnTo>
                      <a:pt x="126" y="3027"/>
                    </a:lnTo>
                    <a:lnTo>
                      <a:pt x="60" y="2739"/>
                    </a:lnTo>
                    <a:lnTo>
                      <a:pt x="24" y="2470"/>
                    </a:lnTo>
                    <a:lnTo>
                      <a:pt x="12" y="2206"/>
                    </a:lnTo>
                    <a:lnTo>
                      <a:pt x="18" y="1948"/>
                    </a:lnTo>
                    <a:lnTo>
                      <a:pt x="18" y="194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</p:grpSp>
        <p:sp>
          <p:nvSpPr>
            <p:cNvPr id="9" name="Freeform 20"/>
            <p:cNvSpPr>
              <a:spLocks/>
            </p:cNvSpPr>
            <p:nvPr/>
          </p:nvSpPr>
          <p:spPr bwMode="hidden">
            <a:xfrm>
              <a:off x="6" y="2901"/>
              <a:ext cx="606" cy="1415"/>
            </a:xfrm>
            <a:custGeom>
              <a:avLst/>
              <a:gdLst>
                <a:gd name="T0" fmla="*/ 0 w 604"/>
                <a:gd name="T1" fmla="*/ 54 h 1415"/>
                <a:gd name="T2" fmla="*/ 42 w 604"/>
                <a:gd name="T3" fmla="*/ 228 h 1415"/>
                <a:gd name="T4" fmla="*/ 96 w 604"/>
                <a:gd name="T5" fmla="*/ 402 h 1415"/>
                <a:gd name="T6" fmla="*/ 161 w 604"/>
                <a:gd name="T7" fmla="*/ 576 h 1415"/>
                <a:gd name="T8" fmla="*/ 227 w 604"/>
                <a:gd name="T9" fmla="*/ 744 h 1415"/>
                <a:gd name="T10" fmla="*/ 305 w 604"/>
                <a:gd name="T11" fmla="*/ 917 h 1415"/>
                <a:gd name="T12" fmla="*/ 389 w 604"/>
                <a:gd name="T13" fmla="*/ 1085 h 1415"/>
                <a:gd name="T14" fmla="*/ 484 w 604"/>
                <a:gd name="T15" fmla="*/ 1253 h 1415"/>
                <a:gd name="T16" fmla="*/ 586 w 604"/>
                <a:gd name="T17" fmla="*/ 1415 h 1415"/>
                <a:gd name="T18" fmla="*/ 604 w 604"/>
                <a:gd name="T19" fmla="*/ 1415 h 1415"/>
                <a:gd name="T20" fmla="*/ 496 w 604"/>
                <a:gd name="T21" fmla="*/ 1247 h 1415"/>
                <a:gd name="T22" fmla="*/ 401 w 604"/>
                <a:gd name="T23" fmla="*/ 1073 h 1415"/>
                <a:gd name="T24" fmla="*/ 311 w 604"/>
                <a:gd name="T25" fmla="*/ 899 h 1415"/>
                <a:gd name="T26" fmla="*/ 233 w 604"/>
                <a:gd name="T27" fmla="*/ 720 h 1415"/>
                <a:gd name="T28" fmla="*/ 161 w 604"/>
                <a:gd name="T29" fmla="*/ 546 h 1415"/>
                <a:gd name="T30" fmla="*/ 102 w 604"/>
                <a:gd name="T31" fmla="*/ 366 h 1415"/>
                <a:gd name="T32" fmla="*/ 48 w 604"/>
                <a:gd name="T33" fmla="*/ 180 h 1415"/>
                <a:gd name="T34" fmla="*/ 0 w 604"/>
                <a:gd name="T35" fmla="*/ 0 h 1415"/>
                <a:gd name="T36" fmla="*/ 0 w 604"/>
                <a:gd name="T37" fmla="*/ 54 h 1415"/>
                <a:gd name="T38" fmla="*/ 0 w 604"/>
                <a:gd name="T39" fmla="*/ 54 h 1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04" h="1415">
                  <a:moveTo>
                    <a:pt x="0" y="54"/>
                  </a:moveTo>
                  <a:lnTo>
                    <a:pt x="42" y="228"/>
                  </a:lnTo>
                  <a:lnTo>
                    <a:pt x="96" y="402"/>
                  </a:lnTo>
                  <a:lnTo>
                    <a:pt x="161" y="576"/>
                  </a:lnTo>
                  <a:lnTo>
                    <a:pt x="227" y="744"/>
                  </a:lnTo>
                  <a:lnTo>
                    <a:pt x="305" y="917"/>
                  </a:lnTo>
                  <a:lnTo>
                    <a:pt x="389" y="1085"/>
                  </a:lnTo>
                  <a:lnTo>
                    <a:pt x="484" y="1253"/>
                  </a:lnTo>
                  <a:lnTo>
                    <a:pt x="586" y="1415"/>
                  </a:lnTo>
                  <a:lnTo>
                    <a:pt x="604" y="1415"/>
                  </a:lnTo>
                  <a:lnTo>
                    <a:pt x="496" y="1247"/>
                  </a:lnTo>
                  <a:lnTo>
                    <a:pt x="401" y="1073"/>
                  </a:lnTo>
                  <a:lnTo>
                    <a:pt x="311" y="899"/>
                  </a:lnTo>
                  <a:lnTo>
                    <a:pt x="233" y="720"/>
                  </a:lnTo>
                  <a:lnTo>
                    <a:pt x="161" y="546"/>
                  </a:lnTo>
                  <a:lnTo>
                    <a:pt x="102" y="366"/>
                  </a:lnTo>
                  <a:lnTo>
                    <a:pt x="48" y="180"/>
                  </a:lnTo>
                  <a:lnTo>
                    <a:pt x="0" y="0"/>
                  </a:lnTo>
                  <a:lnTo>
                    <a:pt x="0" y="54"/>
                  </a:lnTo>
                  <a:lnTo>
                    <a:pt x="0" y="54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10" name="Freeform 21"/>
            <p:cNvSpPr>
              <a:spLocks/>
            </p:cNvSpPr>
            <p:nvPr/>
          </p:nvSpPr>
          <p:spPr bwMode="hidden">
            <a:xfrm>
              <a:off x="6" y="3890"/>
              <a:ext cx="228" cy="426"/>
            </a:xfrm>
            <a:custGeom>
              <a:avLst/>
              <a:gdLst>
                <a:gd name="T0" fmla="*/ 0 w 227"/>
                <a:gd name="T1" fmla="*/ 30 h 426"/>
                <a:gd name="T2" fmla="*/ 108 w 227"/>
                <a:gd name="T3" fmla="*/ 240 h 426"/>
                <a:gd name="T4" fmla="*/ 215 w 227"/>
                <a:gd name="T5" fmla="*/ 426 h 426"/>
                <a:gd name="T6" fmla="*/ 227 w 227"/>
                <a:gd name="T7" fmla="*/ 426 h 426"/>
                <a:gd name="T8" fmla="*/ 167 w 227"/>
                <a:gd name="T9" fmla="*/ 330 h 426"/>
                <a:gd name="T10" fmla="*/ 114 w 227"/>
                <a:gd name="T11" fmla="*/ 222 h 426"/>
                <a:gd name="T12" fmla="*/ 0 w 227"/>
                <a:gd name="T13" fmla="*/ 0 h 426"/>
                <a:gd name="T14" fmla="*/ 0 w 227"/>
                <a:gd name="T15" fmla="*/ 30 h 426"/>
                <a:gd name="T16" fmla="*/ 0 w 227"/>
                <a:gd name="T17" fmla="*/ 30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426">
                  <a:moveTo>
                    <a:pt x="0" y="30"/>
                  </a:moveTo>
                  <a:lnTo>
                    <a:pt x="108" y="240"/>
                  </a:lnTo>
                  <a:lnTo>
                    <a:pt x="215" y="426"/>
                  </a:lnTo>
                  <a:lnTo>
                    <a:pt x="227" y="426"/>
                  </a:lnTo>
                  <a:lnTo>
                    <a:pt x="167" y="330"/>
                  </a:lnTo>
                  <a:lnTo>
                    <a:pt x="114" y="222"/>
                  </a:lnTo>
                  <a:lnTo>
                    <a:pt x="0" y="0"/>
                  </a:lnTo>
                  <a:lnTo>
                    <a:pt x="0" y="30"/>
                  </a:lnTo>
                  <a:lnTo>
                    <a:pt x="0" y="3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11" name="Freeform 22"/>
            <p:cNvSpPr>
              <a:spLocks/>
            </p:cNvSpPr>
            <p:nvPr/>
          </p:nvSpPr>
          <p:spPr bwMode="hidden">
            <a:xfrm>
              <a:off x="4776" y="0"/>
              <a:ext cx="984" cy="1786"/>
            </a:xfrm>
            <a:custGeom>
              <a:avLst/>
              <a:gdLst>
                <a:gd name="T0" fmla="*/ 981 w 981"/>
                <a:gd name="T1" fmla="*/ 1786 h 1786"/>
                <a:gd name="T2" fmla="*/ 981 w 981"/>
                <a:gd name="T3" fmla="*/ 1720 h 1786"/>
                <a:gd name="T4" fmla="*/ 969 w 981"/>
                <a:gd name="T5" fmla="*/ 1666 h 1786"/>
                <a:gd name="T6" fmla="*/ 957 w 981"/>
                <a:gd name="T7" fmla="*/ 1613 h 1786"/>
                <a:gd name="T8" fmla="*/ 921 w 981"/>
                <a:gd name="T9" fmla="*/ 1487 h 1786"/>
                <a:gd name="T10" fmla="*/ 885 w 981"/>
                <a:gd name="T11" fmla="*/ 1361 h 1786"/>
                <a:gd name="T12" fmla="*/ 796 w 981"/>
                <a:gd name="T13" fmla="*/ 1121 h 1786"/>
                <a:gd name="T14" fmla="*/ 682 w 981"/>
                <a:gd name="T15" fmla="*/ 899 h 1786"/>
                <a:gd name="T16" fmla="*/ 562 w 981"/>
                <a:gd name="T17" fmla="*/ 689 h 1786"/>
                <a:gd name="T18" fmla="*/ 431 w 981"/>
                <a:gd name="T19" fmla="*/ 498 h 1786"/>
                <a:gd name="T20" fmla="*/ 293 w 981"/>
                <a:gd name="T21" fmla="*/ 318 h 1786"/>
                <a:gd name="T22" fmla="*/ 150 w 981"/>
                <a:gd name="T23" fmla="*/ 150 h 1786"/>
                <a:gd name="T24" fmla="*/ 12 w 981"/>
                <a:gd name="T25" fmla="*/ 0 h 1786"/>
                <a:gd name="T26" fmla="*/ 0 w 981"/>
                <a:gd name="T27" fmla="*/ 0 h 1786"/>
                <a:gd name="T28" fmla="*/ 138 w 981"/>
                <a:gd name="T29" fmla="*/ 150 h 1786"/>
                <a:gd name="T30" fmla="*/ 275 w 981"/>
                <a:gd name="T31" fmla="*/ 318 h 1786"/>
                <a:gd name="T32" fmla="*/ 413 w 981"/>
                <a:gd name="T33" fmla="*/ 498 h 1786"/>
                <a:gd name="T34" fmla="*/ 545 w 981"/>
                <a:gd name="T35" fmla="*/ 689 h 1786"/>
                <a:gd name="T36" fmla="*/ 670 w 981"/>
                <a:gd name="T37" fmla="*/ 899 h 1786"/>
                <a:gd name="T38" fmla="*/ 778 w 981"/>
                <a:gd name="T39" fmla="*/ 1121 h 1786"/>
                <a:gd name="T40" fmla="*/ 873 w 981"/>
                <a:gd name="T41" fmla="*/ 1361 h 1786"/>
                <a:gd name="T42" fmla="*/ 909 w 981"/>
                <a:gd name="T43" fmla="*/ 1487 h 1786"/>
                <a:gd name="T44" fmla="*/ 945 w 981"/>
                <a:gd name="T45" fmla="*/ 1619 h 1786"/>
                <a:gd name="T46" fmla="*/ 963 w 981"/>
                <a:gd name="T47" fmla="*/ 1702 h 1786"/>
                <a:gd name="T48" fmla="*/ 981 w 981"/>
                <a:gd name="T49" fmla="*/ 1786 h 1786"/>
                <a:gd name="T50" fmla="*/ 981 w 981"/>
                <a:gd name="T51" fmla="*/ 1786 h 17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981" h="1786">
                  <a:moveTo>
                    <a:pt x="981" y="1786"/>
                  </a:moveTo>
                  <a:lnTo>
                    <a:pt x="981" y="1720"/>
                  </a:lnTo>
                  <a:lnTo>
                    <a:pt x="969" y="1666"/>
                  </a:lnTo>
                  <a:lnTo>
                    <a:pt x="957" y="1613"/>
                  </a:lnTo>
                  <a:lnTo>
                    <a:pt x="921" y="1487"/>
                  </a:lnTo>
                  <a:lnTo>
                    <a:pt x="885" y="1361"/>
                  </a:lnTo>
                  <a:lnTo>
                    <a:pt x="796" y="1121"/>
                  </a:lnTo>
                  <a:lnTo>
                    <a:pt x="682" y="899"/>
                  </a:lnTo>
                  <a:lnTo>
                    <a:pt x="562" y="689"/>
                  </a:lnTo>
                  <a:lnTo>
                    <a:pt x="431" y="498"/>
                  </a:lnTo>
                  <a:lnTo>
                    <a:pt x="293" y="318"/>
                  </a:lnTo>
                  <a:lnTo>
                    <a:pt x="150" y="150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38" y="150"/>
                  </a:lnTo>
                  <a:lnTo>
                    <a:pt x="275" y="318"/>
                  </a:lnTo>
                  <a:lnTo>
                    <a:pt x="413" y="498"/>
                  </a:lnTo>
                  <a:lnTo>
                    <a:pt x="545" y="689"/>
                  </a:lnTo>
                  <a:lnTo>
                    <a:pt x="670" y="899"/>
                  </a:lnTo>
                  <a:lnTo>
                    <a:pt x="778" y="1121"/>
                  </a:lnTo>
                  <a:lnTo>
                    <a:pt x="873" y="1361"/>
                  </a:lnTo>
                  <a:lnTo>
                    <a:pt x="909" y="1487"/>
                  </a:lnTo>
                  <a:lnTo>
                    <a:pt x="945" y="1619"/>
                  </a:lnTo>
                  <a:lnTo>
                    <a:pt x="963" y="1702"/>
                  </a:lnTo>
                  <a:lnTo>
                    <a:pt x="981" y="1786"/>
                  </a:lnTo>
                  <a:lnTo>
                    <a:pt x="981" y="178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12" name="Freeform 23"/>
            <p:cNvSpPr>
              <a:spLocks/>
            </p:cNvSpPr>
            <p:nvPr/>
          </p:nvSpPr>
          <p:spPr bwMode="hidden">
            <a:xfrm>
              <a:off x="5041" y="0"/>
              <a:ext cx="719" cy="845"/>
            </a:xfrm>
            <a:custGeom>
              <a:avLst/>
              <a:gdLst>
                <a:gd name="T0" fmla="*/ 741 w 717"/>
                <a:gd name="T1" fmla="*/ 845 h 845"/>
                <a:gd name="T2" fmla="*/ 741 w 717"/>
                <a:gd name="T3" fmla="*/ 821 h 845"/>
                <a:gd name="T4" fmla="*/ 598 w 717"/>
                <a:gd name="T5" fmla="*/ 605 h 845"/>
                <a:gd name="T6" fmla="*/ 418 w 717"/>
                <a:gd name="T7" fmla="*/ 396 h 845"/>
                <a:gd name="T8" fmla="*/ 233 w 717"/>
                <a:gd name="T9" fmla="*/ 192 h 845"/>
                <a:gd name="T10" fmla="*/ 17 w 717"/>
                <a:gd name="T11" fmla="*/ 0 h 845"/>
                <a:gd name="T12" fmla="*/ 0 w 717"/>
                <a:gd name="T13" fmla="*/ 0 h 845"/>
                <a:gd name="T14" fmla="*/ 221 w 717"/>
                <a:gd name="T15" fmla="*/ 198 h 845"/>
                <a:gd name="T16" fmla="*/ 412 w 717"/>
                <a:gd name="T17" fmla="*/ 408 h 845"/>
                <a:gd name="T18" fmla="*/ 592 w 717"/>
                <a:gd name="T19" fmla="*/ 623 h 845"/>
                <a:gd name="T20" fmla="*/ 741 w 717"/>
                <a:gd name="T21" fmla="*/ 845 h 845"/>
                <a:gd name="T22" fmla="*/ 741 w 717"/>
                <a:gd name="T23" fmla="*/ 845 h 845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717" h="845">
                  <a:moveTo>
                    <a:pt x="717" y="845"/>
                  </a:moveTo>
                  <a:lnTo>
                    <a:pt x="717" y="821"/>
                  </a:lnTo>
                  <a:lnTo>
                    <a:pt x="574" y="605"/>
                  </a:lnTo>
                  <a:lnTo>
                    <a:pt x="406" y="396"/>
                  </a:lnTo>
                  <a:lnTo>
                    <a:pt x="221" y="192"/>
                  </a:lnTo>
                  <a:lnTo>
                    <a:pt x="17" y="0"/>
                  </a:lnTo>
                  <a:lnTo>
                    <a:pt x="0" y="0"/>
                  </a:lnTo>
                  <a:lnTo>
                    <a:pt x="209" y="198"/>
                  </a:lnTo>
                  <a:lnTo>
                    <a:pt x="400" y="408"/>
                  </a:lnTo>
                  <a:lnTo>
                    <a:pt x="568" y="623"/>
                  </a:lnTo>
                  <a:lnTo>
                    <a:pt x="717" y="845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3" name="Freeform 24"/>
            <p:cNvSpPr>
              <a:spLocks/>
            </p:cNvSpPr>
            <p:nvPr/>
          </p:nvSpPr>
          <p:spPr bwMode="hidden">
            <a:xfrm>
              <a:off x="5352" y="0"/>
              <a:ext cx="408" cy="414"/>
            </a:xfrm>
            <a:custGeom>
              <a:avLst/>
              <a:gdLst>
                <a:gd name="T0" fmla="*/ 419 w 407"/>
                <a:gd name="T1" fmla="*/ 414 h 414"/>
                <a:gd name="T2" fmla="*/ 419 w 407"/>
                <a:gd name="T3" fmla="*/ 396 h 414"/>
                <a:gd name="T4" fmla="*/ 234 w 407"/>
                <a:gd name="T5" fmla="*/ 192 h 414"/>
                <a:gd name="T6" fmla="*/ 12 w 407"/>
                <a:gd name="T7" fmla="*/ 0 h 414"/>
                <a:gd name="T8" fmla="*/ 0 w 407"/>
                <a:gd name="T9" fmla="*/ 0 h 414"/>
                <a:gd name="T10" fmla="*/ 108 w 407"/>
                <a:gd name="T11" fmla="*/ 102 h 414"/>
                <a:gd name="T12" fmla="*/ 228 w 407"/>
                <a:gd name="T13" fmla="*/ 204 h 414"/>
                <a:gd name="T14" fmla="*/ 419 w 407"/>
                <a:gd name="T15" fmla="*/ 414 h 414"/>
                <a:gd name="T16" fmla="*/ 419 w 407"/>
                <a:gd name="T17" fmla="*/ 414 h 414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407" h="414">
                  <a:moveTo>
                    <a:pt x="407" y="414"/>
                  </a:moveTo>
                  <a:lnTo>
                    <a:pt x="407" y="396"/>
                  </a:lnTo>
                  <a:lnTo>
                    <a:pt x="222" y="192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08" y="102"/>
                  </a:lnTo>
                  <a:lnTo>
                    <a:pt x="216" y="204"/>
                  </a:lnTo>
                  <a:lnTo>
                    <a:pt x="407" y="414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4" name="Freeform 25"/>
            <p:cNvSpPr>
              <a:spLocks/>
            </p:cNvSpPr>
            <p:nvPr/>
          </p:nvSpPr>
          <p:spPr bwMode="hidden">
            <a:xfrm>
              <a:off x="6" y="0"/>
              <a:ext cx="858" cy="1409"/>
            </a:xfrm>
            <a:custGeom>
              <a:avLst/>
              <a:gdLst>
                <a:gd name="T0" fmla="*/ 0 w 855"/>
                <a:gd name="T1" fmla="*/ 1361 h 1409"/>
                <a:gd name="T2" fmla="*/ 0 w 855"/>
                <a:gd name="T3" fmla="*/ 1409 h 1409"/>
                <a:gd name="T4" fmla="*/ 54 w 855"/>
                <a:gd name="T5" fmla="*/ 1211 h 1409"/>
                <a:gd name="T6" fmla="*/ 126 w 855"/>
                <a:gd name="T7" fmla="*/ 1013 h 1409"/>
                <a:gd name="T8" fmla="*/ 215 w 855"/>
                <a:gd name="T9" fmla="*/ 827 h 1409"/>
                <a:gd name="T10" fmla="*/ 311 w 855"/>
                <a:gd name="T11" fmla="*/ 647 h 1409"/>
                <a:gd name="T12" fmla="*/ 431 w 855"/>
                <a:gd name="T13" fmla="*/ 474 h 1409"/>
                <a:gd name="T14" fmla="*/ 556 w 855"/>
                <a:gd name="T15" fmla="*/ 312 h 1409"/>
                <a:gd name="T16" fmla="*/ 700 w 855"/>
                <a:gd name="T17" fmla="*/ 150 h 1409"/>
                <a:gd name="T18" fmla="*/ 855 w 855"/>
                <a:gd name="T19" fmla="*/ 0 h 1409"/>
                <a:gd name="T20" fmla="*/ 837 w 855"/>
                <a:gd name="T21" fmla="*/ 0 h 1409"/>
                <a:gd name="T22" fmla="*/ 688 w 855"/>
                <a:gd name="T23" fmla="*/ 144 h 1409"/>
                <a:gd name="T24" fmla="*/ 550 w 855"/>
                <a:gd name="T25" fmla="*/ 300 h 1409"/>
                <a:gd name="T26" fmla="*/ 425 w 855"/>
                <a:gd name="T27" fmla="*/ 462 h 1409"/>
                <a:gd name="T28" fmla="*/ 311 w 855"/>
                <a:gd name="T29" fmla="*/ 629 h 1409"/>
                <a:gd name="T30" fmla="*/ 215 w 855"/>
                <a:gd name="T31" fmla="*/ 803 h 1409"/>
                <a:gd name="T32" fmla="*/ 132 w 855"/>
                <a:gd name="T33" fmla="*/ 983 h 1409"/>
                <a:gd name="T34" fmla="*/ 60 w 855"/>
                <a:gd name="T35" fmla="*/ 1169 h 1409"/>
                <a:gd name="T36" fmla="*/ 0 w 855"/>
                <a:gd name="T37" fmla="*/ 1361 h 1409"/>
                <a:gd name="T38" fmla="*/ 0 w 855"/>
                <a:gd name="T39" fmla="*/ 1361 h 1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855" h="1409">
                  <a:moveTo>
                    <a:pt x="0" y="1361"/>
                  </a:moveTo>
                  <a:lnTo>
                    <a:pt x="0" y="1409"/>
                  </a:lnTo>
                  <a:lnTo>
                    <a:pt x="54" y="1211"/>
                  </a:lnTo>
                  <a:lnTo>
                    <a:pt x="126" y="1013"/>
                  </a:lnTo>
                  <a:lnTo>
                    <a:pt x="215" y="827"/>
                  </a:lnTo>
                  <a:lnTo>
                    <a:pt x="311" y="647"/>
                  </a:lnTo>
                  <a:lnTo>
                    <a:pt x="431" y="474"/>
                  </a:lnTo>
                  <a:lnTo>
                    <a:pt x="556" y="312"/>
                  </a:lnTo>
                  <a:lnTo>
                    <a:pt x="700" y="150"/>
                  </a:lnTo>
                  <a:lnTo>
                    <a:pt x="855" y="0"/>
                  </a:lnTo>
                  <a:lnTo>
                    <a:pt x="837" y="0"/>
                  </a:lnTo>
                  <a:lnTo>
                    <a:pt x="688" y="144"/>
                  </a:lnTo>
                  <a:lnTo>
                    <a:pt x="550" y="300"/>
                  </a:lnTo>
                  <a:lnTo>
                    <a:pt x="425" y="462"/>
                  </a:lnTo>
                  <a:lnTo>
                    <a:pt x="311" y="629"/>
                  </a:lnTo>
                  <a:lnTo>
                    <a:pt x="215" y="803"/>
                  </a:lnTo>
                  <a:lnTo>
                    <a:pt x="132" y="983"/>
                  </a:lnTo>
                  <a:lnTo>
                    <a:pt x="60" y="1169"/>
                  </a:lnTo>
                  <a:lnTo>
                    <a:pt x="0" y="1361"/>
                  </a:lnTo>
                  <a:lnTo>
                    <a:pt x="0" y="1361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15" name="Freeform 26"/>
            <p:cNvSpPr>
              <a:spLocks/>
            </p:cNvSpPr>
            <p:nvPr/>
          </p:nvSpPr>
          <p:spPr bwMode="hidden">
            <a:xfrm>
              <a:off x="6" y="0"/>
              <a:ext cx="588" cy="599"/>
            </a:xfrm>
            <a:custGeom>
              <a:avLst/>
              <a:gdLst>
                <a:gd name="T0" fmla="*/ 610 w 586"/>
                <a:gd name="T1" fmla="*/ 0 h 599"/>
                <a:gd name="T2" fmla="*/ 592 w 586"/>
                <a:gd name="T3" fmla="*/ 0 h 599"/>
                <a:gd name="T4" fmla="*/ 419 w 586"/>
                <a:gd name="T5" fmla="*/ 132 h 599"/>
                <a:gd name="T6" fmla="*/ 269 w 586"/>
                <a:gd name="T7" fmla="*/ 270 h 599"/>
                <a:gd name="T8" fmla="*/ 120 w 586"/>
                <a:gd name="T9" fmla="*/ 420 h 599"/>
                <a:gd name="T10" fmla="*/ 0 w 586"/>
                <a:gd name="T11" fmla="*/ 575 h 599"/>
                <a:gd name="T12" fmla="*/ 0 w 586"/>
                <a:gd name="T13" fmla="*/ 599 h 599"/>
                <a:gd name="T14" fmla="*/ 120 w 586"/>
                <a:gd name="T15" fmla="*/ 432 h 599"/>
                <a:gd name="T16" fmla="*/ 269 w 586"/>
                <a:gd name="T17" fmla="*/ 282 h 599"/>
                <a:gd name="T18" fmla="*/ 425 w 586"/>
                <a:gd name="T19" fmla="*/ 138 h 599"/>
                <a:gd name="T20" fmla="*/ 610 w 586"/>
                <a:gd name="T21" fmla="*/ 0 h 599"/>
                <a:gd name="T22" fmla="*/ 610 w 586"/>
                <a:gd name="T23" fmla="*/ 0 h 599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586" h="599">
                  <a:moveTo>
                    <a:pt x="586" y="0"/>
                  </a:moveTo>
                  <a:lnTo>
                    <a:pt x="568" y="0"/>
                  </a:lnTo>
                  <a:lnTo>
                    <a:pt x="407" y="132"/>
                  </a:lnTo>
                  <a:lnTo>
                    <a:pt x="257" y="270"/>
                  </a:lnTo>
                  <a:lnTo>
                    <a:pt x="120" y="420"/>
                  </a:lnTo>
                  <a:lnTo>
                    <a:pt x="0" y="575"/>
                  </a:lnTo>
                  <a:lnTo>
                    <a:pt x="0" y="599"/>
                  </a:lnTo>
                  <a:lnTo>
                    <a:pt x="120" y="432"/>
                  </a:lnTo>
                  <a:lnTo>
                    <a:pt x="257" y="282"/>
                  </a:lnTo>
                  <a:lnTo>
                    <a:pt x="413" y="138"/>
                  </a:lnTo>
                  <a:lnTo>
                    <a:pt x="586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6" name="Freeform 27"/>
            <p:cNvSpPr>
              <a:spLocks/>
            </p:cNvSpPr>
            <p:nvPr/>
          </p:nvSpPr>
          <p:spPr bwMode="hidden">
            <a:xfrm>
              <a:off x="6" y="0"/>
              <a:ext cx="270" cy="252"/>
            </a:xfrm>
            <a:custGeom>
              <a:avLst/>
              <a:gdLst>
                <a:gd name="T0" fmla="*/ 281 w 269"/>
                <a:gd name="T1" fmla="*/ 0 h 252"/>
                <a:gd name="T2" fmla="*/ 263 w 269"/>
                <a:gd name="T3" fmla="*/ 0 h 252"/>
                <a:gd name="T4" fmla="*/ 120 w 269"/>
                <a:gd name="T5" fmla="*/ 114 h 252"/>
                <a:gd name="T6" fmla="*/ 60 w 269"/>
                <a:gd name="T7" fmla="*/ 174 h 252"/>
                <a:gd name="T8" fmla="*/ 0 w 269"/>
                <a:gd name="T9" fmla="*/ 234 h 252"/>
                <a:gd name="T10" fmla="*/ 0 w 269"/>
                <a:gd name="T11" fmla="*/ 252 h 252"/>
                <a:gd name="T12" fmla="*/ 126 w 269"/>
                <a:gd name="T13" fmla="*/ 120 h 252"/>
                <a:gd name="T14" fmla="*/ 281 w 269"/>
                <a:gd name="T15" fmla="*/ 0 h 252"/>
                <a:gd name="T16" fmla="*/ 281 w 269"/>
                <a:gd name="T17" fmla="*/ 0 h 252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269" h="252">
                  <a:moveTo>
                    <a:pt x="269" y="0"/>
                  </a:moveTo>
                  <a:lnTo>
                    <a:pt x="251" y="0"/>
                  </a:lnTo>
                  <a:lnTo>
                    <a:pt x="120" y="114"/>
                  </a:lnTo>
                  <a:lnTo>
                    <a:pt x="60" y="174"/>
                  </a:lnTo>
                  <a:lnTo>
                    <a:pt x="0" y="234"/>
                  </a:lnTo>
                  <a:lnTo>
                    <a:pt x="0" y="252"/>
                  </a:lnTo>
                  <a:lnTo>
                    <a:pt x="126" y="120"/>
                  </a:lnTo>
                  <a:lnTo>
                    <a:pt x="269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7" name="Line 28"/>
            <p:cNvSpPr>
              <a:spLocks noChangeShapeType="1"/>
            </p:cNvSpPr>
            <p:nvPr/>
          </p:nvSpPr>
          <p:spPr bwMode="hidden">
            <a:xfrm>
              <a:off x="1" y="2749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8" name="Line 29"/>
            <p:cNvSpPr>
              <a:spLocks noChangeShapeType="1"/>
            </p:cNvSpPr>
            <p:nvPr/>
          </p:nvSpPr>
          <p:spPr bwMode="hidden">
            <a:xfrm>
              <a:off x="1" y="2356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9" name="Line 30"/>
            <p:cNvSpPr>
              <a:spLocks noChangeShapeType="1"/>
            </p:cNvSpPr>
            <p:nvPr/>
          </p:nvSpPr>
          <p:spPr bwMode="hidden">
            <a:xfrm>
              <a:off x="1" y="3142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  <p:grpSp>
          <p:nvGrpSpPr>
            <p:cNvPr id="20" name="Group 31"/>
            <p:cNvGrpSpPr>
              <a:grpSpLocks/>
            </p:cNvGrpSpPr>
            <p:nvPr/>
          </p:nvGrpSpPr>
          <p:grpSpPr bwMode="auto">
            <a:xfrm>
              <a:off x="1" y="392"/>
              <a:ext cx="5758" cy="1571"/>
              <a:chOff x="1" y="392"/>
              <a:chExt cx="5758" cy="1571"/>
            </a:xfrm>
          </p:grpSpPr>
          <p:sp>
            <p:nvSpPr>
              <p:cNvPr id="23" name="Line 32"/>
              <p:cNvSpPr>
                <a:spLocks noChangeShapeType="1"/>
              </p:cNvSpPr>
              <p:nvPr userDrawn="1"/>
            </p:nvSpPr>
            <p:spPr bwMode="hidden">
              <a:xfrm>
                <a:off x="1" y="784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24" name="Line 33"/>
              <p:cNvSpPr>
                <a:spLocks noChangeShapeType="1"/>
              </p:cNvSpPr>
              <p:nvPr userDrawn="1"/>
            </p:nvSpPr>
            <p:spPr bwMode="hidden">
              <a:xfrm>
                <a:off x="1" y="1963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25" name="Line 34"/>
              <p:cNvSpPr>
                <a:spLocks noChangeShapeType="1"/>
              </p:cNvSpPr>
              <p:nvPr userDrawn="1"/>
            </p:nvSpPr>
            <p:spPr bwMode="hidden">
              <a:xfrm>
                <a:off x="1" y="1570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26" name="Line 35"/>
              <p:cNvSpPr>
                <a:spLocks noChangeShapeType="1"/>
              </p:cNvSpPr>
              <p:nvPr userDrawn="1"/>
            </p:nvSpPr>
            <p:spPr bwMode="hidden">
              <a:xfrm>
                <a:off x="1" y="1177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27" name="Line 36"/>
              <p:cNvSpPr>
                <a:spLocks noChangeShapeType="1"/>
              </p:cNvSpPr>
              <p:nvPr userDrawn="1"/>
            </p:nvSpPr>
            <p:spPr bwMode="hidden">
              <a:xfrm>
                <a:off x="1" y="392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</p:grpSp>
        <p:sp>
          <p:nvSpPr>
            <p:cNvPr id="21" name="Line 37"/>
            <p:cNvSpPr>
              <a:spLocks noChangeShapeType="1"/>
            </p:cNvSpPr>
            <p:nvPr/>
          </p:nvSpPr>
          <p:spPr bwMode="hidden">
            <a:xfrm>
              <a:off x="1" y="3928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22" name="Line 38"/>
            <p:cNvSpPr>
              <a:spLocks noChangeShapeType="1"/>
            </p:cNvSpPr>
            <p:nvPr/>
          </p:nvSpPr>
          <p:spPr bwMode="hidden">
            <a:xfrm>
              <a:off x="1" y="3535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</p:grpSp>
      <p:sp>
        <p:nvSpPr>
          <p:cNvPr id="5159" name="Rectangle 39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92275"/>
            <a:ext cx="7772400" cy="1736725"/>
          </a:xfrm>
        </p:spPr>
        <p:txBody>
          <a:bodyPr anchor="b"/>
          <a:lstStyle>
            <a:lvl1pPr>
              <a:defRPr sz="5400"/>
            </a:lvl1pPr>
          </a:lstStyle>
          <a:p>
            <a:pPr lvl="0"/>
            <a:r>
              <a:rPr lang="nl-NL" noProof="0"/>
              <a:t>Klik om het opmaakprofiel te bewerken</a:t>
            </a:r>
          </a:p>
        </p:txBody>
      </p:sp>
      <p:sp>
        <p:nvSpPr>
          <p:cNvPr id="5160" name="Rectangle 40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nl-NL" noProof="0"/>
              <a:t>Klik om het opmaakprofiel van de modelondertitel te bewerken</a:t>
            </a:r>
          </a:p>
        </p:txBody>
      </p:sp>
      <p:sp>
        <p:nvSpPr>
          <p:cNvPr id="41" name="Rectangle 41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2" name="Rectangle 4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3" name="Rectangle 4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B8FBD3-9108-4AA7-B649-E47D9EC74B16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12474245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45920D-FAEA-41EC-8351-34E9B60AA41E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3710270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E144D9-D4FC-47D6-B411-1FF627AB46A9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24074013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798257-4A51-45F5-9BA5-E2894EC3F82A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33372976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9C7A29-5238-4538-B3C4-6060EA633F64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6987514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FEE04F-A0CC-4493-8AB1-B4BF4F1C1069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15439751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8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4DA042-5D3B-4C8D-904A-3110C2A0D91E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13235997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F179AD-54DE-4B84-8E3F-A84AAD84B6E1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36761520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493C3E-0C0E-48D6-8F67-C4E42FBDC9D9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40080574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A374D2-5C61-4953-8182-8179E668149F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19688163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Rectangle 40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41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42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8ED7AA-FAE4-4A44-A17D-7C87585861B0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34122256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rgbClr val="00285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1588" y="0"/>
            <a:ext cx="9148762" cy="6851650"/>
            <a:chOff x="1" y="0"/>
            <a:chExt cx="5763" cy="4316"/>
          </a:xfrm>
        </p:grpSpPr>
        <p:sp>
          <p:nvSpPr>
            <p:cNvPr id="4099" name="Freeform 3"/>
            <p:cNvSpPr>
              <a:spLocks/>
            </p:cNvSpPr>
            <p:nvPr/>
          </p:nvSpPr>
          <p:spPr bwMode="hidden">
            <a:xfrm>
              <a:off x="5045" y="2626"/>
              <a:ext cx="719" cy="1690"/>
            </a:xfrm>
            <a:custGeom>
              <a:avLst/>
              <a:gdLst>
                <a:gd name="T0" fmla="*/ 717 w 717"/>
                <a:gd name="T1" fmla="*/ 72 h 1690"/>
                <a:gd name="T2" fmla="*/ 717 w 717"/>
                <a:gd name="T3" fmla="*/ 0 h 1690"/>
                <a:gd name="T4" fmla="*/ 699 w 717"/>
                <a:gd name="T5" fmla="*/ 101 h 1690"/>
                <a:gd name="T6" fmla="*/ 675 w 717"/>
                <a:gd name="T7" fmla="*/ 209 h 1690"/>
                <a:gd name="T8" fmla="*/ 627 w 717"/>
                <a:gd name="T9" fmla="*/ 389 h 1690"/>
                <a:gd name="T10" fmla="*/ 574 w 717"/>
                <a:gd name="T11" fmla="*/ 569 h 1690"/>
                <a:gd name="T12" fmla="*/ 502 w 717"/>
                <a:gd name="T13" fmla="*/ 749 h 1690"/>
                <a:gd name="T14" fmla="*/ 424 w 717"/>
                <a:gd name="T15" fmla="*/ 935 h 1690"/>
                <a:gd name="T16" fmla="*/ 334 w 717"/>
                <a:gd name="T17" fmla="*/ 1121 h 1690"/>
                <a:gd name="T18" fmla="*/ 233 w 717"/>
                <a:gd name="T19" fmla="*/ 1312 h 1690"/>
                <a:gd name="T20" fmla="*/ 125 w 717"/>
                <a:gd name="T21" fmla="*/ 1498 h 1690"/>
                <a:gd name="T22" fmla="*/ 0 w 717"/>
                <a:gd name="T23" fmla="*/ 1690 h 1690"/>
                <a:gd name="T24" fmla="*/ 11 w 717"/>
                <a:gd name="T25" fmla="*/ 1690 h 1690"/>
                <a:gd name="T26" fmla="*/ 137 w 717"/>
                <a:gd name="T27" fmla="*/ 1498 h 1690"/>
                <a:gd name="T28" fmla="*/ 245 w 717"/>
                <a:gd name="T29" fmla="*/ 1312 h 1690"/>
                <a:gd name="T30" fmla="*/ 346 w 717"/>
                <a:gd name="T31" fmla="*/ 1121 h 1690"/>
                <a:gd name="T32" fmla="*/ 436 w 717"/>
                <a:gd name="T33" fmla="*/ 935 h 1690"/>
                <a:gd name="T34" fmla="*/ 514 w 717"/>
                <a:gd name="T35" fmla="*/ 749 h 1690"/>
                <a:gd name="T36" fmla="*/ 585 w 717"/>
                <a:gd name="T37" fmla="*/ 569 h 1690"/>
                <a:gd name="T38" fmla="*/ 639 w 717"/>
                <a:gd name="T39" fmla="*/ 389 h 1690"/>
                <a:gd name="T40" fmla="*/ 687 w 717"/>
                <a:gd name="T41" fmla="*/ 209 h 1690"/>
                <a:gd name="T42" fmla="*/ 705 w 717"/>
                <a:gd name="T43" fmla="*/ 143 h 1690"/>
                <a:gd name="T44" fmla="*/ 717 w 717"/>
                <a:gd name="T45" fmla="*/ 72 h 1690"/>
                <a:gd name="T46" fmla="*/ 717 w 717"/>
                <a:gd name="T47" fmla="*/ 72 h 1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717" h="1690">
                  <a:moveTo>
                    <a:pt x="717" y="72"/>
                  </a:moveTo>
                  <a:lnTo>
                    <a:pt x="717" y="0"/>
                  </a:lnTo>
                  <a:lnTo>
                    <a:pt x="699" y="101"/>
                  </a:lnTo>
                  <a:lnTo>
                    <a:pt x="675" y="209"/>
                  </a:lnTo>
                  <a:lnTo>
                    <a:pt x="627" y="389"/>
                  </a:lnTo>
                  <a:lnTo>
                    <a:pt x="574" y="569"/>
                  </a:lnTo>
                  <a:lnTo>
                    <a:pt x="502" y="749"/>
                  </a:lnTo>
                  <a:lnTo>
                    <a:pt x="424" y="935"/>
                  </a:lnTo>
                  <a:lnTo>
                    <a:pt x="334" y="1121"/>
                  </a:lnTo>
                  <a:lnTo>
                    <a:pt x="233" y="1312"/>
                  </a:lnTo>
                  <a:lnTo>
                    <a:pt x="125" y="1498"/>
                  </a:lnTo>
                  <a:lnTo>
                    <a:pt x="0" y="1690"/>
                  </a:lnTo>
                  <a:lnTo>
                    <a:pt x="11" y="1690"/>
                  </a:lnTo>
                  <a:lnTo>
                    <a:pt x="137" y="1498"/>
                  </a:lnTo>
                  <a:lnTo>
                    <a:pt x="245" y="1312"/>
                  </a:lnTo>
                  <a:lnTo>
                    <a:pt x="346" y="1121"/>
                  </a:lnTo>
                  <a:lnTo>
                    <a:pt x="436" y="935"/>
                  </a:lnTo>
                  <a:lnTo>
                    <a:pt x="514" y="749"/>
                  </a:lnTo>
                  <a:lnTo>
                    <a:pt x="585" y="569"/>
                  </a:lnTo>
                  <a:lnTo>
                    <a:pt x="639" y="389"/>
                  </a:lnTo>
                  <a:lnTo>
                    <a:pt x="687" y="209"/>
                  </a:lnTo>
                  <a:lnTo>
                    <a:pt x="705" y="143"/>
                  </a:lnTo>
                  <a:lnTo>
                    <a:pt x="717" y="72"/>
                  </a:lnTo>
                  <a:lnTo>
                    <a:pt x="717" y="7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4100" name="Freeform 4"/>
            <p:cNvSpPr>
              <a:spLocks/>
            </p:cNvSpPr>
            <p:nvPr/>
          </p:nvSpPr>
          <p:spPr bwMode="hidden">
            <a:xfrm>
              <a:off x="5386" y="3794"/>
              <a:ext cx="378" cy="522"/>
            </a:xfrm>
            <a:custGeom>
              <a:avLst/>
              <a:gdLst>
                <a:gd name="T0" fmla="*/ 377 w 377"/>
                <a:gd name="T1" fmla="*/ 0 h 522"/>
                <a:gd name="T2" fmla="*/ 293 w 377"/>
                <a:gd name="T3" fmla="*/ 132 h 522"/>
                <a:gd name="T4" fmla="*/ 204 w 377"/>
                <a:gd name="T5" fmla="*/ 264 h 522"/>
                <a:gd name="T6" fmla="*/ 102 w 377"/>
                <a:gd name="T7" fmla="*/ 396 h 522"/>
                <a:gd name="T8" fmla="*/ 0 w 377"/>
                <a:gd name="T9" fmla="*/ 522 h 522"/>
                <a:gd name="T10" fmla="*/ 12 w 377"/>
                <a:gd name="T11" fmla="*/ 522 h 522"/>
                <a:gd name="T12" fmla="*/ 114 w 377"/>
                <a:gd name="T13" fmla="*/ 402 h 522"/>
                <a:gd name="T14" fmla="*/ 204 w 377"/>
                <a:gd name="T15" fmla="*/ 282 h 522"/>
                <a:gd name="T16" fmla="*/ 377 w 377"/>
                <a:gd name="T17" fmla="*/ 24 h 522"/>
                <a:gd name="T18" fmla="*/ 377 w 377"/>
                <a:gd name="T19" fmla="*/ 0 h 522"/>
                <a:gd name="T20" fmla="*/ 377 w 377"/>
                <a:gd name="T21" fmla="*/ 0 h 5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7" h="522">
                  <a:moveTo>
                    <a:pt x="377" y="0"/>
                  </a:moveTo>
                  <a:lnTo>
                    <a:pt x="293" y="132"/>
                  </a:lnTo>
                  <a:lnTo>
                    <a:pt x="204" y="264"/>
                  </a:lnTo>
                  <a:lnTo>
                    <a:pt x="102" y="396"/>
                  </a:lnTo>
                  <a:lnTo>
                    <a:pt x="0" y="522"/>
                  </a:lnTo>
                  <a:lnTo>
                    <a:pt x="12" y="522"/>
                  </a:lnTo>
                  <a:lnTo>
                    <a:pt x="114" y="402"/>
                  </a:lnTo>
                  <a:lnTo>
                    <a:pt x="204" y="282"/>
                  </a:lnTo>
                  <a:lnTo>
                    <a:pt x="377" y="24"/>
                  </a:lnTo>
                  <a:lnTo>
                    <a:pt x="377" y="0"/>
                  </a:lnTo>
                  <a:lnTo>
                    <a:pt x="377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4101" name="Freeform 5"/>
            <p:cNvSpPr>
              <a:spLocks/>
            </p:cNvSpPr>
            <p:nvPr/>
          </p:nvSpPr>
          <p:spPr bwMode="hidden">
            <a:xfrm>
              <a:off x="5680" y="4214"/>
              <a:ext cx="84" cy="102"/>
            </a:xfrm>
            <a:custGeom>
              <a:avLst/>
              <a:gdLst>
                <a:gd name="T0" fmla="*/ 0 w 84"/>
                <a:gd name="T1" fmla="*/ 102 h 102"/>
                <a:gd name="T2" fmla="*/ 18 w 84"/>
                <a:gd name="T3" fmla="*/ 102 h 102"/>
                <a:gd name="T4" fmla="*/ 48 w 84"/>
                <a:gd name="T5" fmla="*/ 60 h 102"/>
                <a:gd name="T6" fmla="*/ 84 w 84"/>
                <a:gd name="T7" fmla="*/ 24 h 102"/>
                <a:gd name="T8" fmla="*/ 84 w 84"/>
                <a:gd name="T9" fmla="*/ 0 h 102"/>
                <a:gd name="T10" fmla="*/ 42 w 84"/>
                <a:gd name="T11" fmla="*/ 54 h 102"/>
                <a:gd name="T12" fmla="*/ 0 w 84"/>
                <a:gd name="T13" fmla="*/ 102 h 102"/>
                <a:gd name="T14" fmla="*/ 0 w 84"/>
                <a:gd name="T15" fmla="*/ 102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4" h="102">
                  <a:moveTo>
                    <a:pt x="0" y="102"/>
                  </a:moveTo>
                  <a:lnTo>
                    <a:pt x="18" y="102"/>
                  </a:lnTo>
                  <a:lnTo>
                    <a:pt x="48" y="60"/>
                  </a:lnTo>
                  <a:lnTo>
                    <a:pt x="84" y="24"/>
                  </a:lnTo>
                  <a:lnTo>
                    <a:pt x="84" y="0"/>
                  </a:lnTo>
                  <a:lnTo>
                    <a:pt x="42" y="54"/>
                  </a:lnTo>
                  <a:lnTo>
                    <a:pt x="0" y="102"/>
                  </a:lnTo>
                  <a:lnTo>
                    <a:pt x="0" y="10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grpSp>
          <p:nvGrpSpPr>
            <p:cNvPr id="1035" name="Group 6"/>
            <p:cNvGrpSpPr>
              <a:grpSpLocks/>
            </p:cNvGrpSpPr>
            <p:nvPr/>
          </p:nvGrpSpPr>
          <p:grpSpPr bwMode="auto">
            <a:xfrm>
              <a:off x="288" y="0"/>
              <a:ext cx="5098" cy="4316"/>
              <a:chOff x="288" y="0"/>
              <a:chExt cx="5098" cy="4316"/>
            </a:xfrm>
          </p:grpSpPr>
          <p:sp>
            <p:nvSpPr>
              <p:cNvPr id="4103" name="Freeform 7"/>
              <p:cNvSpPr>
                <a:spLocks/>
              </p:cNvSpPr>
              <p:nvPr userDrawn="1"/>
            </p:nvSpPr>
            <p:spPr bwMode="hidden">
              <a:xfrm>
                <a:off x="2789" y="0"/>
                <a:ext cx="72" cy="4316"/>
              </a:xfrm>
              <a:custGeom>
                <a:avLst/>
                <a:gdLst>
                  <a:gd name="T0" fmla="*/ 0 w 72"/>
                  <a:gd name="T1" fmla="*/ 0 h 4316"/>
                  <a:gd name="T2" fmla="*/ 60 w 72"/>
                  <a:gd name="T3" fmla="*/ 4316 h 4316"/>
                  <a:gd name="T4" fmla="*/ 72 w 72"/>
                  <a:gd name="T5" fmla="*/ 4316 h 4316"/>
                  <a:gd name="T6" fmla="*/ 12 w 72"/>
                  <a:gd name="T7" fmla="*/ 0 h 4316"/>
                  <a:gd name="T8" fmla="*/ 0 w 72"/>
                  <a:gd name="T9" fmla="*/ 0 h 4316"/>
                  <a:gd name="T10" fmla="*/ 0 w 72"/>
                  <a:gd name="T11" fmla="*/ 0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2" h="4316">
                    <a:moveTo>
                      <a:pt x="0" y="0"/>
                    </a:moveTo>
                    <a:lnTo>
                      <a:pt x="60" y="4316"/>
                    </a:lnTo>
                    <a:lnTo>
                      <a:pt x="72" y="4316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04" name="Freeform 8"/>
              <p:cNvSpPr>
                <a:spLocks/>
              </p:cNvSpPr>
              <p:nvPr userDrawn="1"/>
            </p:nvSpPr>
            <p:spPr bwMode="hidden">
              <a:xfrm>
                <a:off x="3089" y="0"/>
                <a:ext cx="174" cy="4316"/>
              </a:xfrm>
              <a:custGeom>
                <a:avLst/>
                <a:gdLst>
                  <a:gd name="T0" fmla="*/ 24 w 174"/>
                  <a:gd name="T1" fmla="*/ 0 h 4316"/>
                  <a:gd name="T2" fmla="*/ 12 w 174"/>
                  <a:gd name="T3" fmla="*/ 0 h 4316"/>
                  <a:gd name="T4" fmla="*/ 42 w 174"/>
                  <a:gd name="T5" fmla="*/ 216 h 4316"/>
                  <a:gd name="T6" fmla="*/ 72 w 174"/>
                  <a:gd name="T7" fmla="*/ 444 h 4316"/>
                  <a:gd name="T8" fmla="*/ 96 w 174"/>
                  <a:gd name="T9" fmla="*/ 689 h 4316"/>
                  <a:gd name="T10" fmla="*/ 120 w 174"/>
                  <a:gd name="T11" fmla="*/ 947 h 4316"/>
                  <a:gd name="T12" fmla="*/ 132 w 174"/>
                  <a:gd name="T13" fmla="*/ 1211 h 4316"/>
                  <a:gd name="T14" fmla="*/ 150 w 174"/>
                  <a:gd name="T15" fmla="*/ 1487 h 4316"/>
                  <a:gd name="T16" fmla="*/ 156 w 174"/>
                  <a:gd name="T17" fmla="*/ 1768 h 4316"/>
                  <a:gd name="T18" fmla="*/ 162 w 174"/>
                  <a:gd name="T19" fmla="*/ 2062 h 4316"/>
                  <a:gd name="T20" fmla="*/ 156 w 174"/>
                  <a:gd name="T21" fmla="*/ 2644 h 4316"/>
                  <a:gd name="T22" fmla="*/ 126 w 174"/>
                  <a:gd name="T23" fmla="*/ 3225 h 4316"/>
                  <a:gd name="T24" fmla="*/ 108 w 174"/>
                  <a:gd name="T25" fmla="*/ 3507 h 4316"/>
                  <a:gd name="T26" fmla="*/ 78 w 174"/>
                  <a:gd name="T27" fmla="*/ 3788 h 4316"/>
                  <a:gd name="T28" fmla="*/ 42 w 174"/>
                  <a:gd name="T29" fmla="*/ 4058 h 4316"/>
                  <a:gd name="T30" fmla="*/ 0 w 174"/>
                  <a:gd name="T31" fmla="*/ 4316 h 4316"/>
                  <a:gd name="T32" fmla="*/ 12 w 174"/>
                  <a:gd name="T33" fmla="*/ 4316 h 4316"/>
                  <a:gd name="T34" fmla="*/ 54 w 174"/>
                  <a:gd name="T35" fmla="*/ 4058 h 4316"/>
                  <a:gd name="T36" fmla="*/ 90 w 174"/>
                  <a:gd name="T37" fmla="*/ 3782 h 4316"/>
                  <a:gd name="T38" fmla="*/ 120 w 174"/>
                  <a:gd name="T39" fmla="*/ 3507 h 4316"/>
                  <a:gd name="T40" fmla="*/ 138 w 174"/>
                  <a:gd name="T41" fmla="*/ 3219 h 4316"/>
                  <a:gd name="T42" fmla="*/ 168 w 174"/>
                  <a:gd name="T43" fmla="*/ 2638 h 4316"/>
                  <a:gd name="T44" fmla="*/ 174 w 174"/>
                  <a:gd name="T45" fmla="*/ 2056 h 4316"/>
                  <a:gd name="T46" fmla="*/ 168 w 174"/>
                  <a:gd name="T47" fmla="*/ 1768 h 4316"/>
                  <a:gd name="T48" fmla="*/ 162 w 174"/>
                  <a:gd name="T49" fmla="*/ 1487 h 4316"/>
                  <a:gd name="T50" fmla="*/ 144 w 174"/>
                  <a:gd name="T51" fmla="*/ 1211 h 4316"/>
                  <a:gd name="T52" fmla="*/ 132 w 174"/>
                  <a:gd name="T53" fmla="*/ 941 h 4316"/>
                  <a:gd name="T54" fmla="*/ 108 w 174"/>
                  <a:gd name="T55" fmla="*/ 689 h 4316"/>
                  <a:gd name="T56" fmla="*/ 84 w 174"/>
                  <a:gd name="T57" fmla="*/ 444 h 4316"/>
                  <a:gd name="T58" fmla="*/ 54 w 174"/>
                  <a:gd name="T59" fmla="*/ 216 h 4316"/>
                  <a:gd name="T60" fmla="*/ 24 w 174"/>
                  <a:gd name="T61" fmla="*/ 0 h 4316"/>
                  <a:gd name="T62" fmla="*/ 24 w 174"/>
                  <a:gd name="T63" fmla="*/ 0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74" h="4316">
                    <a:moveTo>
                      <a:pt x="24" y="0"/>
                    </a:moveTo>
                    <a:lnTo>
                      <a:pt x="12" y="0"/>
                    </a:lnTo>
                    <a:lnTo>
                      <a:pt x="42" y="216"/>
                    </a:lnTo>
                    <a:lnTo>
                      <a:pt x="72" y="444"/>
                    </a:lnTo>
                    <a:lnTo>
                      <a:pt x="96" y="689"/>
                    </a:lnTo>
                    <a:lnTo>
                      <a:pt x="120" y="947"/>
                    </a:lnTo>
                    <a:lnTo>
                      <a:pt x="132" y="1211"/>
                    </a:lnTo>
                    <a:lnTo>
                      <a:pt x="150" y="1487"/>
                    </a:lnTo>
                    <a:lnTo>
                      <a:pt x="156" y="1768"/>
                    </a:lnTo>
                    <a:lnTo>
                      <a:pt x="162" y="2062"/>
                    </a:lnTo>
                    <a:lnTo>
                      <a:pt x="156" y="2644"/>
                    </a:lnTo>
                    <a:lnTo>
                      <a:pt x="126" y="3225"/>
                    </a:lnTo>
                    <a:lnTo>
                      <a:pt x="108" y="3507"/>
                    </a:lnTo>
                    <a:lnTo>
                      <a:pt x="78" y="3788"/>
                    </a:lnTo>
                    <a:lnTo>
                      <a:pt x="42" y="4058"/>
                    </a:lnTo>
                    <a:lnTo>
                      <a:pt x="0" y="4316"/>
                    </a:lnTo>
                    <a:lnTo>
                      <a:pt x="12" y="4316"/>
                    </a:lnTo>
                    <a:lnTo>
                      <a:pt x="54" y="4058"/>
                    </a:lnTo>
                    <a:lnTo>
                      <a:pt x="90" y="3782"/>
                    </a:lnTo>
                    <a:lnTo>
                      <a:pt x="120" y="3507"/>
                    </a:lnTo>
                    <a:lnTo>
                      <a:pt x="138" y="3219"/>
                    </a:lnTo>
                    <a:lnTo>
                      <a:pt x="168" y="2638"/>
                    </a:lnTo>
                    <a:lnTo>
                      <a:pt x="174" y="2056"/>
                    </a:lnTo>
                    <a:lnTo>
                      <a:pt x="168" y="1768"/>
                    </a:lnTo>
                    <a:lnTo>
                      <a:pt x="162" y="1487"/>
                    </a:lnTo>
                    <a:lnTo>
                      <a:pt x="144" y="1211"/>
                    </a:lnTo>
                    <a:lnTo>
                      <a:pt x="132" y="941"/>
                    </a:lnTo>
                    <a:lnTo>
                      <a:pt x="108" y="689"/>
                    </a:lnTo>
                    <a:lnTo>
                      <a:pt x="84" y="444"/>
                    </a:lnTo>
                    <a:lnTo>
                      <a:pt x="54" y="216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05" name="Freeform 9"/>
              <p:cNvSpPr>
                <a:spLocks/>
              </p:cNvSpPr>
              <p:nvPr userDrawn="1"/>
            </p:nvSpPr>
            <p:spPr bwMode="hidden">
              <a:xfrm>
                <a:off x="3358" y="0"/>
                <a:ext cx="337" cy="4316"/>
              </a:xfrm>
              <a:custGeom>
                <a:avLst/>
                <a:gdLst>
                  <a:gd name="T0" fmla="*/ 329 w 335"/>
                  <a:gd name="T1" fmla="*/ 2014 h 4316"/>
                  <a:gd name="T2" fmla="*/ 317 w 335"/>
                  <a:gd name="T3" fmla="*/ 1726 h 4316"/>
                  <a:gd name="T4" fmla="*/ 293 w 335"/>
                  <a:gd name="T5" fmla="*/ 1445 h 4316"/>
                  <a:gd name="T6" fmla="*/ 263 w 335"/>
                  <a:gd name="T7" fmla="*/ 1175 h 4316"/>
                  <a:gd name="T8" fmla="*/ 228 w 335"/>
                  <a:gd name="T9" fmla="*/ 917 h 4316"/>
                  <a:gd name="T10" fmla="*/ 186 w 335"/>
                  <a:gd name="T11" fmla="*/ 665 h 4316"/>
                  <a:gd name="T12" fmla="*/ 132 w 335"/>
                  <a:gd name="T13" fmla="*/ 432 h 4316"/>
                  <a:gd name="T14" fmla="*/ 78 w 335"/>
                  <a:gd name="T15" fmla="*/ 204 h 4316"/>
                  <a:gd name="T16" fmla="*/ 12 w 335"/>
                  <a:gd name="T17" fmla="*/ 0 h 4316"/>
                  <a:gd name="T18" fmla="*/ 0 w 335"/>
                  <a:gd name="T19" fmla="*/ 0 h 4316"/>
                  <a:gd name="T20" fmla="*/ 66 w 335"/>
                  <a:gd name="T21" fmla="*/ 204 h 4316"/>
                  <a:gd name="T22" fmla="*/ 120 w 335"/>
                  <a:gd name="T23" fmla="*/ 432 h 4316"/>
                  <a:gd name="T24" fmla="*/ 174 w 335"/>
                  <a:gd name="T25" fmla="*/ 665 h 4316"/>
                  <a:gd name="T26" fmla="*/ 216 w 335"/>
                  <a:gd name="T27" fmla="*/ 917 h 4316"/>
                  <a:gd name="T28" fmla="*/ 251 w 335"/>
                  <a:gd name="T29" fmla="*/ 1175 h 4316"/>
                  <a:gd name="T30" fmla="*/ 281 w 335"/>
                  <a:gd name="T31" fmla="*/ 1445 h 4316"/>
                  <a:gd name="T32" fmla="*/ 305 w 335"/>
                  <a:gd name="T33" fmla="*/ 1726 h 4316"/>
                  <a:gd name="T34" fmla="*/ 317 w 335"/>
                  <a:gd name="T35" fmla="*/ 2014 h 4316"/>
                  <a:gd name="T36" fmla="*/ 323 w 335"/>
                  <a:gd name="T37" fmla="*/ 2314 h 4316"/>
                  <a:gd name="T38" fmla="*/ 317 w 335"/>
                  <a:gd name="T39" fmla="*/ 2608 h 4316"/>
                  <a:gd name="T40" fmla="*/ 305 w 335"/>
                  <a:gd name="T41" fmla="*/ 2907 h 4316"/>
                  <a:gd name="T42" fmla="*/ 281 w 335"/>
                  <a:gd name="T43" fmla="*/ 3201 h 4316"/>
                  <a:gd name="T44" fmla="*/ 257 w 335"/>
                  <a:gd name="T45" fmla="*/ 3489 h 4316"/>
                  <a:gd name="T46" fmla="*/ 216 w 335"/>
                  <a:gd name="T47" fmla="*/ 3777 h 4316"/>
                  <a:gd name="T48" fmla="*/ 174 w 335"/>
                  <a:gd name="T49" fmla="*/ 4052 h 4316"/>
                  <a:gd name="T50" fmla="*/ 120 w 335"/>
                  <a:gd name="T51" fmla="*/ 4316 h 4316"/>
                  <a:gd name="T52" fmla="*/ 132 w 335"/>
                  <a:gd name="T53" fmla="*/ 4316 h 4316"/>
                  <a:gd name="T54" fmla="*/ 186 w 335"/>
                  <a:gd name="T55" fmla="*/ 4052 h 4316"/>
                  <a:gd name="T56" fmla="*/ 228 w 335"/>
                  <a:gd name="T57" fmla="*/ 3777 h 4316"/>
                  <a:gd name="T58" fmla="*/ 269 w 335"/>
                  <a:gd name="T59" fmla="*/ 3489 h 4316"/>
                  <a:gd name="T60" fmla="*/ 293 w 335"/>
                  <a:gd name="T61" fmla="*/ 3201 h 4316"/>
                  <a:gd name="T62" fmla="*/ 317 w 335"/>
                  <a:gd name="T63" fmla="*/ 2907 h 4316"/>
                  <a:gd name="T64" fmla="*/ 329 w 335"/>
                  <a:gd name="T65" fmla="*/ 2608 h 4316"/>
                  <a:gd name="T66" fmla="*/ 335 w 335"/>
                  <a:gd name="T67" fmla="*/ 2314 h 4316"/>
                  <a:gd name="T68" fmla="*/ 329 w 335"/>
                  <a:gd name="T69" fmla="*/ 2014 h 4316"/>
                  <a:gd name="T70" fmla="*/ 329 w 335"/>
                  <a:gd name="T71" fmla="*/ 2014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335" h="4316">
                    <a:moveTo>
                      <a:pt x="329" y="2014"/>
                    </a:moveTo>
                    <a:lnTo>
                      <a:pt x="317" y="1726"/>
                    </a:lnTo>
                    <a:lnTo>
                      <a:pt x="293" y="1445"/>
                    </a:lnTo>
                    <a:lnTo>
                      <a:pt x="263" y="1175"/>
                    </a:lnTo>
                    <a:lnTo>
                      <a:pt x="228" y="917"/>
                    </a:lnTo>
                    <a:lnTo>
                      <a:pt x="186" y="665"/>
                    </a:lnTo>
                    <a:lnTo>
                      <a:pt x="132" y="432"/>
                    </a:lnTo>
                    <a:lnTo>
                      <a:pt x="78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66" y="204"/>
                    </a:lnTo>
                    <a:lnTo>
                      <a:pt x="120" y="432"/>
                    </a:lnTo>
                    <a:lnTo>
                      <a:pt x="174" y="665"/>
                    </a:lnTo>
                    <a:lnTo>
                      <a:pt x="216" y="917"/>
                    </a:lnTo>
                    <a:lnTo>
                      <a:pt x="251" y="1175"/>
                    </a:lnTo>
                    <a:lnTo>
                      <a:pt x="281" y="1445"/>
                    </a:lnTo>
                    <a:lnTo>
                      <a:pt x="305" y="1726"/>
                    </a:lnTo>
                    <a:lnTo>
                      <a:pt x="317" y="2014"/>
                    </a:lnTo>
                    <a:lnTo>
                      <a:pt x="323" y="2314"/>
                    </a:lnTo>
                    <a:lnTo>
                      <a:pt x="317" y="2608"/>
                    </a:lnTo>
                    <a:lnTo>
                      <a:pt x="305" y="2907"/>
                    </a:lnTo>
                    <a:lnTo>
                      <a:pt x="281" y="3201"/>
                    </a:lnTo>
                    <a:lnTo>
                      <a:pt x="257" y="3489"/>
                    </a:lnTo>
                    <a:lnTo>
                      <a:pt x="216" y="3777"/>
                    </a:lnTo>
                    <a:lnTo>
                      <a:pt x="174" y="4052"/>
                    </a:lnTo>
                    <a:lnTo>
                      <a:pt x="120" y="4316"/>
                    </a:lnTo>
                    <a:lnTo>
                      <a:pt x="132" y="4316"/>
                    </a:lnTo>
                    <a:lnTo>
                      <a:pt x="186" y="4052"/>
                    </a:lnTo>
                    <a:lnTo>
                      <a:pt x="228" y="3777"/>
                    </a:lnTo>
                    <a:lnTo>
                      <a:pt x="269" y="3489"/>
                    </a:lnTo>
                    <a:lnTo>
                      <a:pt x="293" y="3201"/>
                    </a:lnTo>
                    <a:lnTo>
                      <a:pt x="317" y="2907"/>
                    </a:lnTo>
                    <a:lnTo>
                      <a:pt x="329" y="2608"/>
                    </a:lnTo>
                    <a:lnTo>
                      <a:pt x="335" y="2314"/>
                    </a:lnTo>
                    <a:lnTo>
                      <a:pt x="329" y="2014"/>
                    </a:lnTo>
                    <a:lnTo>
                      <a:pt x="329" y="20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06" name="Freeform 10"/>
              <p:cNvSpPr>
                <a:spLocks/>
              </p:cNvSpPr>
              <p:nvPr userDrawn="1"/>
            </p:nvSpPr>
            <p:spPr bwMode="hidden">
              <a:xfrm>
                <a:off x="3676" y="0"/>
                <a:ext cx="427" cy="4316"/>
              </a:xfrm>
              <a:custGeom>
                <a:avLst/>
                <a:gdLst>
                  <a:gd name="T0" fmla="*/ 413 w 425"/>
                  <a:gd name="T1" fmla="*/ 1924 h 4316"/>
                  <a:gd name="T2" fmla="*/ 395 w 425"/>
                  <a:gd name="T3" fmla="*/ 1690 h 4316"/>
                  <a:gd name="T4" fmla="*/ 365 w 425"/>
                  <a:gd name="T5" fmla="*/ 1457 h 4316"/>
                  <a:gd name="T6" fmla="*/ 329 w 425"/>
                  <a:gd name="T7" fmla="*/ 1229 h 4316"/>
                  <a:gd name="T8" fmla="*/ 281 w 425"/>
                  <a:gd name="T9" fmla="*/ 1001 h 4316"/>
                  <a:gd name="T10" fmla="*/ 227 w 425"/>
                  <a:gd name="T11" fmla="*/ 761 h 4316"/>
                  <a:gd name="T12" fmla="*/ 162 w 425"/>
                  <a:gd name="T13" fmla="*/ 522 h 4316"/>
                  <a:gd name="T14" fmla="*/ 90 w 425"/>
                  <a:gd name="T15" fmla="*/ 270 h 4316"/>
                  <a:gd name="T16" fmla="*/ 12 w 425"/>
                  <a:gd name="T17" fmla="*/ 0 h 4316"/>
                  <a:gd name="T18" fmla="*/ 0 w 425"/>
                  <a:gd name="T19" fmla="*/ 0 h 4316"/>
                  <a:gd name="T20" fmla="*/ 84 w 425"/>
                  <a:gd name="T21" fmla="*/ 270 h 4316"/>
                  <a:gd name="T22" fmla="*/ 156 w 425"/>
                  <a:gd name="T23" fmla="*/ 522 h 4316"/>
                  <a:gd name="T24" fmla="*/ 216 w 425"/>
                  <a:gd name="T25" fmla="*/ 767 h 4316"/>
                  <a:gd name="T26" fmla="*/ 275 w 425"/>
                  <a:gd name="T27" fmla="*/ 1001 h 4316"/>
                  <a:gd name="T28" fmla="*/ 317 w 425"/>
                  <a:gd name="T29" fmla="*/ 1235 h 4316"/>
                  <a:gd name="T30" fmla="*/ 353 w 425"/>
                  <a:gd name="T31" fmla="*/ 1463 h 4316"/>
                  <a:gd name="T32" fmla="*/ 383 w 425"/>
                  <a:gd name="T33" fmla="*/ 1690 h 4316"/>
                  <a:gd name="T34" fmla="*/ 401 w 425"/>
                  <a:gd name="T35" fmla="*/ 1924 h 4316"/>
                  <a:gd name="T36" fmla="*/ 413 w 425"/>
                  <a:gd name="T37" fmla="*/ 2188 h 4316"/>
                  <a:gd name="T38" fmla="*/ 407 w 425"/>
                  <a:gd name="T39" fmla="*/ 2458 h 4316"/>
                  <a:gd name="T40" fmla="*/ 395 w 425"/>
                  <a:gd name="T41" fmla="*/ 2733 h 4316"/>
                  <a:gd name="T42" fmla="*/ 365 w 425"/>
                  <a:gd name="T43" fmla="*/ 3021 h 4316"/>
                  <a:gd name="T44" fmla="*/ 329 w 425"/>
                  <a:gd name="T45" fmla="*/ 3321 h 4316"/>
                  <a:gd name="T46" fmla="*/ 275 w 425"/>
                  <a:gd name="T47" fmla="*/ 3639 h 4316"/>
                  <a:gd name="T48" fmla="*/ 204 w 425"/>
                  <a:gd name="T49" fmla="*/ 3968 h 4316"/>
                  <a:gd name="T50" fmla="*/ 126 w 425"/>
                  <a:gd name="T51" fmla="*/ 4316 h 4316"/>
                  <a:gd name="T52" fmla="*/ 138 w 425"/>
                  <a:gd name="T53" fmla="*/ 4316 h 4316"/>
                  <a:gd name="T54" fmla="*/ 216 w 425"/>
                  <a:gd name="T55" fmla="*/ 3968 h 4316"/>
                  <a:gd name="T56" fmla="*/ 287 w 425"/>
                  <a:gd name="T57" fmla="*/ 3639 h 4316"/>
                  <a:gd name="T58" fmla="*/ 341 w 425"/>
                  <a:gd name="T59" fmla="*/ 3321 h 4316"/>
                  <a:gd name="T60" fmla="*/ 377 w 425"/>
                  <a:gd name="T61" fmla="*/ 3021 h 4316"/>
                  <a:gd name="T62" fmla="*/ 407 w 425"/>
                  <a:gd name="T63" fmla="*/ 2733 h 4316"/>
                  <a:gd name="T64" fmla="*/ 419 w 425"/>
                  <a:gd name="T65" fmla="*/ 2458 h 4316"/>
                  <a:gd name="T66" fmla="*/ 425 w 425"/>
                  <a:gd name="T67" fmla="*/ 2188 h 4316"/>
                  <a:gd name="T68" fmla="*/ 413 w 425"/>
                  <a:gd name="T69" fmla="*/ 1924 h 4316"/>
                  <a:gd name="T70" fmla="*/ 413 w 425"/>
                  <a:gd name="T71" fmla="*/ 1924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425" h="4316">
                    <a:moveTo>
                      <a:pt x="413" y="1924"/>
                    </a:moveTo>
                    <a:lnTo>
                      <a:pt x="395" y="1690"/>
                    </a:lnTo>
                    <a:lnTo>
                      <a:pt x="365" y="1457"/>
                    </a:lnTo>
                    <a:lnTo>
                      <a:pt x="329" y="1229"/>
                    </a:lnTo>
                    <a:lnTo>
                      <a:pt x="281" y="1001"/>
                    </a:lnTo>
                    <a:lnTo>
                      <a:pt x="227" y="761"/>
                    </a:lnTo>
                    <a:lnTo>
                      <a:pt x="162" y="522"/>
                    </a:lnTo>
                    <a:lnTo>
                      <a:pt x="90" y="27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84" y="270"/>
                    </a:lnTo>
                    <a:lnTo>
                      <a:pt x="156" y="522"/>
                    </a:lnTo>
                    <a:lnTo>
                      <a:pt x="216" y="767"/>
                    </a:lnTo>
                    <a:lnTo>
                      <a:pt x="275" y="1001"/>
                    </a:lnTo>
                    <a:lnTo>
                      <a:pt x="317" y="1235"/>
                    </a:lnTo>
                    <a:lnTo>
                      <a:pt x="353" y="1463"/>
                    </a:lnTo>
                    <a:lnTo>
                      <a:pt x="383" y="1690"/>
                    </a:lnTo>
                    <a:lnTo>
                      <a:pt x="401" y="1924"/>
                    </a:lnTo>
                    <a:lnTo>
                      <a:pt x="413" y="2188"/>
                    </a:lnTo>
                    <a:lnTo>
                      <a:pt x="407" y="2458"/>
                    </a:lnTo>
                    <a:lnTo>
                      <a:pt x="395" y="2733"/>
                    </a:lnTo>
                    <a:lnTo>
                      <a:pt x="365" y="3021"/>
                    </a:lnTo>
                    <a:lnTo>
                      <a:pt x="329" y="3321"/>
                    </a:lnTo>
                    <a:lnTo>
                      <a:pt x="275" y="3639"/>
                    </a:lnTo>
                    <a:lnTo>
                      <a:pt x="204" y="3968"/>
                    </a:lnTo>
                    <a:lnTo>
                      <a:pt x="126" y="4316"/>
                    </a:lnTo>
                    <a:lnTo>
                      <a:pt x="138" y="4316"/>
                    </a:lnTo>
                    <a:lnTo>
                      <a:pt x="216" y="3968"/>
                    </a:lnTo>
                    <a:lnTo>
                      <a:pt x="287" y="3639"/>
                    </a:lnTo>
                    <a:lnTo>
                      <a:pt x="341" y="3321"/>
                    </a:lnTo>
                    <a:lnTo>
                      <a:pt x="377" y="3021"/>
                    </a:lnTo>
                    <a:lnTo>
                      <a:pt x="407" y="2733"/>
                    </a:lnTo>
                    <a:lnTo>
                      <a:pt x="419" y="2458"/>
                    </a:lnTo>
                    <a:lnTo>
                      <a:pt x="425" y="2188"/>
                    </a:lnTo>
                    <a:lnTo>
                      <a:pt x="413" y="1924"/>
                    </a:lnTo>
                    <a:lnTo>
                      <a:pt x="413" y="192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07" name="Freeform 11"/>
              <p:cNvSpPr>
                <a:spLocks/>
              </p:cNvSpPr>
              <p:nvPr userDrawn="1"/>
            </p:nvSpPr>
            <p:spPr bwMode="hidden">
              <a:xfrm>
                <a:off x="3946" y="0"/>
                <a:ext cx="558" cy="4316"/>
              </a:xfrm>
              <a:custGeom>
                <a:avLst/>
                <a:gdLst>
                  <a:gd name="T0" fmla="*/ 556 w 556"/>
                  <a:gd name="T1" fmla="*/ 2020 h 4316"/>
                  <a:gd name="T2" fmla="*/ 538 w 556"/>
                  <a:gd name="T3" fmla="*/ 1732 h 4316"/>
                  <a:gd name="T4" fmla="*/ 503 w 556"/>
                  <a:gd name="T5" fmla="*/ 1445 h 4316"/>
                  <a:gd name="T6" fmla="*/ 455 w 556"/>
                  <a:gd name="T7" fmla="*/ 1175 h 4316"/>
                  <a:gd name="T8" fmla="*/ 395 w 556"/>
                  <a:gd name="T9" fmla="*/ 911 h 4316"/>
                  <a:gd name="T10" fmla="*/ 317 w 556"/>
                  <a:gd name="T11" fmla="*/ 659 h 4316"/>
                  <a:gd name="T12" fmla="*/ 228 w 556"/>
                  <a:gd name="T13" fmla="*/ 426 h 4316"/>
                  <a:gd name="T14" fmla="*/ 126 w 556"/>
                  <a:gd name="T15" fmla="*/ 204 h 4316"/>
                  <a:gd name="T16" fmla="*/ 12 w 556"/>
                  <a:gd name="T17" fmla="*/ 0 h 4316"/>
                  <a:gd name="T18" fmla="*/ 0 w 556"/>
                  <a:gd name="T19" fmla="*/ 0 h 4316"/>
                  <a:gd name="T20" fmla="*/ 114 w 556"/>
                  <a:gd name="T21" fmla="*/ 204 h 4316"/>
                  <a:gd name="T22" fmla="*/ 216 w 556"/>
                  <a:gd name="T23" fmla="*/ 426 h 4316"/>
                  <a:gd name="T24" fmla="*/ 305 w 556"/>
                  <a:gd name="T25" fmla="*/ 659 h 4316"/>
                  <a:gd name="T26" fmla="*/ 383 w 556"/>
                  <a:gd name="T27" fmla="*/ 911 h 4316"/>
                  <a:gd name="T28" fmla="*/ 443 w 556"/>
                  <a:gd name="T29" fmla="*/ 1175 h 4316"/>
                  <a:gd name="T30" fmla="*/ 491 w 556"/>
                  <a:gd name="T31" fmla="*/ 1445 h 4316"/>
                  <a:gd name="T32" fmla="*/ 526 w 556"/>
                  <a:gd name="T33" fmla="*/ 1732 h 4316"/>
                  <a:gd name="T34" fmla="*/ 544 w 556"/>
                  <a:gd name="T35" fmla="*/ 2020 h 4316"/>
                  <a:gd name="T36" fmla="*/ 544 w 556"/>
                  <a:gd name="T37" fmla="*/ 2326 h 4316"/>
                  <a:gd name="T38" fmla="*/ 532 w 556"/>
                  <a:gd name="T39" fmla="*/ 2632 h 4316"/>
                  <a:gd name="T40" fmla="*/ 503 w 556"/>
                  <a:gd name="T41" fmla="*/ 2931 h 4316"/>
                  <a:gd name="T42" fmla="*/ 455 w 556"/>
                  <a:gd name="T43" fmla="*/ 3225 h 4316"/>
                  <a:gd name="T44" fmla="*/ 389 w 556"/>
                  <a:gd name="T45" fmla="*/ 3513 h 4316"/>
                  <a:gd name="T46" fmla="*/ 311 w 556"/>
                  <a:gd name="T47" fmla="*/ 3788 h 4316"/>
                  <a:gd name="T48" fmla="*/ 216 w 556"/>
                  <a:gd name="T49" fmla="*/ 4058 h 4316"/>
                  <a:gd name="T50" fmla="*/ 102 w 556"/>
                  <a:gd name="T51" fmla="*/ 4316 h 4316"/>
                  <a:gd name="T52" fmla="*/ 114 w 556"/>
                  <a:gd name="T53" fmla="*/ 4316 h 4316"/>
                  <a:gd name="T54" fmla="*/ 228 w 556"/>
                  <a:gd name="T55" fmla="*/ 4058 h 4316"/>
                  <a:gd name="T56" fmla="*/ 323 w 556"/>
                  <a:gd name="T57" fmla="*/ 3788 h 4316"/>
                  <a:gd name="T58" fmla="*/ 401 w 556"/>
                  <a:gd name="T59" fmla="*/ 3513 h 4316"/>
                  <a:gd name="T60" fmla="*/ 467 w 556"/>
                  <a:gd name="T61" fmla="*/ 3225 h 4316"/>
                  <a:gd name="T62" fmla="*/ 515 w 556"/>
                  <a:gd name="T63" fmla="*/ 2931 h 4316"/>
                  <a:gd name="T64" fmla="*/ 544 w 556"/>
                  <a:gd name="T65" fmla="*/ 2632 h 4316"/>
                  <a:gd name="T66" fmla="*/ 556 w 556"/>
                  <a:gd name="T67" fmla="*/ 2326 h 4316"/>
                  <a:gd name="T68" fmla="*/ 556 w 556"/>
                  <a:gd name="T69" fmla="*/ 2020 h 4316"/>
                  <a:gd name="T70" fmla="*/ 556 w 556"/>
                  <a:gd name="T71" fmla="*/ 2020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556" h="4316">
                    <a:moveTo>
                      <a:pt x="556" y="2020"/>
                    </a:moveTo>
                    <a:lnTo>
                      <a:pt x="538" y="1732"/>
                    </a:lnTo>
                    <a:lnTo>
                      <a:pt x="503" y="1445"/>
                    </a:lnTo>
                    <a:lnTo>
                      <a:pt x="455" y="1175"/>
                    </a:lnTo>
                    <a:lnTo>
                      <a:pt x="395" y="911"/>
                    </a:lnTo>
                    <a:lnTo>
                      <a:pt x="317" y="659"/>
                    </a:lnTo>
                    <a:lnTo>
                      <a:pt x="228" y="426"/>
                    </a:lnTo>
                    <a:lnTo>
                      <a:pt x="126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14" y="204"/>
                    </a:lnTo>
                    <a:lnTo>
                      <a:pt x="216" y="426"/>
                    </a:lnTo>
                    <a:lnTo>
                      <a:pt x="305" y="659"/>
                    </a:lnTo>
                    <a:lnTo>
                      <a:pt x="383" y="911"/>
                    </a:lnTo>
                    <a:lnTo>
                      <a:pt x="443" y="1175"/>
                    </a:lnTo>
                    <a:lnTo>
                      <a:pt x="491" y="1445"/>
                    </a:lnTo>
                    <a:lnTo>
                      <a:pt x="526" y="1732"/>
                    </a:lnTo>
                    <a:lnTo>
                      <a:pt x="544" y="2020"/>
                    </a:lnTo>
                    <a:lnTo>
                      <a:pt x="544" y="2326"/>
                    </a:lnTo>
                    <a:lnTo>
                      <a:pt x="532" y="2632"/>
                    </a:lnTo>
                    <a:lnTo>
                      <a:pt x="503" y="2931"/>
                    </a:lnTo>
                    <a:lnTo>
                      <a:pt x="455" y="3225"/>
                    </a:lnTo>
                    <a:lnTo>
                      <a:pt x="389" y="3513"/>
                    </a:lnTo>
                    <a:lnTo>
                      <a:pt x="311" y="3788"/>
                    </a:lnTo>
                    <a:lnTo>
                      <a:pt x="216" y="4058"/>
                    </a:lnTo>
                    <a:lnTo>
                      <a:pt x="102" y="4316"/>
                    </a:lnTo>
                    <a:lnTo>
                      <a:pt x="114" y="4316"/>
                    </a:lnTo>
                    <a:lnTo>
                      <a:pt x="228" y="4058"/>
                    </a:lnTo>
                    <a:lnTo>
                      <a:pt x="323" y="3788"/>
                    </a:lnTo>
                    <a:lnTo>
                      <a:pt x="401" y="3513"/>
                    </a:lnTo>
                    <a:lnTo>
                      <a:pt x="467" y="3225"/>
                    </a:lnTo>
                    <a:lnTo>
                      <a:pt x="515" y="2931"/>
                    </a:lnTo>
                    <a:lnTo>
                      <a:pt x="544" y="2632"/>
                    </a:lnTo>
                    <a:lnTo>
                      <a:pt x="556" y="2326"/>
                    </a:lnTo>
                    <a:lnTo>
                      <a:pt x="556" y="2020"/>
                    </a:lnTo>
                    <a:lnTo>
                      <a:pt x="556" y="202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08" name="Freeform 12"/>
              <p:cNvSpPr>
                <a:spLocks/>
              </p:cNvSpPr>
              <p:nvPr userDrawn="1"/>
            </p:nvSpPr>
            <p:spPr bwMode="hidden">
              <a:xfrm>
                <a:off x="4246" y="0"/>
                <a:ext cx="690" cy="4316"/>
              </a:xfrm>
              <a:custGeom>
                <a:avLst/>
                <a:gdLst>
                  <a:gd name="T0" fmla="*/ 688 w 688"/>
                  <a:gd name="T1" fmla="*/ 2086 h 4316"/>
                  <a:gd name="T2" fmla="*/ 670 w 688"/>
                  <a:gd name="T3" fmla="*/ 1810 h 4316"/>
                  <a:gd name="T4" fmla="*/ 634 w 688"/>
                  <a:gd name="T5" fmla="*/ 1541 h 4316"/>
                  <a:gd name="T6" fmla="*/ 574 w 688"/>
                  <a:gd name="T7" fmla="*/ 1271 h 4316"/>
                  <a:gd name="T8" fmla="*/ 497 w 688"/>
                  <a:gd name="T9" fmla="*/ 1007 h 4316"/>
                  <a:gd name="T10" fmla="*/ 401 w 688"/>
                  <a:gd name="T11" fmla="*/ 749 h 4316"/>
                  <a:gd name="T12" fmla="*/ 293 w 688"/>
                  <a:gd name="T13" fmla="*/ 492 h 4316"/>
                  <a:gd name="T14" fmla="*/ 162 w 688"/>
                  <a:gd name="T15" fmla="*/ 240 h 4316"/>
                  <a:gd name="T16" fmla="*/ 12 w 688"/>
                  <a:gd name="T17" fmla="*/ 0 h 4316"/>
                  <a:gd name="T18" fmla="*/ 0 w 688"/>
                  <a:gd name="T19" fmla="*/ 0 h 4316"/>
                  <a:gd name="T20" fmla="*/ 150 w 688"/>
                  <a:gd name="T21" fmla="*/ 240 h 4316"/>
                  <a:gd name="T22" fmla="*/ 281 w 688"/>
                  <a:gd name="T23" fmla="*/ 492 h 4316"/>
                  <a:gd name="T24" fmla="*/ 389 w 688"/>
                  <a:gd name="T25" fmla="*/ 749 h 4316"/>
                  <a:gd name="T26" fmla="*/ 485 w 688"/>
                  <a:gd name="T27" fmla="*/ 1007 h 4316"/>
                  <a:gd name="T28" fmla="*/ 562 w 688"/>
                  <a:gd name="T29" fmla="*/ 1271 h 4316"/>
                  <a:gd name="T30" fmla="*/ 622 w 688"/>
                  <a:gd name="T31" fmla="*/ 1541 h 4316"/>
                  <a:gd name="T32" fmla="*/ 658 w 688"/>
                  <a:gd name="T33" fmla="*/ 1810 h 4316"/>
                  <a:gd name="T34" fmla="*/ 676 w 688"/>
                  <a:gd name="T35" fmla="*/ 2086 h 4316"/>
                  <a:gd name="T36" fmla="*/ 676 w 688"/>
                  <a:gd name="T37" fmla="*/ 2368 h 4316"/>
                  <a:gd name="T38" fmla="*/ 658 w 688"/>
                  <a:gd name="T39" fmla="*/ 2650 h 4316"/>
                  <a:gd name="T40" fmla="*/ 616 w 688"/>
                  <a:gd name="T41" fmla="*/ 2931 h 4316"/>
                  <a:gd name="T42" fmla="*/ 556 w 688"/>
                  <a:gd name="T43" fmla="*/ 3213 h 4316"/>
                  <a:gd name="T44" fmla="*/ 473 w 688"/>
                  <a:gd name="T45" fmla="*/ 3495 h 4316"/>
                  <a:gd name="T46" fmla="*/ 371 w 688"/>
                  <a:gd name="T47" fmla="*/ 3777 h 4316"/>
                  <a:gd name="T48" fmla="*/ 251 w 688"/>
                  <a:gd name="T49" fmla="*/ 4046 h 4316"/>
                  <a:gd name="T50" fmla="*/ 114 w 688"/>
                  <a:gd name="T51" fmla="*/ 4316 h 4316"/>
                  <a:gd name="T52" fmla="*/ 126 w 688"/>
                  <a:gd name="T53" fmla="*/ 4316 h 4316"/>
                  <a:gd name="T54" fmla="*/ 263 w 688"/>
                  <a:gd name="T55" fmla="*/ 4046 h 4316"/>
                  <a:gd name="T56" fmla="*/ 383 w 688"/>
                  <a:gd name="T57" fmla="*/ 3777 h 4316"/>
                  <a:gd name="T58" fmla="*/ 485 w 688"/>
                  <a:gd name="T59" fmla="*/ 3495 h 4316"/>
                  <a:gd name="T60" fmla="*/ 568 w 688"/>
                  <a:gd name="T61" fmla="*/ 3219 h 4316"/>
                  <a:gd name="T62" fmla="*/ 628 w 688"/>
                  <a:gd name="T63" fmla="*/ 2937 h 4316"/>
                  <a:gd name="T64" fmla="*/ 670 w 688"/>
                  <a:gd name="T65" fmla="*/ 2656 h 4316"/>
                  <a:gd name="T66" fmla="*/ 688 w 688"/>
                  <a:gd name="T67" fmla="*/ 2368 h 4316"/>
                  <a:gd name="T68" fmla="*/ 688 w 688"/>
                  <a:gd name="T69" fmla="*/ 2086 h 4316"/>
                  <a:gd name="T70" fmla="*/ 688 w 688"/>
                  <a:gd name="T71" fmla="*/ 2086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688" h="4316">
                    <a:moveTo>
                      <a:pt x="688" y="2086"/>
                    </a:moveTo>
                    <a:lnTo>
                      <a:pt x="670" y="1810"/>
                    </a:lnTo>
                    <a:lnTo>
                      <a:pt x="634" y="1541"/>
                    </a:lnTo>
                    <a:lnTo>
                      <a:pt x="574" y="1271"/>
                    </a:lnTo>
                    <a:lnTo>
                      <a:pt x="497" y="1007"/>
                    </a:lnTo>
                    <a:lnTo>
                      <a:pt x="401" y="749"/>
                    </a:lnTo>
                    <a:lnTo>
                      <a:pt x="293" y="492"/>
                    </a:lnTo>
                    <a:lnTo>
                      <a:pt x="162" y="24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50" y="240"/>
                    </a:lnTo>
                    <a:lnTo>
                      <a:pt x="281" y="492"/>
                    </a:lnTo>
                    <a:lnTo>
                      <a:pt x="389" y="749"/>
                    </a:lnTo>
                    <a:lnTo>
                      <a:pt x="485" y="1007"/>
                    </a:lnTo>
                    <a:lnTo>
                      <a:pt x="562" y="1271"/>
                    </a:lnTo>
                    <a:lnTo>
                      <a:pt x="622" y="1541"/>
                    </a:lnTo>
                    <a:lnTo>
                      <a:pt x="658" y="1810"/>
                    </a:lnTo>
                    <a:lnTo>
                      <a:pt x="676" y="2086"/>
                    </a:lnTo>
                    <a:lnTo>
                      <a:pt x="676" y="2368"/>
                    </a:lnTo>
                    <a:lnTo>
                      <a:pt x="658" y="2650"/>
                    </a:lnTo>
                    <a:lnTo>
                      <a:pt x="616" y="2931"/>
                    </a:lnTo>
                    <a:lnTo>
                      <a:pt x="556" y="3213"/>
                    </a:lnTo>
                    <a:lnTo>
                      <a:pt x="473" y="3495"/>
                    </a:lnTo>
                    <a:lnTo>
                      <a:pt x="371" y="3777"/>
                    </a:lnTo>
                    <a:lnTo>
                      <a:pt x="251" y="4046"/>
                    </a:lnTo>
                    <a:lnTo>
                      <a:pt x="114" y="4316"/>
                    </a:lnTo>
                    <a:lnTo>
                      <a:pt x="126" y="4316"/>
                    </a:lnTo>
                    <a:lnTo>
                      <a:pt x="263" y="4046"/>
                    </a:lnTo>
                    <a:lnTo>
                      <a:pt x="383" y="3777"/>
                    </a:lnTo>
                    <a:lnTo>
                      <a:pt x="485" y="3495"/>
                    </a:lnTo>
                    <a:lnTo>
                      <a:pt x="568" y="3219"/>
                    </a:lnTo>
                    <a:lnTo>
                      <a:pt x="628" y="2937"/>
                    </a:lnTo>
                    <a:lnTo>
                      <a:pt x="670" y="2656"/>
                    </a:lnTo>
                    <a:lnTo>
                      <a:pt x="688" y="2368"/>
                    </a:lnTo>
                    <a:lnTo>
                      <a:pt x="688" y="2086"/>
                    </a:lnTo>
                    <a:lnTo>
                      <a:pt x="688" y="208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09" name="Freeform 13"/>
              <p:cNvSpPr>
                <a:spLocks/>
              </p:cNvSpPr>
              <p:nvPr userDrawn="1"/>
            </p:nvSpPr>
            <p:spPr bwMode="hidden">
              <a:xfrm>
                <a:off x="4522" y="0"/>
                <a:ext cx="864" cy="4316"/>
              </a:xfrm>
              <a:custGeom>
                <a:avLst/>
                <a:gdLst>
                  <a:gd name="T0" fmla="*/ 855 w 861"/>
                  <a:gd name="T1" fmla="*/ 2128 h 4316"/>
                  <a:gd name="T2" fmla="*/ 831 w 861"/>
                  <a:gd name="T3" fmla="*/ 1834 h 4316"/>
                  <a:gd name="T4" fmla="*/ 808 w 861"/>
                  <a:gd name="T5" fmla="*/ 1684 h 4316"/>
                  <a:gd name="T6" fmla="*/ 784 w 861"/>
                  <a:gd name="T7" fmla="*/ 1541 h 4316"/>
                  <a:gd name="T8" fmla="*/ 748 w 861"/>
                  <a:gd name="T9" fmla="*/ 1397 h 4316"/>
                  <a:gd name="T10" fmla="*/ 712 w 861"/>
                  <a:gd name="T11" fmla="*/ 1253 h 4316"/>
                  <a:gd name="T12" fmla="*/ 664 w 861"/>
                  <a:gd name="T13" fmla="*/ 1115 h 4316"/>
                  <a:gd name="T14" fmla="*/ 610 w 861"/>
                  <a:gd name="T15" fmla="*/ 977 h 4316"/>
                  <a:gd name="T16" fmla="*/ 491 w 861"/>
                  <a:gd name="T17" fmla="*/ 719 h 4316"/>
                  <a:gd name="T18" fmla="*/ 353 w 861"/>
                  <a:gd name="T19" fmla="*/ 468 h 4316"/>
                  <a:gd name="T20" fmla="*/ 192 w 861"/>
                  <a:gd name="T21" fmla="*/ 228 h 4316"/>
                  <a:gd name="T22" fmla="*/ 12 w 861"/>
                  <a:gd name="T23" fmla="*/ 0 h 4316"/>
                  <a:gd name="T24" fmla="*/ 0 w 861"/>
                  <a:gd name="T25" fmla="*/ 0 h 4316"/>
                  <a:gd name="T26" fmla="*/ 180 w 861"/>
                  <a:gd name="T27" fmla="*/ 228 h 4316"/>
                  <a:gd name="T28" fmla="*/ 341 w 861"/>
                  <a:gd name="T29" fmla="*/ 468 h 4316"/>
                  <a:gd name="T30" fmla="*/ 479 w 861"/>
                  <a:gd name="T31" fmla="*/ 719 h 4316"/>
                  <a:gd name="T32" fmla="*/ 598 w 861"/>
                  <a:gd name="T33" fmla="*/ 983 h 4316"/>
                  <a:gd name="T34" fmla="*/ 652 w 861"/>
                  <a:gd name="T35" fmla="*/ 1121 h 4316"/>
                  <a:gd name="T36" fmla="*/ 700 w 861"/>
                  <a:gd name="T37" fmla="*/ 1259 h 4316"/>
                  <a:gd name="T38" fmla="*/ 736 w 861"/>
                  <a:gd name="T39" fmla="*/ 1403 h 4316"/>
                  <a:gd name="T40" fmla="*/ 772 w 861"/>
                  <a:gd name="T41" fmla="*/ 1547 h 4316"/>
                  <a:gd name="T42" fmla="*/ 802 w 861"/>
                  <a:gd name="T43" fmla="*/ 1690 h 4316"/>
                  <a:gd name="T44" fmla="*/ 819 w 861"/>
                  <a:gd name="T45" fmla="*/ 1834 h 4316"/>
                  <a:gd name="T46" fmla="*/ 837 w 861"/>
                  <a:gd name="T47" fmla="*/ 1984 h 4316"/>
                  <a:gd name="T48" fmla="*/ 843 w 861"/>
                  <a:gd name="T49" fmla="*/ 2128 h 4316"/>
                  <a:gd name="T50" fmla="*/ 849 w 861"/>
                  <a:gd name="T51" fmla="*/ 2278 h 4316"/>
                  <a:gd name="T52" fmla="*/ 843 w 861"/>
                  <a:gd name="T53" fmla="*/ 2428 h 4316"/>
                  <a:gd name="T54" fmla="*/ 831 w 861"/>
                  <a:gd name="T55" fmla="*/ 2572 h 4316"/>
                  <a:gd name="T56" fmla="*/ 819 w 861"/>
                  <a:gd name="T57" fmla="*/ 2721 h 4316"/>
                  <a:gd name="T58" fmla="*/ 796 w 861"/>
                  <a:gd name="T59" fmla="*/ 2865 h 4316"/>
                  <a:gd name="T60" fmla="*/ 766 w 861"/>
                  <a:gd name="T61" fmla="*/ 3015 h 4316"/>
                  <a:gd name="T62" fmla="*/ 724 w 861"/>
                  <a:gd name="T63" fmla="*/ 3159 h 4316"/>
                  <a:gd name="T64" fmla="*/ 682 w 861"/>
                  <a:gd name="T65" fmla="*/ 3303 h 4316"/>
                  <a:gd name="T66" fmla="*/ 586 w 861"/>
                  <a:gd name="T67" fmla="*/ 3567 h 4316"/>
                  <a:gd name="T68" fmla="*/ 473 w 861"/>
                  <a:gd name="T69" fmla="*/ 3824 h 4316"/>
                  <a:gd name="T70" fmla="*/ 335 w 861"/>
                  <a:gd name="T71" fmla="*/ 4076 h 4316"/>
                  <a:gd name="T72" fmla="*/ 180 w 861"/>
                  <a:gd name="T73" fmla="*/ 4316 h 4316"/>
                  <a:gd name="T74" fmla="*/ 192 w 861"/>
                  <a:gd name="T75" fmla="*/ 4316 h 4316"/>
                  <a:gd name="T76" fmla="*/ 347 w 861"/>
                  <a:gd name="T77" fmla="*/ 4076 h 4316"/>
                  <a:gd name="T78" fmla="*/ 485 w 861"/>
                  <a:gd name="T79" fmla="*/ 3824 h 4316"/>
                  <a:gd name="T80" fmla="*/ 598 w 861"/>
                  <a:gd name="T81" fmla="*/ 3573 h 4316"/>
                  <a:gd name="T82" fmla="*/ 694 w 861"/>
                  <a:gd name="T83" fmla="*/ 3309 h 4316"/>
                  <a:gd name="T84" fmla="*/ 736 w 861"/>
                  <a:gd name="T85" fmla="*/ 3165 h 4316"/>
                  <a:gd name="T86" fmla="*/ 778 w 861"/>
                  <a:gd name="T87" fmla="*/ 3021 h 4316"/>
                  <a:gd name="T88" fmla="*/ 808 w 861"/>
                  <a:gd name="T89" fmla="*/ 2871 h 4316"/>
                  <a:gd name="T90" fmla="*/ 831 w 861"/>
                  <a:gd name="T91" fmla="*/ 2727 h 4316"/>
                  <a:gd name="T92" fmla="*/ 843 w 861"/>
                  <a:gd name="T93" fmla="*/ 2578 h 4316"/>
                  <a:gd name="T94" fmla="*/ 855 w 861"/>
                  <a:gd name="T95" fmla="*/ 2428 h 4316"/>
                  <a:gd name="T96" fmla="*/ 861 w 861"/>
                  <a:gd name="T97" fmla="*/ 2278 h 4316"/>
                  <a:gd name="T98" fmla="*/ 855 w 861"/>
                  <a:gd name="T99" fmla="*/ 2128 h 4316"/>
                  <a:gd name="T100" fmla="*/ 855 w 861"/>
                  <a:gd name="T101" fmla="*/ 2128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861" h="4316">
                    <a:moveTo>
                      <a:pt x="855" y="2128"/>
                    </a:moveTo>
                    <a:lnTo>
                      <a:pt x="831" y="1834"/>
                    </a:lnTo>
                    <a:lnTo>
                      <a:pt x="808" y="1684"/>
                    </a:lnTo>
                    <a:lnTo>
                      <a:pt x="784" y="1541"/>
                    </a:lnTo>
                    <a:lnTo>
                      <a:pt x="748" y="1397"/>
                    </a:lnTo>
                    <a:lnTo>
                      <a:pt x="712" y="1253"/>
                    </a:lnTo>
                    <a:lnTo>
                      <a:pt x="664" y="1115"/>
                    </a:lnTo>
                    <a:lnTo>
                      <a:pt x="610" y="977"/>
                    </a:lnTo>
                    <a:lnTo>
                      <a:pt x="491" y="719"/>
                    </a:lnTo>
                    <a:lnTo>
                      <a:pt x="353" y="468"/>
                    </a:lnTo>
                    <a:lnTo>
                      <a:pt x="192" y="228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80" y="228"/>
                    </a:lnTo>
                    <a:lnTo>
                      <a:pt x="341" y="468"/>
                    </a:lnTo>
                    <a:lnTo>
                      <a:pt x="479" y="719"/>
                    </a:lnTo>
                    <a:lnTo>
                      <a:pt x="598" y="983"/>
                    </a:lnTo>
                    <a:lnTo>
                      <a:pt x="652" y="1121"/>
                    </a:lnTo>
                    <a:lnTo>
                      <a:pt x="700" y="1259"/>
                    </a:lnTo>
                    <a:lnTo>
                      <a:pt x="736" y="1403"/>
                    </a:lnTo>
                    <a:lnTo>
                      <a:pt x="772" y="1547"/>
                    </a:lnTo>
                    <a:lnTo>
                      <a:pt x="802" y="1690"/>
                    </a:lnTo>
                    <a:lnTo>
                      <a:pt x="819" y="1834"/>
                    </a:lnTo>
                    <a:lnTo>
                      <a:pt x="837" y="1984"/>
                    </a:lnTo>
                    <a:lnTo>
                      <a:pt x="843" y="2128"/>
                    </a:lnTo>
                    <a:lnTo>
                      <a:pt x="849" y="2278"/>
                    </a:lnTo>
                    <a:lnTo>
                      <a:pt x="843" y="2428"/>
                    </a:lnTo>
                    <a:lnTo>
                      <a:pt x="831" y="2572"/>
                    </a:lnTo>
                    <a:lnTo>
                      <a:pt x="819" y="2721"/>
                    </a:lnTo>
                    <a:lnTo>
                      <a:pt x="796" y="2865"/>
                    </a:lnTo>
                    <a:lnTo>
                      <a:pt x="766" y="3015"/>
                    </a:lnTo>
                    <a:lnTo>
                      <a:pt x="724" y="3159"/>
                    </a:lnTo>
                    <a:lnTo>
                      <a:pt x="682" y="3303"/>
                    </a:lnTo>
                    <a:lnTo>
                      <a:pt x="586" y="3567"/>
                    </a:lnTo>
                    <a:lnTo>
                      <a:pt x="473" y="3824"/>
                    </a:lnTo>
                    <a:lnTo>
                      <a:pt x="335" y="4076"/>
                    </a:lnTo>
                    <a:lnTo>
                      <a:pt x="180" y="4316"/>
                    </a:lnTo>
                    <a:lnTo>
                      <a:pt x="192" y="4316"/>
                    </a:lnTo>
                    <a:lnTo>
                      <a:pt x="347" y="4076"/>
                    </a:lnTo>
                    <a:lnTo>
                      <a:pt x="485" y="3824"/>
                    </a:lnTo>
                    <a:lnTo>
                      <a:pt x="598" y="3573"/>
                    </a:lnTo>
                    <a:lnTo>
                      <a:pt x="694" y="3309"/>
                    </a:lnTo>
                    <a:lnTo>
                      <a:pt x="736" y="3165"/>
                    </a:lnTo>
                    <a:lnTo>
                      <a:pt x="778" y="3021"/>
                    </a:lnTo>
                    <a:lnTo>
                      <a:pt x="808" y="2871"/>
                    </a:lnTo>
                    <a:lnTo>
                      <a:pt x="831" y="2727"/>
                    </a:lnTo>
                    <a:lnTo>
                      <a:pt x="843" y="2578"/>
                    </a:lnTo>
                    <a:lnTo>
                      <a:pt x="855" y="2428"/>
                    </a:lnTo>
                    <a:lnTo>
                      <a:pt x="861" y="2278"/>
                    </a:lnTo>
                    <a:lnTo>
                      <a:pt x="855" y="2128"/>
                    </a:lnTo>
                    <a:lnTo>
                      <a:pt x="855" y="212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10" name="Freeform 14"/>
              <p:cNvSpPr>
                <a:spLocks/>
              </p:cNvSpPr>
              <p:nvPr userDrawn="1"/>
            </p:nvSpPr>
            <p:spPr bwMode="hidden">
              <a:xfrm>
                <a:off x="2399" y="0"/>
                <a:ext cx="150" cy="4316"/>
              </a:xfrm>
              <a:custGeom>
                <a:avLst/>
                <a:gdLst>
                  <a:gd name="T0" fmla="*/ 18 w 149"/>
                  <a:gd name="T1" fmla="*/ 1942 h 4316"/>
                  <a:gd name="T2" fmla="*/ 30 w 149"/>
                  <a:gd name="T3" fmla="*/ 1630 h 4316"/>
                  <a:gd name="T4" fmla="*/ 42 w 149"/>
                  <a:gd name="T5" fmla="*/ 1331 h 4316"/>
                  <a:gd name="T6" fmla="*/ 59 w 149"/>
                  <a:gd name="T7" fmla="*/ 1055 h 4316"/>
                  <a:gd name="T8" fmla="*/ 77 w 149"/>
                  <a:gd name="T9" fmla="*/ 791 h 4316"/>
                  <a:gd name="T10" fmla="*/ 83 w 149"/>
                  <a:gd name="T11" fmla="*/ 671 h 4316"/>
                  <a:gd name="T12" fmla="*/ 95 w 149"/>
                  <a:gd name="T13" fmla="*/ 557 h 4316"/>
                  <a:gd name="T14" fmla="*/ 107 w 149"/>
                  <a:gd name="T15" fmla="*/ 444 h 4316"/>
                  <a:gd name="T16" fmla="*/ 113 w 149"/>
                  <a:gd name="T17" fmla="*/ 342 h 4316"/>
                  <a:gd name="T18" fmla="*/ 125 w 149"/>
                  <a:gd name="T19" fmla="*/ 246 h 4316"/>
                  <a:gd name="T20" fmla="*/ 131 w 149"/>
                  <a:gd name="T21" fmla="*/ 156 h 4316"/>
                  <a:gd name="T22" fmla="*/ 143 w 149"/>
                  <a:gd name="T23" fmla="*/ 72 h 4316"/>
                  <a:gd name="T24" fmla="*/ 149 w 149"/>
                  <a:gd name="T25" fmla="*/ 0 h 4316"/>
                  <a:gd name="T26" fmla="*/ 137 w 149"/>
                  <a:gd name="T27" fmla="*/ 0 h 4316"/>
                  <a:gd name="T28" fmla="*/ 131 w 149"/>
                  <a:gd name="T29" fmla="*/ 72 h 4316"/>
                  <a:gd name="T30" fmla="*/ 119 w 149"/>
                  <a:gd name="T31" fmla="*/ 156 h 4316"/>
                  <a:gd name="T32" fmla="*/ 113 w 149"/>
                  <a:gd name="T33" fmla="*/ 246 h 4316"/>
                  <a:gd name="T34" fmla="*/ 101 w 149"/>
                  <a:gd name="T35" fmla="*/ 342 h 4316"/>
                  <a:gd name="T36" fmla="*/ 95 w 149"/>
                  <a:gd name="T37" fmla="*/ 444 h 4316"/>
                  <a:gd name="T38" fmla="*/ 83 w 149"/>
                  <a:gd name="T39" fmla="*/ 557 h 4316"/>
                  <a:gd name="T40" fmla="*/ 71 w 149"/>
                  <a:gd name="T41" fmla="*/ 671 h 4316"/>
                  <a:gd name="T42" fmla="*/ 65 w 149"/>
                  <a:gd name="T43" fmla="*/ 791 h 4316"/>
                  <a:gd name="T44" fmla="*/ 48 w 149"/>
                  <a:gd name="T45" fmla="*/ 1055 h 4316"/>
                  <a:gd name="T46" fmla="*/ 30 w 149"/>
                  <a:gd name="T47" fmla="*/ 1331 h 4316"/>
                  <a:gd name="T48" fmla="*/ 18 w 149"/>
                  <a:gd name="T49" fmla="*/ 1630 h 4316"/>
                  <a:gd name="T50" fmla="*/ 6 w 149"/>
                  <a:gd name="T51" fmla="*/ 1942 h 4316"/>
                  <a:gd name="T52" fmla="*/ 0 w 149"/>
                  <a:gd name="T53" fmla="*/ 2278 h 4316"/>
                  <a:gd name="T54" fmla="*/ 6 w 149"/>
                  <a:gd name="T55" fmla="*/ 2602 h 4316"/>
                  <a:gd name="T56" fmla="*/ 12 w 149"/>
                  <a:gd name="T57" fmla="*/ 2919 h 4316"/>
                  <a:gd name="T58" fmla="*/ 24 w 149"/>
                  <a:gd name="T59" fmla="*/ 3219 h 4316"/>
                  <a:gd name="T60" fmla="*/ 36 w 149"/>
                  <a:gd name="T61" fmla="*/ 3513 h 4316"/>
                  <a:gd name="T62" fmla="*/ 59 w 149"/>
                  <a:gd name="T63" fmla="*/ 3794 h 4316"/>
                  <a:gd name="T64" fmla="*/ 89 w 149"/>
                  <a:gd name="T65" fmla="*/ 4058 h 4316"/>
                  <a:gd name="T66" fmla="*/ 125 w 149"/>
                  <a:gd name="T67" fmla="*/ 4316 h 4316"/>
                  <a:gd name="T68" fmla="*/ 137 w 149"/>
                  <a:gd name="T69" fmla="*/ 4316 h 4316"/>
                  <a:gd name="T70" fmla="*/ 101 w 149"/>
                  <a:gd name="T71" fmla="*/ 4058 h 4316"/>
                  <a:gd name="T72" fmla="*/ 71 w 149"/>
                  <a:gd name="T73" fmla="*/ 3794 h 4316"/>
                  <a:gd name="T74" fmla="*/ 48 w 149"/>
                  <a:gd name="T75" fmla="*/ 3513 h 4316"/>
                  <a:gd name="T76" fmla="*/ 36 w 149"/>
                  <a:gd name="T77" fmla="*/ 3225 h 4316"/>
                  <a:gd name="T78" fmla="*/ 24 w 149"/>
                  <a:gd name="T79" fmla="*/ 2919 h 4316"/>
                  <a:gd name="T80" fmla="*/ 18 w 149"/>
                  <a:gd name="T81" fmla="*/ 2608 h 4316"/>
                  <a:gd name="T82" fmla="*/ 12 w 149"/>
                  <a:gd name="T83" fmla="*/ 2278 h 4316"/>
                  <a:gd name="T84" fmla="*/ 18 w 149"/>
                  <a:gd name="T85" fmla="*/ 1942 h 4316"/>
                  <a:gd name="T86" fmla="*/ 18 w 149"/>
                  <a:gd name="T87" fmla="*/ 1942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49" h="4316">
                    <a:moveTo>
                      <a:pt x="18" y="1942"/>
                    </a:moveTo>
                    <a:lnTo>
                      <a:pt x="30" y="1630"/>
                    </a:lnTo>
                    <a:lnTo>
                      <a:pt x="42" y="1331"/>
                    </a:lnTo>
                    <a:lnTo>
                      <a:pt x="59" y="1055"/>
                    </a:lnTo>
                    <a:lnTo>
                      <a:pt x="77" y="791"/>
                    </a:lnTo>
                    <a:lnTo>
                      <a:pt x="83" y="671"/>
                    </a:lnTo>
                    <a:lnTo>
                      <a:pt x="95" y="557"/>
                    </a:lnTo>
                    <a:lnTo>
                      <a:pt x="107" y="444"/>
                    </a:lnTo>
                    <a:lnTo>
                      <a:pt x="113" y="342"/>
                    </a:lnTo>
                    <a:lnTo>
                      <a:pt x="125" y="246"/>
                    </a:lnTo>
                    <a:lnTo>
                      <a:pt x="131" y="156"/>
                    </a:lnTo>
                    <a:lnTo>
                      <a:pt x="143" y="72"/>
                    </a:lnTo>
                    <a:lnTo>
                      <a:pt x="149" y="0"/>
                    </a:lnTo>
                    <a:lnTo>
                      <a:pt x="137" y="0"/>
                    </a:lnTo>
                    <a:lnTo>
                      <a:pt x="131" y="72"/>
                    </a:lnTo>
                    <a:lnTo>
                      <a:pt x="119" y="156"/>
                    </a:lnTo>
                    <a:lnTo>
                      <a:pt x="113" y="246"/>
                    </a:lnTo>
                    <a:lnTo>
                      <a:pt x="101" y="342"/>
                    </a:lnTo>
                    <a:lnTo>
                      <a:pt x="95" y="444"/>
                    </a:lnTo>
                    <a:lnTo>
                      <a:pt x="83" y="557"/>
                    </a:lnTo>
                    <a:lnTo>
                      <a:pt x="71" y="671"/>
                    </a:lnTo>
                    <a:lnTo>
                      <a:pt x="65" y="791"/>
                    </a:lnTo>
                    <a:lnTo>
                      <a:pt x="48" y="1055"/>
                    </a:lnTo>
                    <a:lnTo>
                      <a:pt x="30" y="1331"/>
                    </a:lnTo>
                    <a:lnTo>
                      <a:pt x="18" y="1630"/>
                    </a:lnTo>
                    <a:lnTo>
                      <a:pt x="6" y="1942"/>
                    </a:lnTo>
                    <a:lnTo>
                      <a:pt x="0" y="2278"/>
                    </a:lnTo>
                    <a:lnTo>
                      <a:pt x="6" y="2602"/>
                    </a:lnTo>
                    <a:lnTo>
                      <a:pt x="12" y="2919"/>
                    </a:lnTo>
                    <a:lnTo>
                      <a:pt x="24" y="3219"/>
                    </a:lnTo>
                    <a:lnTo>
                      <a:pt x="36" y="3513"/>
                    </a:lnTo>
                    <a:lnTo>
                      <a:pt x="59" y="3794"/>
                    </a:lnTo>
                    <a:lnTo>
                      <a:pt x="89" y="4058"/>
                    </a:lnTo>
                    <a:lnTo>
                      <a:pt x="125" y="4316"/>
                    </a:lnTo>
                    <a:lnTo>
                      <a:pt x="137" y="4316"/>
                    </a:lnTo>
                    <a:lnTo>
                      <a:pt x="101" y="4058"/>
                    </a:lnTo>
                    <a:lnTo>
                      <a:pt x="71" y="3794"/>
                    </a:lnTo>
                    <a:lnTo>
                      <a:pt x="48" y="3513"/>
                    </a:lnTo>
                    <a:lnTo>
                      <a:pt x="36" y="3225"/>
                    </a:lnTo>
                    <a:lnTo>
                      <a:pt x="24" y="2919"/>
                    </a:lnTo>
                    <a:lnTo>
                      <a:pt x="18" y="2608"/>
                    </a:lnTo>
                    <a:lnTo>
                      <a:pt x="12" y="2278"/>
                    </a:lnTo>
                    <a:lnTo>
                      <a:pt x="18" y="1942"/>
                    </a:lnTo>
                    <a:lnTo>
                      <a:pt x="18" y="194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11" name="Freeform 15"/>
              <p:cNvSpPr>
                <a:spLocks/>
              </p:cNvSpPr>
              <p:nvPr userDrawn="1"/>
            </p:nvSpPr>
            <p:spPr bwMode="hidden">
              <a:xfrm>
                <a:off x="1967" y="0"/>
                <a:ext cx="300" cy="4316"/>
              </a:xfrm>
              <a:custGeom>
                <a:avLst/>
                <a:gdLst>
                  <a:gd name="T0" fmla="*/ 18 w 299"/>
                  <a:gd name="T1" fmla="*/ 2062 h 4316"/>
                  <a:gd name="T2" fmla="*/ 30 w 299"/>
                  <a:gd name="T3" fmla="*/ 1750 h 4316"/>
                  <a:gd name="T4" fmla="*/ 54 w 299"/>
                  <a:gd name="T5" fmla="*/ 1451 h 4316"/>
                  <a:gd name="T6" fmla="*/ 84 w 299"/>
                  <a:gd name="T7" fmla="*/ 1169 h 4316"/>
                  <a:gd name="T8" fmla="*/ 126 w 299"/>
                  <a:gd name="T9" fmla="*/ 899 h 4316"/>
                  <a:gd name="T10" fmla="*/ 162 w 299"/>
                  <a:gd name="T11" fmla="*/ 641 h 4316"/>
                  <a:gd name="T12" fmla="*/ 209 w 299"/>
                  <a:gd name="T13" fmla="*/ 408 h 4316"/>
                  <a:gd name="T14" fmla="*/ 251 w 299"/>
                  <a:gd name="T15" fmla="*/ 192 h 4316"/>
                  <a:gd name="T16" fmla="*/ 299 w 299"/>
                  <a:gd name="T17" fmla="*/ 0 h 4316"/>
                  <a:gd name="T18" fmla="*/ 287 w 299"/>
                  <a:gd name="T19" fmla="*/ 0 h 4316"/>
                  <a:gd name="T20" fmla="*/ 239 w 299"/>
                  <a:gd name="T21" fmla="*/ 192 h 4316"/>
                  <a:gd name="T22" fmla="*/ 198 w 299"/>
                  <a:gd name="T23" fmla="*/ 408 h 4316"/>
                  <a:gd name="T24" fmla="*/ 156 w 299"/>
                  <a:gd name="T25" fmla="*/ 641 h 4316"/>
                  <a:gd name="T26" fmla="*/ 114 w 299"/>
                  <a:gd name="T27" fmla="*/ 899 h 4316"/>
                  <a:gd name="T28" fmla="*/ 78 w 299"/>
                  <a:gd name="T29" fmla="*/ 1169 h 4316"/>
                  <a:gd name="T30" fmla="*/ 48 w 299"/>
                  <a:gd name="T31" fmla="*/ 1451 h 4316"/>
                  <a:gd name="T32" fmla="*/ 24 w 299"/>
                  <a:gd name="T33" fmla="*/ 1750 h 4316"/>
                  <a:gd name="T34" fmla="*/ 6 w 299"/>
                  <a:gd name="T35" fmla="*/ 2062 h 4316"/>
                  <a:gd name="T36" fmla="*/ 0 w 299"/>
                  <a:gd name="T37" fmla="*/ 2374 h 4316"/>
                  <a:gd name="T38" fmla="*/ 12 w 299"/>
                  <a:gd name="T39" fmla="*/ 2674 h 4316"/>
                  <a:gd name="T40" fmla="*/ 30 w 299"/>
                  <a:gd name="T41" fmla="*/ 2973 h 4316"/>
                  <a:gd name="T42" fmla="*/ 54 w 299"/>
                  <a:gd name="T43" fmla="*/ 3255 h 4316"/>
                  <a:gd name="T44" fmla="*/ 96 w 299"/>
                  <a:gd name="T45" fmla="*/ 3537 h 4316"/>
                  <a:gd name="T46" fmla="*/ 144 w 299"/>
                  <a:gd name="T47" fmla="*/ 3806 h 4316"/>
                  <a:gd name="T48" fmla="*/ 203 w 299"/>
                  <a:gd name="T49" fmla="*/ 4064 h 4316"/>
                  <a:gd name="T50" fmla="*/ 275 w 299"/>
                  <a:gd name="T51" fmla="*/ 4316 h 4316"/>
                  <a:gd name="T52" fmla="*/ 287 w 299"/>
                  <a:gd name="T53" fmla="*/ 4316 h 4316"/>
                  <a:gd name="T54" fmla="*/ 215 w 299"/>
                  <a:gd name="T55" fmla="*/ 4064 h 4316"/>
                  <a:gd name="T56" fmla="*/ 156 w 299"/>
                  <a:gd name="T57" fmla="*/ 3806 h 4316"/>
                  <a:gd name="T58" fmla="*/ 108 w 299"/>
                  <a:gd name="T59" fmla="*/ 3537 h 4316"/>
                  <a:gd name="T60" fmla="*/ 66 w 299"/>
                  <a:gd name="T61" fmla="*/ 3261 h 4316"/>
                  <a:gd name="T62" fmla="*/ 42 w 299"/>
                  <a:gd name="T63" fmla="*/ 2973 h 4316"/>
                  <a:gd name="T64" fmla="*/ 24 w 299"/>
                  <a:gd name="T65" fmla="*/ 2680 h 4316"/>
                  <a:gd name="T66" fmla="*/ 12 w 299"/>
                  <a:gd name="T67" fmla="*/ 2374 h 4316"/>
                  <a:gd name="T68" fmla="*/ 18 w 299"/>
                  <a:gd name="T69" fmla="*/ 2062 h 4316"/>
                  <a:gd name="T70" fmla="*/ 18 w 299"/>
                  <a:gd name="T71" fmla="*/ 2062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299" h="4316">
                    <a:moveTo>
                      <a:pt x="18" y="2062"/>
                    </a:moveTo>
                    <a:lnTo>
                      <a:pt x="30" y="1750"/>
                    </a:lnTo>
                    <a:lnTo>
                      <a:pt x="54" y="1451"/>
                    </a:lnTo>
                    <a:lnTo>
                      <a:pt x="84" y="1169"/>
                    </a:lnTo>
                    <a:lnTo>
                      <a:pt x="126" y="899"/>
                    </a:lnTo>
                    <a:lnTo>
                      <a:pt x="162" y="641"/>
                    </a:lnTo>
                    <a:lnTo>
                      <a:pt x="209" y="408"/>
                    </a:lnTo>
                    <a:lnTo>
                      <a:pt x="251" y="192"/>
                    </a:lnTo>
                    <a:lnTo>
                      <a:pt x="299" y="0"/>
                    </a:lnTo>
                    <a:lnTo>
                      <a:pt x="287" y="0"/>
                    </a:lnTo>
                    <a:lnTo>
                      <a:pt x="239" y="192"/>
                    </a:lnTo>
                    <a:lnTo>
                      <a:pt x="198" y="408"/>
                    </a:lnTo>
                    <a:lnTo>
                      <a:pt x="156" y="641"/>
                    </a:lnTo>
                    <a:lnTo>
                      <a:pt x="114" y="899"/>
                    </a:lnTo>
                    <a:lnTo>
                      <a:pt x="78" y="1169"/>
                    </a:lnTo>
                    <a:lnTo>
                      <a:pt x="48" y="1451"/>
                    </a:lnTo>
                    <a:lnTo>
                      <a:pt x="24" y="1750"/>
                    </a:lnTo>
                    <a:lnTo>
                      <a:pt x="6" y="2062"/>
                    </a:lnTo>
                    <a:lnTo>
                      <a:pt x="0" y="2374"/>
                    </a:lnTo>
                    <a:lnTo>
                      <a:pt x="12" y="2674"/>
                    </a:lnTo>
                    <a:lnTo>
                      <a:pt x="30" y="2973"/>
                    </a:lnTo>
                    <a:lnTo>
                      <a:pt x="54" y="3255"/>
                    </a:lnTo>
                    <a:lnTo>
                      <a:pt x="96" y="3537"/>
                    </a:lnTo>
                    <a:lnTo>
                      <a:pt x="144" y="3806"/>
                    </a:lnTo>
                    <a:lnTo>
                      <a:pt x="203" y="4064"/>
                    </a:lnTo>
                    <a:lnTo>
                      <a:pt x="275" y="4316"/>
                    </a:lnTo>
                    <a:lnTo>
                      <a:pt x="287" y="4316"/>
                    </a:lnTo>
                    <a:lnTo>
                      <a:pt x="215" y="4064"/>
                    </a:lnTo>
                    <a:lnTo>
                      <a:pt x="156" y="3806"/>
                    </a:lnTo>
                    <a:lnTo>
                      <a:pt x="108" y="3537"/>
                    </a:lnTo>
                    <a:lnTo>
                      <a:pt x="66" y="3261"/>
                    </a:lnTo>
                    <a:lnTo>
                      <a:pt x="42" y="2973"/>
                    </a:lnTo>
                    <a:lnTo>
                      <a:pt x="24" y="2680"/>
                    </a:lnTo>
                    <a:lnTo>
                      <a:pt x="12" y="2374"/>
                    </a:lnTo>
                    <a:lnTo>
                      <a:pt x="18" y="2062"/>
                    </a:lnTo>
                    <a:lnTo>
                      <a:pt x="18" y="206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12" name="Freeform 16"/>
              <p:cNvSpPr>
                <a:spLocks/>
              </p:cNvSpPr>
              <p:nvPr userDrawn="1"/>
            </p:nvSpPr>
            <p:spPr bwMode="hidden">
              <a:xfrm>
                <a:off x="1566" y="0"/>
                <a:ext cx="425" cy="4316"/>
              </a:xfrm>
              <a:custGeom>
                <a:avLst/>
                <a:gdLst>
                  <a:gd name="T0" fmla="*/ 424 w 424"/>
                  <a:gd name="T1" fmla="*/ 0 h 4316"/>
                  <a:gd name="T2" fmla="*/ 412 w 424"/>
                  <a:gd name="T3" fmla="*/ 0 h 4316"/>
                  <a:gd name="T4" fmla="*/ 316 w 424"/>
                  <a:gd name="T5" fmla="*/ 222 h 4316"/>
                  <a:gd name="T6" fmla="*/ 239 w 424"/>
                  <a:gd name="T7" fmla="*/ 462 h 4316"/>
                  <a:gd name="T8" fmla="*/ 167 w 424"/>
                  <a:gd name="T9" fmla="*/ 707 h 4316"/>
                  <a:gd name="T10" fmla="*/ 107 w 424"/>
                  <a:gd name="T11" fmla="*/ 971 h 4316"/>
                  <a:gd name="T12" fmla="*/ 65 w 424"/>
                  <a:gd name="T13" fmla="*/ 1247 h 4316"/>
                  <a:gd name="T14" fmla="*/ 29 w 424"/>
                  <a:gd name="T15" fmla="*/ 1529 h 4316"/>
                  <a:gd name="T16" fmla="*/ 6 w 424"/>
                  <a:gd name="T17" fmla="*/ 1822 h 4316"/>
                  <a:gd name="T18" fmla="*/ 0 w 424"/>
                  <a:gd name="T19" fmla="*/ 2122 h 4316"/>
                  <a:gd name="T20" fmla="*/ 6 w 424"/>
                  <a:gd name="T21" fmla="*/ 2404 h 4316"/>
                  <a:gd name="T22" fmla="*/ 24 w 424"/>
                  <a:gd name="T23" fmla="*/ 2686 h 4316"/>
                  <a:gd name="T24" fmla="*/ 47 w 424"/>
                  <a:gd name="T25" fmla="*/ 2961 h 4316"/>
                  <a:gd name="T26" fmla="*/ 89 w 424"/>
                  <a:gd name="T27" fmla="*/ 3243 h 4316"/>
                  <a:gd name="T28" fmla="*/ 137 w 424"/>
                  <a:gd name="T29" fmla="*/ 3519 h 4316"/>
                  <a:gd name="T30" fmla="*/ 197 w 424"/>
                  <a:gd name="T31" fmla="*/ 3788 h 4316"/>
                  <a:gd name="T32" fmla="*/ 269 w 424"/>
                  <a:gd name="T33" fmla="*/ 4058 h 4316"/>
                  <a:gd name="T34" fmla="*/ 346 w 424"/>
                  <a:gd name="T35" fmla="*/ 4316 h 4316"/>
                  <a:gd name="T36" fmla="*/ 358 w 424"/>
                  <a:gd name="T37" fmla="*/ 4316 h 4316"/>
                  <a:gd name="T38" fmla="*/ 281 w 424"/>
                  <a:gd name="T39" fmla="*/ 4058 h 4316"/>
                  <a:gd name="T40" fmla="*/ 209 w 424"/>
                  <a:gd name="T41" fmla="*/ 3788 h 4316"/>
                  <a:gd name="T42" fmla="*/ 149 w 424"/>
                  <a:gd name="T43" fmla="*/ 3519 h 4316"/>
                  <a:gd name="T44" fmla="*/ 101 w 424"/>
                  <a:gd name="T45" fmla="*/ 3243 h 4316"/>
                  <a:gd name="T46" fmla="*/ 59 w 424"/>
                  <a:gd name="T47" fmla="*/ 2961 h 4316"/>
                  <a:gd name="T48" fmla="*/ 35 w 424"/>
                  <a:gd name="T49" fmla="*/ 2686 h 4316"/>
                  <a:gd name="T50" fmla="*/ 18 w 424"/>
                  <a:gd name="T51" fmla="*/ 2404 h 4316"/>
                  <a:gd name="T52" fmla="*/ 12 w 424"/>
                  <a:gd name="T53" fmla="*/ 2122 h 4316"/>
                  <a:gd name="T54" fmla="*/ 18 w 424"/>
                  <a:gd name="T55" fmla="*/ 1822 h 4316"/>
                  <a:gd name="T56" fmla="*/ 41 w 424"/>
                  <a:gd name="T57" fmla="*/ 1529 h 4316"/>
                  <a:gd name="T58" fmla="*/ 71 w 424"/>
                  <a:gd name="T59" fmla="*/ 1247 h 4316"/>
                  <a:gd name="T60" fmla="*/ 119 w 424"/>
                  <a:gd name="T61" fmla="*/ 971 h 4316"/>
                  <a:gd name="T62" fmla="*/ 179 w 424"/>
                  <a:gd name="T63" fmla="*/ 707 h 4316"/>
                  <a:gd name="T64" fmla="*/ 245 w 424"/>
                  <a:gd name="T65" fmla="*/ 462 h 4316"/>
                  <a:gd name="T66" fmla="*/ 328 w 424"/>
                  <a:gd name="T67" fmla="*/ 222 h 4316"/>
                  <a:gd name="T68" fmla="*/ 424 w 424"/>
                  <a:gd name="T69" fmla="*/ 0 h 4316"/>
                  <a:gd name="T70" fmla="*/ 424 w 424"/>
                  <a:gd name="T71" fmla="*/ 0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424" h="4316">
                    <a:moveTo>
                      <a:pt x="424" y="0"/>
                    </a:moveTo>
                    <a:lnTo>
                      <a:pt x="412" y="0"/>
                    </a:lnTo>
                    <a:lnTo>
                      <a:pt x="316" y="222"/>
                    </a:lnTo>
                    <a:lnTo>
                      <a:pt x="239" y="462"/>
                    </a:lnTo>
                    <a:lnTo>
                      <a:pt x="167" y="707"/>
                    </a:lnTo>
                    <a:lnTo>
                      <a:pt x="107" y="971"/>
                    </a:lnTo>
                    <a:lnTo>
                      <a:pt x="65" y="1247"/>
                    </a:lnTo>
                    <a:lnTo>
                      <a:pt x="29" y="1529"/>
                    </a:lnTo>
                    <a:lnTo>
                      <a:pt x="6" y="1822"/>
                    </a:lnTo>
                    <a:lnTo>
                      <a:pt x="0" y="2122"/>
                    </a:lnTo>
                    <a:lnTo>
                      <a:pt x="6" y="2404"/>
                    </a:lnTo>
                    <a:lnTo>
                      <a:pt x="24" y="2686"/>
                    </a:lnTo>
                    <a:lnTo>
                      <a:pt x="47" y="2961"/>
                    </a:lnTo>
                    <a:lnTo>
                      <a:pt x="89" y="3243"/>
                    </a:lnTo>
                    <a:lnTo>
                      <a:pt x="137" y="3519"/>
                    </a:lnTo>
                    <a:lnTo>
                      <a:pt x="197" y="3788"/>
                    </a:lnTo>
                    <a:lnTo>
                      <a:pt x="269" y="4058"/>
                    </a:lnTo>
                    <a:lnTo>
                      <a:pt x="346" y="4316"/>
                    </a:lnTo>
                    <a:lnTo>
                      <a:pt x="358" y="4316"/>
                    </a:lnTo>
                    <a:lnTo>
                      <a:pt x="281" y="4058"/>
                    </a:lnTo>
                    <a:lnTo>
                      <a:pt x="209" y="3788"/>
                    </a:lnTo>
                    <a:lnTo>
                      <a:pt x="149" y="3519"/>
                    </a:lnTo>
                    <a:lnTo>
                      <a:pt x="101" y="3243"/>
                    </a:lnTo>
                    <a:lnTo>
                      <a:pt x="59" y="2961"/>
                    </a:lnTo>
                    <a:lnTo>
                      <a:pt x="35" y="2686"/>
                    </a:lnTo>
                    <a:lnTo>
                      <a:pt x="18" y="2404"/>
                    </a:lnTo>
                    <a:lnTo>
                      <a:pt x="12" y="2122"/>
                    </a:lnTo>
                    <a:lnTo>
                      <a:pt x="18" y="1822"/>
                    </a:lnTo>
                    <a:lnTo>
                      <a:pt x="41" y="1529"/>
                    </a:lnTo>
                    <a:lnTo>
                      <a:pt x="71" y="1247"/>
                    </a:lnTo>
                    <a:lnTo>
                      <a:pt x="119" y="971"/>
                    </a:lnTo>
                    <a:lnTo>
                      <a:pt x="179" y="707"/>
                    </a:lnTo>
                    <a:lnTo>
                      <a:pt x="245" y="462"/>
                    </a:lnTo>
                    <a:lnTo>
                      <a:pt x="328" y="222"/>
                    </a:lnTo>
                    <a:lnTo>
                      <a:pt x="424" y="0"/>
                    </a:lnTo>
                    <a:lnTo>
                      <a:pt x="4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13" name="Freeform 17"/>
              <p:cNvSpPr>
                <a:spLocks/>
              </p:cNvSpPr>
              <p:nvPr userDrawn="1"/>
            </p:nvSpPr>
            <p:spPr bwMode="hidden">
              <a:xfrm>
                <a:off x="1128" y="0"/>
                <a:ext cx="575" cy="4316"/>
              </a:xfrm>
              <a:custGeom>
                <a:avLst/>
                <a:gdLst>
                  <a:gd name="T0" fmla="*/ 12 w 574"/>
                  <a:gd name="T1" fmla="*/ 2146 h 4316"/>
                  <a:gd name="T2" fmla="*/ 24 w 574"/>
                  <a:gd name="T3" fmla="*/ 1846 h 4316"/>
                  <a:gd name="T4" fmla="*/ 54 w 574"/>
                  <a:gd name="T5" fmla="*/ 1559 h 4316"/>
                  <a:gd name="T6" fmla="*/ 96 w 574"/>
                  <a:gd name="T7" fmla="*/ 1277 h 4316"/>
                  <a:gd name="T8" fmla="*/ 162 w 574"/>
                  <a:gd name="T9" fmla="*/ 1001 h 4316"/>
                  <a:gd name="T10" fmla="*/ 239 w 574"/>
                  <a:gd name="T11" fmla="*/ 731 h 4316"/>
                  <a:gd name="T12" fmla="*/ 335 w 574"/>
                  <a:gd name="T13" fmla="*/ 480 h 4316"/>
                  <a:gd name="T14" fmla="*/ 449 w 574"/>
                  <a:gd name="T15" fmla="*/ 234 h 4316"/>
                  <a:gd name="T16" fmla="*/ 574 w 574"/>
                  <a:gd name="T17" fmla="*/ 0 h 4316"/>
                  <a:gd name="T18" fmla="*/ 562 w 574"/>
                  <a:gd name="T19" fmla="*/ 0 h 4316"/>
                  <a:gd name="T20" fmla="*/ 437 w 574"/>
                  <a:gd name="T21" fmla="*/ 234 h 4316"/>
                  <a:gd name="T22" fmla="*/ 323 w 574"/>
                  <a:gd name="T23" fmla="*/ 480 h 4316"/>
                  <a:gd name="T24" fmla="*/ 227 w 574"/>
                  <a:gd name="T25" fmla="*/ 737 h 4316"/>
                  <a:gd name="T26" fmla="*/ 150 w 574"/>
                  <a:gd name="T27" fmla="*/ 1001 h 4316"/>
                  <a:gd name="T28" fmla="*/ 84 w 574"/>
                  <a:gd name="T29" fmla="*/ 1277 h 4316"/>
                  <a:gd name="T30" fmla="*/ 42 w 574"/>
                  <a:gd name="T31" fmla="*/ 1559 h 4316"/>
                  <a:gd name="T32" fmla="*/ 12 w 574"/>
                  <a:gd name="T33" fmla="*/ 1852 h 4316"/>
                  <a:gd name="T34" fmla="*/ 0 w 574"/>
                  <a:gd name="T35" fmla="*/ 2146 h 4316"/>
                  <a:gd name="T36" fmla="*/ 6 w 574"/>
                  <a:gd name="T37" fmla="*/ 2434 h 4316"/>
                  <a:gd name="T38" fmla="*/ 30 w 574"/>
                  <a:gd name="T39" fmla="*/ 2715 h 4316"/>
                  <a:gd name="T40" fmla="*/ 66 w 574"/>
                  <a:gd name="T41" fmla="*/ 2997 h 4316"/>
                  <a:gd name="T42" fmla="*/ 120 w 574"/>
                  <a:gd name="T43" fmla="*/ 3273 h 4316"/>
                  <a:gd name="T44" fmla="*/ 191 w 574"/>
                  <a:gd name="T45" fmla="*/ 3549 h 4316"/>
                  <a:gd name="T46" fmla="*/ 275 w 574"/>
                  <a:gd name="T47" fmla="*/ 3812 h 4316"/>
                  <a:gd name="T48" fmla="*/ 371 w 574"/>
                  <a:gd name="T49" fmla="*/ 4070 h 4316"/>
                  <a:gd name="T50" fmla="*/ 484 w 574"/>
                  <a:gd name="T51" fmla="*/ 4316 h 4316"/>
                  <a:gd name="T52" fmla="*/ 496 w 574"/>
                  <a:gd name="T53" fmla="*/ 4316 h 4316"/>
                  <a:gd name="T54" fmla="*/ 383 w 574"/>
                  <a:gd name="T55" fmla="*/ 4070 h 4316"/>
                  <a:gd name="T56" fmla="*/ 287 w 574"/>
                  <a:gd name="T57" fmla="*/ 3812 h 4316"/>
                  <a:gd name="T58" fmla="*/ 203 w 574"/>
                  <a:gd name="T59" fmla="*/ 3549 h 4316"/>
                  <a:gd name="T60" fmla="*/ 132 w 574"/>
                  <a:gd name="T61" fmla="*/ 3273 h 4316"/>
                  <a:gd name="T62" fmla="*/ 78 w 574"/>
                  <a:gd name="T63" fmla="*/ 2997 h 4316"/>
                  <a:gd name="T64" fmla="*/ 42 w 574"/>
                  <a:gd name="T65" fmla="*/ 2715 h 4316"/>
                  <a:gd name="T66" fmla="*/ 18 w 574"/>
                  <a:gd name="T67" fmla="*/ 2434 h 4316"/>
                  <a:gd name="T68" fmla="*/ 12 w 574"/>
                  <a:gd name="T69" fmla="*/ 2146 h 4316"/>
                  <a:gd name="T70" fmla="*/ 12 w 574"/>
                  <a:gd name="T71" fmla="*/ 2146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574" h="4316">
                    <a:moveTo>
                      <a:pt x="12" y="2146"/>
                    </a:moveTo>
                    <a:lnTo>
                      <a:pt x="24" y="1846"/>
                    </a:lnTo>
                    <a:lnTo>
                      <a:pt x="54" y="1559"/>
                    </a:lnTo>
                    <a:lnTo>
                      <a:pt x="96" y="1277"/>
                    </a:lnTo>
                    <a:lnTo>
                      <a:pt x="162" y="1001"/>
                    </a:lnTo>
                    <a:lnTo>
                      <a:pt x="239" y="731"/>
                    </a:lnTo>
                    <a:lnTo>
                      <a:pt x="335" y="480"/>
                    </a:lnTo>
                    <a:lnTo>
                      <a:pt x="449" y="234"/>
                    </a:lnTo>
                    <a:lnTo>
                      <a:pt x="574" y="0"/>
                    </a:lnTo>
                    <a:lnTo>
                      <a:pt x="562" y="0"/>
                    </a:lnTo>
                    <a:lnTo>
                      <a:pt x="437" y="234"/>
                    </a:lnTo>
                    <a:lnTo>
                      <a:pt x="323" y="480"/>
                    </a:lnTo>
                    <a:lnTo>
                      <a:pt x="227" y="737"/>
                    </a:lnTo>
                    <a:lnTo>
                      <a:pt x="150" y="1001"/>
                    </a:lnTo>
                    <a:lnTo>
                      <a:pt x="84" y="1277"/>
                    </a:lnTo>
                    <a:lnTo>
                      <a:pt x="42" y="1559"/>
                    </a:lnTo>
                    <a:lnTo>
                      <a:pt x="12" y="1852"/>
                    </a:lnTo>
                    <a:lnTo>
                      <a:pt x="0" y="2146"/>
                    </a:lnTo>
                    <a:lnTo>
                      <a:pt x="6" y="2434"/>
                    </a:lnTo>
                    <a:lnTo>
                      <a:pt x="30" y="2715"/>
                    </a:lnTo>
                    <a:lnTo>
                      <a:pt x="66" y="2997"/>
                    </a:lnTo>
                    <a:lnTo>
                      <a:pt x="120" y="3273"/>
                    </a:lnTo>
                    <a:lnTo>
                      <a:pt x="191" y="3549"/>
                    </a:lnTo>
                    <a:lnTo>
                      <a:pt x="275" y="3812"/>
                    </a:lnTo>
                    <a:lnTo>
                      <a:pt x="371" y="4070"/>
                    </a:lnTo>
                    <a:lnTo>
                      <a:pt x="484" y="4316"/>
                    </a:lnTo>
                    <a:lnTo>
                      <a:pt x="496" y="4316"/>
                    </a:lnTo>
                    <a:lnTo>
                      <a:pt x="383" y="4070"/>
                    </a:lnTo>
                    <a:lnTo>
                      <a:pt x="287" y="3812"/>
                    </a:lnTo>
                    <a:lnTo>
                      <a:pt x="203" y="3549"/>
                    </a:lnTo>
                    <a:lnTo>
                      <a:pt x="132" y="3273"/>
                    </a:lnTo>
                    <a:lnTo>
                      <a:pt x="78" y="2997"/>
                    </a:lnTo>
                    <a:lnTo>
                      <a:pt x="42" y="2715"/>
                    </a:lnTo>
                    <a:lnTo>
                      <a:pt x="18" y="2434"/>
                    </a:lnTo>
                    <a:lnTo>
                      <a:pt x="12" y="2146"/>
                    </a:lnTo>
                    <a:lnTo>
                      <a:pt x="12" y="214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14" name="Freeform 18"/>
              <p:cNvSpPr>
                <a:spLocks/>
              </p:cNvSpPr>
              <p:nvPr userDrawn="1"/>
            </p:nvSpPr>
            <p:spPr bwMode="hidden">
              <a:xfrm>
                <a:off x="702" y="0"/>
                <a:ext cx="737" cy="4316"/>
              </a:xfrm>
              <a:custGeom>
                <a:avLst/>
                <a:gdLst>
                  <a:gd name="T0" fmla="*/ 12 w 735"/>
                  <a:gd name="T1" fmla="*/ 2098 h 4316"/>
                  <a:gd name="T2" fmla="*/ 29 w 735"/>
                  <a:gd name="T3" fmla="*/ 1798 h 4316"/>
                  <a:gd name="T4" fmla="*/ 71 w 735"/>
                  <a:gd name="T5" fmla="*/ 1505 h 4316"/>
                  <a:gd name="T6" fmla="*/ 131 w 735"/>
                  <a:gd name="T7" fmla="*/ 1223 h 4316"/>
                  <a:gd name="T8" fmla="*/ 215 w 735"/>
                  <a:gd name="T9" fmla="*/ 941 h 4316"/>
                  <a:gd name="T10" fmla="*/ 316 w 735"/>
                  <a:gd name="T11" fmla="*/ 689 h 4316"/>
                  <a:gd name="T12" fmla="*/ 442 w 735"/>
                  <a:gd name="T13" fmla="*/ 444 h 4316"/>
                  <a:gd name="T14" fmla="*/ 580 w 735"/>
                  <a:gd name="T15" fmla="*/ 216 h 4316"/>
                  <a:gd name="T16" fmla="*/ 735 w 735"/>
                  <a:gd name="T17" fmla="*/ 0 h 4316"/>
                  <a:gd name="T18" fmla="*/ 723 w 735"/>
                  <a:gd name="T19" fmla="*/ 0 h 4316"/>
                  <a:gd name="T20" fmla="*/ 568 w 735"/>
                  <a:gd name="T21" fmla="*/ 210 h 4316"/>
                  <a:gd name="T22" fmla="*/ 430 w 735"/>
                  <a:gd name="T23" fmla="*/ 438 h 4316"/>
                  <a:gd name="T24" fmla="*/ 311 w 735"/>
                  <a:gd name="T25" fmla="*/ 683 h 4316"/>
                  <a:gd name="T26" fmla="*/ 209 w 735"/>
                  <a:gd name="T27" fmla="*/ 941 h 4316"/>
                  <a:gd name="T28" fmla="*/ 125 w 735"/>
                  <a:gd name="T29" fmla="*/ 1217 h 4316"/>
                  <a:gd name="T30" fmla="*/ 59 w 735"/>
                  <a:gd name="T31" fmla="*/ 1505 h 4316"/>
                  <a:gd name="T32" fmla="*/ 18 w 735"/>
                  <a:gd name="T33" fmla="*/ 1798 h 4316"/>
                  <a:gd name="T34" fmla="*/ 0 w 735"/>
                  <a:gd name="T35" fmla="*/ 2098 h 4316"/>
                  <a:gd name="T36" fmla="*/ 6 w 735"/>
                  <a:gd name="T37" fmla="*/ 2404 h 4316"/>
                  <a:gd name="T38" fmla="*/ 29 w 735"/>
                  <a:gd name="T39" fmla="*/ 2709 h 4316"/>
                  <a:gd name="T40" fmla="*/ 77 w 735"/>
                  <a:gd name="T41" fmla="*/ 3015 h 4316"/>
                  <a:gd name="T42" fmla="*/ 149 w 735"/>
                  <a:gd name="T43" fmla="*/ 3315 h 4316"/>
                  <a:gd name="T44" fmla="*/ 227 w 735"/>
                  <a:gd name="T45" fmla="*/ 3573 h 4316"/>
                  <a:gd name="T46" fmla="*/ 316 w 735"/>
                  <a:gd name="T47" fmla="*/ 3824 h 4316"/>
                  <a:gd name="T48" fmla="*/ 424 w 735"/>
                  <a:gd name="T49" fmla="*/ 4076 h 4316"/>
                  <a:gd name="T50" fmla="*/ 544 w 735"/>
                  <a:gd name="T51" fmla="*/ 4316 h 4316"/>
                  <a:gd name="T52" fmla="*/ 556 w 735"/>
                  <a:gd name="T53" fmla="*/ 4316 h 4316"/>
                  <a:gd name="T54" fmla="*/ 436 w 735"/>
                  <a:gd name="T55" fmla="*/ 4076 h 4316"/>
                  <a:gd name="T56" fmla="*/ 328 w 735"/>
                  <a:gd name="T57" fmla="*/ 3824 h 4316"/>
                  <a:gd name="T58" fmla="*/ 239 w 735"/>
                  <a:gd name="T59" fmla="*/ 3573 h 4316"/>
                  <a:gd name="T60" fmla="*/ 161 w 735"/>
                  <a:gd name="T61" fmla="*/ 3315 h 4316"/>
                  <a:gd name="T62" fmla="*/ 89 w 735"/>
                  <a:gd name="T63" fmla="*/ 3015 h 4316"/>
                  <a:gd name="T64" fmla="*/ 41 w 735"/>
                  <a:gd name="T65" fmla="*/ 2709 h 4316"/>
                  <a:gd name="T66" fmla="*/ 18 w 735"/>
                  <a:gd name="T67" fmla="*/ 2404 h 4316"/>
                  <a:gd name="T68" fmla="*/ 12 w 735"/>
                  <a:gd name="T69" fmla="*/ 2098 h 4316"/>
                  <a:gd name="T70" fmla="*/ 12 w 735"/>
                  <a:gd name="T71" fmla="*/ 2098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735" h="4316">
                    <a:moveTo>
                      <a:pt x="12" y="2098"/>
                    </a:moveTo>
                    <a:lnTo>
                      <a:pt x="29" y="1798"/>
                    </a:lnTo>
                    <a:lnTo>
                      <a:pt x="71" y="1505"/>
                    </a:lnTo>
                    <a:lnTo>
                      <a:pt x="131" y="1223"/>
                    </a:lnTo>
                    <a:lnTo>
                      <a:pt x="215" y="941"/>
                    </a:lnTo>
                    <a:lnTo>
                      <a:pt x="316" y="689"/>
                    </a:lnTo>
                    <a:lnTo>
                      <a:pt x="442" y="444"/>
                    </a:lnTo>
                    <a:lnTo>
                      <a:pt x="580" y="216"/>
                    </a:lnTo>
                    <a:lnTo>
                      <a:pt x="735" y="0"/>
                    </a:lnTo>
                    <a:lnTo>
                      <a:pt x="723" y="0"/>
                    </a:lnTo>
                    <a:lnTo>
                      <a:pt x="568" y="210"/>
                    </a:lnTo>
                    <a:lnTo>
                      <a:pt x="430" y="438"/>
                    </a:lnTo>
                    <a:lnTo>
                      <a:pt x="311" y="683"/>
                    </a:lnTo>
                    <a:lnTo>
                      <a:pt x="209" y="941"/>
                    </a:lnTo>
                    <a:lnTo>
                      <a:pt x="125" y="1217"/>
                    </a:lnTo>
                    <a:lnTo>
                      <a:pt x="59" y="1505"/>
                    </a:lnTo>
                    <a:lnTo>
                      <a:pt x="18" y="1798"/>
                    </a:lnTo>
                    <a:lnTo>
                      <a:pt x="0" y="2098"/>
                    </a:lnTo>
                    <a:lnTo>
                      <a:pt x="6" y="2404"/>
                    </a:lnTo>
                    <a:lnTo>
                      <a:pt x="29" y="2709"/>
                    </a:lnTo>
                    <a:lnTo>
                      <a:pt x="77" y="3015"/>
                    </a:lnTo>
                    <a:lnTo>
                      <a:pt x="149" y="3315"/>
                    </a:lnTo>
                    <a:lnTo>
                      <a:pt x="227" y="3573"/>
                    </a:lnTo>
                    <a:lnTo>
                      <a:pt x="316" y="3824"/>
                    </a:lnTo>
                    <a:lnTo>
                      <a:pt x="424" y="4076"/>
                    </a:lnTo>
                    <a:lnTo>
                      <a:pt x="544" y="4316"/>
                    </a:lnTo>
                    <a:lnTo>
                      <a:pt x="556" y="4316"/>
                    </a:lnTo>
                    <a:lnTo>
                      <a:pt x="436" y="4076"/>
                    </a:lnTo>
                    <a:lnTo>
                      <a:pt x="328" y="3824"/>
                    </a:lnTo>
                    <a:lnTo>
                      <a:pt x="239" y="3573"/>
                    </a:lnTo>
                    <a:lnTo>
                      <a:pt x="161" y="3315"/>
                    </a:lnTo>
                    <a:lnTo>
                      <a:pt x="89" y="3015"/>
                    </a:lnTo>
                    <a:lnTo>
                      <a:pt x="41" y="2709"/>
                    </a:lnTo>
                    <a:lnTo>
                      <a:pt x="18" y="2404"/>
                    </a:lnTo>
                    <a:lnTo>
                      <a:pt x="12" y="2098"/>
                    </a:lnTo>
                    <a:lnTo>
                      <a:pt x="12" y="209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4115" name="Freeform 19"/>
              <p:cNvSpPr>
                <a:spLocks/>
              </p:cNvSpPr>
              <p:nvPr userDrawn="1"/>
            </p:nvSpPr>
            <p:spPr bwMode="hidden">
              <a:xfrm>
                <a:off x="288" y="0"/>
                <a:ext cx="840" cy="4316"/>
              </a:xfrm>
              <a:custGeom>
                <a:avLst/>
                <a:gdLst>
                  <a:gd name="T0" fmla="*/ 18 w 837"/>
                  <a:gd name="T1" fmla="*/ 1948 h 4316"/>
                  <a:gd name="T2" fmla="*/ 48 w 837"/>
                  <a:gd name="T3" fmla="*/ 1708 h 4316"/>
                  <a:gd name="T4" fmla="*/ 96 w 837"/>
                  <a:gd name="T5" fmla="*/ 1475 h 4316"/>
                  <a:gd name="T6" fmla="*/ 161 w 837"/>
                  <a:gd name="T7" fmla="*/ 1235 h 4316"/>
                  <a:gd name="T8" fmla="*/ 251 w 837"/>
                  <a:gd name="T9" fmla="*/ 995 h 4316"/>
                  <a:gd name="T10" fmla="*/ 365 w 837"/>
                  <a:gd name="T11" fmla="*/ 755 h 4316"/>
                  <a:gd name="T12" fmla="*/ 496 w 837"/>
                  <a:gd name="T13" fmla="*/ 510 h 4316"/>
                  <a:gd name="T14" fmla="*/ 658 w 837"/>
                  <a:gd name="T15" fmla="*/ 258 h 4316"/>
                  <a:gd name="T16" fmla="*/ 741 w 837"/>
                  <a:gd name="T17" fmla="*/ 132 h 4316"/>
                  <a:gd name="T18" fmla="*/ 837 w 837"/>
                  <a:gd name="T19" fmla="*/ 0 h 4316"/>
                  <a:gd name="T20" fmla="*/ 825 w 837"/>
                  <a:gd name="T21" fmla="*/ 0 h 4316"/>
                  <a:gd name="T22" fmla="*/ 729 w 837"/>
                  <a:gd name="T23" fmla="*/ 132 h 4316"/>
                  <a:gd name="T24" fmla="*/ 640 w 837"/>
                  <a:gd name="T25" fmla="*/ 258 h 4316"/>
                  <a:gd name="T26" fmla="*/ 562 w 837"/>
                  <a:gd name="T27" fmla="*/ 384 h 4316"/>
                  <a:gd name="T28" fmla="*/ 484 w 837"/>
                  <a:gd name="T29" fmla="*/ 510 h 4316"/>
                  <a:gd name="T30" fmla="*/ 353 w 837"/>
                  <a:gd name="T31" fmla="*/ 755 h 4316"/>
                  <a:gd name="T32" fmla="*/ 239 w 837"/>
                  <a:gd name="T33" fmla="*/ 995 h 4316"/>
                  <a:gd name="T34" fmla="*/ 150 w 837"/>
                  <a:gd name="T35" fmla="*/ 1235 h 4316"/>
                  <a:gd name="T36" fmla="*/ 84 w 837"/>
                  <a:gd name="T37" fmla="*/ 1469 h 4316"/>
                  <a:gd name="T38" fmla="*/ 36 w 837"/>
                  <a:gd name="T39" fmla="*/ 1702 h 4316"/>
                  <a:gd name="T40" fmla="*/ 6 w 837"/>
                  <a:gd name="T41" fmla="*/ 1942 h 4316"/>
                  <a:gd name="T42" fmla="*/ 0 w 837"/>
                  <a:gd name="T43" fmla="*/ 2200 h 4316"/>
                  <a:gd name="T44" fmla="*/ 12 w 837"/>
                  <a:gd name="T45" fmla="*/ 2470 h 4316"/>
                  <a:gd name="T46" fmla="*/ 48 w 837"/>
                  <a:gd name="T47" fmla="*/ 2739 h 4316"/>
                  <a:gd name="T48" fmla="*/ 114 w 837"/>
                  <a:gd name="T49" fmla="*/ 3027 h 4316"/>
                  <a:gd name="T50" fmla="*/ 150 w 837"/>
                  <a:gd name="T51" fmla="*/ 3171 h 4316"/>
                  <a:gd name="T52" fmla="*/ 197 w 837"/>
                  <a:gd name="T53" fmla="*/ 3321 h 4316"/>
                  <a:gd name="T54" fmla="*/ 245 w 837"/>
                  <a:gd name="T55" fmla="*/ 3477 h 4316"/>
                  <a:gd name="T56" fmla="*/ 305 w 837"/>
                  <a:gd name="T57" fmla="*/ 3639 h 4316"/>
                  <a:gd name="T58" fmla="*/ 365 w 837"/>
                  <a:gd name="T59" fmla="*/ 3800 h 4316"/>
                  <a:gd name="T60" fmla="*/ 437 w 837"/>
                  <a:gd name="T61" fmla="*/ 3968 h 4316"/>
                  <a:gd name="T62" fmla="*/ 508 w 837"/>
                  <a:gd name="T63" fmla="*/ 4136 h 4316"/>
                  <a:gd name="T64" fmla="*/ 592 w 837"/>
                  <a:gd name="T65" fmla="*/ 4316 h 4316"/>
                  <a:gd name="T66" fmla="*/ 604 w 837"/>
                  <a:gd name="T67" fmla="*/ 4316 h 4316"/>
                  <a:gd name="T68" fmla="*/ 520 w 837"/>
                  <a:gd name="T69" fmla="*/ 4136 h 4316"/>
                  <a:gd name="T70" fmla="*/ 448 w 837"/>
                  <a:gd name="T71" fmla="*/ 3968 h 4316"/>
                  <a:gd name="T72" fmla="*/ 377 w 837"/>
                  <a:gd name="T73" fmla="*/ 3800 h 4316"/>
                  <a:gd name="T74" fmla="*/ 317 w 837"/>
                  <a:gd name="T75" fmla="*/ 3639 h 4316"/>
                  <a:gd name="T76" fmla="*/ 257 w 837"/>
                  <a:gd name="T77" fmla="*/ 3477 h 4316"/>
                  <a:gd name="T78" fmla="*/ 209 w 837"/>
                  <a:gd name="T79" fmla="*/ 3327 h 4316"/>
                  <a:gd name="T80" fmla="*/ 161 w 837"/>
                  <a:gd name="T81" fmla="*/ 3171 h 4316"/>
                  <a:gd name="T82" fmla="*/ 126 w 837"/>
                  <a:gd name="T83" fmla="*/ 3027 h 4316"/>
                  <a:gd name="T84" fmla="*/ 60 w 837"/>
                  <a:gd name="T85" fmla="*/ 2739 h 4316"/>
                  <a:gd name="T86" fmla="*/ 24 w 837"/>
                  <a:gd name="T87" fmla="*/ 2470 h 4316"/>
                  <a:gd name="T88" fmla="*/ 12 w 837"/>
                  <a:gd name="T89" fmla="*/ 2206 h 4316"/>
                  <a:gd name="T90" fmla="*/ 18 w 837"/>
                  <a:gd name="T91" fmla="*/ 1948 h 4316"/>
                  <a:gd name="T92" fmla="*/ 18 w 837"/>
                  <a:gd name="T93" fmla="*/ 1948 h 43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837" h="4316">
                    <a:moveTo>
                      <a:pt x="18" y="1948"/>
                    </a:moveTo>
                    <a:lnTo>
                      <a:pt x="48" y="1708"/>
                    </a:lnTo>
                    <a:lnTo>
                      <a:pt x="96" y="1475"/>
                    </a:lnTo>
                    <a:lnTo>
                      <a:pt x="161" y="1235"/>
                    </a:lnTo>
                    <a:lnTo>
                      <a:pt x="251" y="995"/>
                    </a:lnTo>
                    <a:lnTo>
                      <a:pt x="365" y="755"/>
                    </a:lnTo>
                    <a:lnTo>
                      <a:pt x="496" y="510"/>
                    </a:lnTo>
                    <a:lnTo>
                      <a:pt x="658" y="258"/>
                    </a:lnTo>
                    <a:lnTo>
                      <a:pt x="741" y="132"/>
                    </a:lnTo>
                    <a:lnTo>
                      <a:pt x="837" y="0"/>
                    </a:lnTo>
                    <a:lnTo>
                      <a:pt x="825" y="0"/>
                    </a:lnTo>
                    <a:lnTo>
                      <a:pt x="729" y="132"/>
                    </a:lnTo>
                    <a:lnTo>
                      <a:pt x="640" y="258"/>
                    </a:lnTo>
                    <a:lnTo>
                      <a:pt x="562" y="384"/>
                    </a:lnTo>
                    <a:lnTo>
                      <a:pt x="484" y="510"/>
                    </a:lnTo>
                    <a:lnTo>
                      <a:pt x="353" y="755"/>
                    </a:lnTo>
                    <a:lnTo>
                      <a:pt x="239" y="995"/>
                    </a:lnTo>
                    <a:lnTo>
                      <a:pt x="150" y="1235"/>
                    </a:lnTo>
                    <a:lnTo>
                      <a:pt x="84" y="1469"/>
                    </a:lnTo>
                    <a:lnTo>
                      <a:pt x="36" y="1702"/>
                    </a:lnTo>
                    <a:lnTo>
                      <a:pt x="6" y="1942"/>
                    </a:lnTo>
                    <a:lnTo>
                      <a:pt x="0" y="2200"/>
                    </a:lnTo>
                    <a:lnTo>
                      <a:pt x="12" y="2470"/>
                    </a:lnTo>
                    <a:lnTo>
                      <a:pt x="48" y="2739"/>
                    </a:lnTo>
                    <a:lnTo>
                      <a:pt x="114" y="3027"/>
                    </a:lnTo>
                    <a:lnTo>
                      <a:pt x="150" y="3171"/>
                    </a:lnTo>
                    <a:lnTo>
                      <a:pt x="197" y="3321"/>
                    </a:lnTo>
                    <a:lnTo>
                      <a:pt x="245" y="3477"/>
                    </a:lnTo>
                    <a:lnTo>
                      <a:pt x="305" y="3639"/>
                    </a:lnTo>
                    <a:lnTo>
                      <a:pt x="365" y="3800"/>
                    </a:lnTo>
                    <a:lnTo>
                      <a:pt x="437" y="3968"/>
                    </a:lnTo>
                    <a:lnTo>
                      <a:pt x="508" y="4136"/>
                    </a:lnTo>
                    <a:lnTo>
                      <a:pt x="592" y="4316"/>
                    </a:lnTo>
                    <a:lnTo>
                      <a:pt x="604" y="4316"/>
                    </a:lnTo>
                    <a:lnTo>
                      <a:pt x="520" y="4136"/>
                    </a:lnTo>
                    <a:lnTo>
                      <a:pt x="448" y="3968"/>
                    </a:lnTo>
                    <a:lnTo>
                      <a:pt x="377" y="3800"/>
                    </a:lnTo>
                    <a:lnTo>
                      <a:pt x="317" y="3639"/>
                    </a:lnTo>
                    <a:lnTo>
                      <a:pt x="257" y="3477"/>
                    </a:lnTo>
                    <a:lnTo>
                      <a:pt x="209" y="3327"/>
                    </a:lnTo>
                    <a:lnTo>
                      <a:pt x="161" y="3171"/>
                    </a:lnTo>
                    <a:lnTo>
                      <a:pt x="126" y="3027"/>
                    </a:lnTo>
                    <a:lnTo>
                      <a:pt x="60" y="2739"/>
                    </a:lnTo>
                    <a:lnTo>
                      <a:pt x="24" y="2470"/>
                    </a:lnTo>
                    <a:lnTo>
                      <a:pt x="12" y="2206"/>
                    </a:lnTo>
                    <a:lnTo>
                      <a:pt x="18" y="1948"/>
                    </a:lnTo>
                    <a:lnTo>
                      <a:pt x="18" y="194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</p:grpSp>
        <p:sp>
          <p:nvSpPr>
            <p:cNvPr id="4116" name="Freeform 20"/>
            <p:cNvSpPr>
              <a:spLocks/>
            </p:cNvSpPr>
            <p:nvPr/>
          </p:nvSpPr>
          <p:spPr bwMode="hidden">
            <a:xfrm>
              <a:off x="6" y="2901"/>
              <a:ext cx="606" cy="1415"/>
            </a:xfrm>
            <a:custGeom>
              <a:avLst/>
              <a:gdLst>
                <a:gd name="T0" fmla="*/ 0 w 604"/>
                <a:gd name="T1" fmla="*/ 54 h 1415"/>
                <a:gd name="T2" fmla="*/ 42 w 604"/>
                <a:gd name="T3" fmla="*/ 228 h 1415"/>
                <a:gd name="T4" fmla="*/ 96 w 604"/>
                <a:gd name="T5" fmla="*/ 402 h 1415"/>
                <a:gd name="T6" fmla="*/ 161 w 604"/>
                <a:gd name="T7" fmla="*/ 576 h 1415"/>
                <a:gd name="T8" fmla="*/ 227 w 604"/>
                <a:gd name="T9" fmla="*/ 744 h 1415"/>
                <a:gd name="T10" fmla="*/ 305 w 604"/>
                <a:gd name="T11" fmla="*/ 917 h 1415"/>
                <a:gd name="T12" fmla="*/ 389 w 604"/>
                <a:gd name="T13" fmla="*/ 1085 h 1415"/>
                <a:gd name="T14" fmla="*/ 484 w 604"/>
                <a:gd name="T15" fmla="*/ 1253 h 1415"/>
                <a:gd name="T16" fmla="*/ 586 w 604"/>
                <a:gd name="T17" fmla="*/ 1415 h 1415"/>
                <a:gd name="T18" fmla="*/ 604 w 604"/>
                <a:gd name="T19" fmla="*/ 1415 h 1415"/>
                <a:gd name="T20" fmla="*/ 496 w 604"/>
                <a:gd name="T21" fmla="*/ 1247 h 1415"/>
                <a:gd name="T22" fmla="*/ 401 w 604"/>
                <a:gd name="T23" fmla="*/ 1073 h 1415"/>
                <a:gd name="T24" fmla="*/ 311 w 604"/>
                <a:gd name="T25" fmla="*/ 899 h 1415"/>
                <a:gd name="T26" fmla="*/ 233 w 604"/>
                <a:gd name="T27" fmla="*/ 720 h 1415"/>
                <a:gd name="T28" fmla="*/ 161 w 604"/>
                <a:gd name="T29" fmla="*/ 546 h 1415"/>
                <a:gd name="T30" fmla="*/ 102 w 604"/>
                <a:gd name="T31" fmla="*/ 366 h 1415"/>
                <a:gd name="T32" fmla="*/ 48 w 604"/>
                <a:gd name="T33" fmla="*/ 180 h 1415"/>
                <a:gd name="T34" fmla="*/ 0 w 604"/>
                <a:gd name="T35" fmla="*/ 0 h 1415"/>
                <a:gd name="T36" fmla="*/ 0 w 604"/>
                <a:gd name="T37" fmla="*/ 54 h 1415"/>
                <a:gd name="T38" fmla="*/ 0 w 604"/>
                <a:gd name="T39" fmla="*/ 54 h 1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04" h="1415">
                  <a:moveTo>
                    <a:pt x="0" y="54"/>
                  </a:moveTo>
                  <a:lnTo>
                    <a:pt x="42" y="228"/>
                  </a:lnTo>
                  <a:lnTo>
                    <a:pt x="96" y="402"/>
                  </a:lnTo>
                  <a:lnTo>
                    <a:pt x="161" y="576"/>
                  </a:lnTo>
                  <a:lnTo>
                    <a:pt x="227" y="744"/>
                  </a:lnTo>
                  <a:lnTo>
                    <a:pt x="305" y="917"/>
                  </a:lnTo>
                  <a:lnTo>
                    <a:pt x="389" y="1085"/>
                  </a:lnTo>
                  <a:lnTo>
                    <a:pt x="484" y="1253"/>
                  </a:lnTo>
                  <a:lnTo>
                    <a:pt x="586" y="1415"/>
                  </a:lnTo>
                  <a:lnTo>
                    <a:pt x="604" y="1415"/>
                  </a:lnTo>
                  <a:lnTo>
                    <a:pt x="496" y="1247"/>
                  </a:lnTo>
                  <a:lnTo>
                    <a:pt x="401" y="1073"/>
                  </a:lnTo>
                  <a:lnTo>
                    <a:pt x="311" y="899"/>
                  </a:lnTo>
                  <a:lnTo>
                    <a:pt x="233" y="720"/>
                  </a:lnTo>
                  <a:lnTo>
                    <a:pt x="161" y="546"/>
                  </a:lnTo>
                  <a:lnTo>
                    <a:pt x="102" y="366"/>
                  </a:lnTo>
                  <a:lnTo>
                    <a:pt x="48" y="180"/>
                  </a:lnTo>
                  <a:lnTo>
                    <a:pt x="0" y="0"/>
                  </a:lnTo>
                  <a:lnTo>
                    <a:pt x="0" y="54"/>
                  </a:lnTo>
                  <a:lnTo>
                    <a:pt x="0" y="54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4117" name="Freeform 21"/>
            <p:cNvSpPr>
              <a:spLocks/>
            </p:cNvSpPr>
            <p:nvPr/>
          </p:nvSpPr>
          <p:spPr bwMode="hidden">
            <a:xfrm>
              <a:off x="6" y="3890"/>
              <a:ext cx="228" cy="426"/>
            </a:xfrm>
            <a:custGeom>
              <a:avLst/>
              <a:gdLst>
                <a:gd name="T0" fmla="*/ 0 w 227"/>
                <a:gd name="T1" fmla="*/ 30 h 426"/>
                <a:gd name="T2" fmla="*/ 108 w 227"/>
                <a:gd name="T3" fmla="*/ 240 h 426"/>
                <a:gd name="T4" fmla="*/ 215 w 227"/>
                <a:gd name="T5" fmla="*/ 426 h 426"/>
                <a:gd name="T6" fmla="*/ 227 w 227"/>
                <a:gd name="T7" fmla="*/ 426 h 426"/>
                <a:gd name="T8" fmla="*/ 167 w 227"/>
                <a:gd name="T9" fmla="*/ 330 h 426"/>
                <a:gd name="T10" fmla="*/ 114 w 227"/>
                <a:gd name="T11" fmla="*/ 222 h 426"/>
                <a:gd name="T12" fmla="*/ 0 w 227"/>
                <a:gd name="T13" fmla="*/ 0 h 426"/>
                <a:gd name="T14" fmla="*/ 0 w 227"/>
                <a:gd name="T15" fmla="*/ 30 h 426"/>
                <a:gd name="T16" fmla="*/ 0 w 227"/>
                <a:gd name="T17" fmla="*/ 30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426">
                  <a:moveTo>
                    <a:pt x="0" y="30"/>
                  </a:moveTo>
                  <a:lnTo>
                    <a:pt x="108" y="240"/>
                  </a:lnTo>
                  <a:lnTo>
                    <a:pt x="215" y="426"/>
                  </a:lnTo>
                  <a:lnTo>
                    <a:pt x="227" y="426"/>
                  </a:lnTo>
                  <a:lnTo>
                    <a:pt x="167" y="330"/>
                  </a:lnTo>
                  <a:lnTo>
                    <a:pt x="114" y="222"/>
                  </a:lnTo>
                  <a:lnTo>
                    <a:pt x="0" y="0"/>
                  </a:lnTo>
                  <a:lnTo>
                    <a:pt x="0" y="30"/>
                  </a:lnTo>
                  <a:lnTo>
                    <a:pt x="0" y="3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4118" name="Freeform 22"/>
            <p:cNvSpPr>
              <a:spLocks/>
            </p:cNvSpPr>
            <p:nvPr/>
          </p:nvSpPr>
          <p:spPr bwMode="hidden">
            <a:xfrm>
              <a:off x="4776" y="0"/>
              <a:ext cx="984" cy="1786"/>
            </a:xfrm>
            <a:custGeom>
              <a:avLst/>
              <a:gdLst>
                <a:gd name="T0" fmla="*/ 981 w 981"/>
                <a:gd name="T1" fmla="*/ 1786 h 1786"/>
                <a:gd name="T2" fmla="*/ 981 w 981"/>
                <a:gd name="T3" fmla="*/ 1720 h 1786"/>
                <a:gd name="T4" fmla="*/ 969 w 981"/>
                <a:gd name="T5" fmla="*/ 1666 h 1786"/>
                <a:gd name="T6" fmla="*/ 957 w 981"/>
                <a:gd name="T7" fmla="*/ 1613 h 1786"/>
                <a:gd name="T8" fmla="*/ 921 w 981"/>
                <a:gd name="T9" fmla="*/ 1487 h 1786"/>
                <a:gd name="T10" fmla="*/ 885 w 981"/>
                <a:gd name="T11" fmla="*/ 1361 h 1786"/>
                <a:gd name="T12" fmla="*/ 796 w 981"/>
                <a:gd name="T13" fmla="*/ 1121 h 1786"/>
                <a:gd name="T14" fmla="*/ 682 w 981"/>
                <a:gd name="T15" fmla="*/ 899 h 1786"/>
                <a:gd name="T16" fmla="*/ 562 w 981"/>
                <a:gd name="T17" fmla="*/ 689 h 1786"/>
                <a:gd name="T18" fmla="*/ 431 w 981"/>
                <a:gd name="T19" fmla="*/ 498 h 1786"/>
                <a:gd name="T20" fmla="*/ 293 w 981"/>
                <a:gd name="T21" fmla="*/ 318 h 1786"/>
                <a:gd name="T22" fmla="*/ 150 w 981"/>
                <a:gd name="T23" fmla="*/ 150 h 1786"/>
                <a:gd name="T24" fmla="*/ 12 w 981"/>
                <a:gd name="T25" fmla="*/ 0 h 1786"/>
                <a:gd name="T26" fmla="*/ 0 w 981"/>
                <a:gd name="T27" fmla="*/ 0 h 1786"/>
                <a:gd name="T28" fmla="*/ 138 w 981"/>
                <a:gd name="T29" fmla="*/ 150 h 1786"/>
                <a:gd name="T30" fmla="*/ 275 w 981"/>
                <a:gd name="T31" fmla="*/ 318 h 1786"/>
                <a:gd name="T32" fmla="*/ 413 w 981"/>
                <a:gd name="T33" fmla="*/ 498 h 1786"/>
                <a:gd name="T34" fmla="*/ 545 w 981"/>
                <a:gd name="T35" fmla="*/ 689 h 1786"/>
                <a:gd name="T36" fmla="*/ 670 w 981"/>
                <a:gd name="T37" fmla="*/ 899 h 1786"/>
                <a:gd name="T38" fmla="*/ 778 w 981"/>
                <a:gd name="T39" fmla="*/ 1121 h 1786"/>
                <a:gd name="T40" fmla="*/ 873 w 981"/>
                <a:gd name="T41" fmla="*/ 1361 h 1786"/>
                <a:gd name="T42" fmla="*/ 909 w 981"/>
                <a:gd name="T43" fmla="*/ 1487 h 1786"/>
                <a:gd name="T44" fmla="*/ 945 w 981"/>
                <a:gd name="T45" fmla="*/ 1619 h 1786"/>
                <a:gd name="T46" fmla="*/ 963 w 981"/>
                <a:gd name="T47" fmla="*/ 1702 h 1786"/>
                <a:gd name="T48" fmla="*/ 981 w 981"/>
                <a:gd name="T49" fmla="*/ 1786 h 1786"/>
                <a:gd name="T50" fmla="*/ 981 w 981"/>
                <a:gd name="T51" fmla="*/ 1786 h 17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981" h="1786">
                  <a:moveTo>
                    <a:pt x="981" y="1786"/>
                  </a:moveTo>
                  <a:lnTo>
                    <a:pt x="981" y="1720"/>
                  </a:lnTo>
                  <a:lnTo>
                    <a:pt x="969" y="1666"/>
                  </a:lnTo>
                  <a:lnTo>
                    <a:pt x="957" y="1613"/>
                  </a:lnTo>
                  <a:lnTo>
                    <a:pt x="921" y="1487"/>
                  </a:lnTo>
                  <a:lnTo>
                    <a:pt x="885" y="1361"/>
                  </a:lnTo>
                  <a:lnTo>
                    <a:pt x="796" y="1121"/>
                  </a:lnTo>
                  <a:lnTo>
                    <a:pt x="682" y="899"/>
                  </a:lnTo>
                  <a:lnTo>
                    <a:pt x="562" y="689"/>
                  </a:lnTo>
                  <a:lnTo>
                    <a:pt x="431" y="498"/>
                  </a:lnTo>
                  <a:lnTo>
                    <a:pt x="293" y="318"/>
                  </a:lnTo>
                  <a:lnTo>
                    <a:pt x="150" y="150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38" y="150"/>
                  </a:lnTo>
                  <a:lnTo>
                    <a:pt x="275" y="318"/>
                  </a:lnTo>
                  <a:lnTo>
                    <a:pt x="413" y="498"/>
                  </a:lnTo>
                  <a:lnTo>
                    <a:pt x="545" y="689"/>
                  </a:lnTo>
                  <a:lnTo>
                    <a:pt x="670" y="899"/>
                  </a:lnTo>
                  <a:lnTo>
                    <a:pt x="778" y="1121"/>
                  </a:lnTo>
                  <a:lnTo>
                    <a:pt x="873" y="1361"/>
                  </a:lnTo>
                  <a:lnTo>
                    <a:pt x="909" y="1487"/>
                  </a:lnTo>
                  <a:lnTo>
                    <a:pt x="945" y="1619"/>
                  </a:lnTo>
                  <a:lnTo>
                    <a:pt x="963" y="1702"/>
                  </a:lnTo>
                  <a:lnTo>
                    <a:pt x="981" y="1786"/>
                  </a:lnTo>
                  <a:lnTo>
                    <a:pt x="981" y="178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1039" name="Freeform 23"/>
            <p:cNvSpPr>
              <a:spLocks/>
            </p:cNvSpPr>
            <p:nvPr/>
          </p:nvSpPr>
          <p:spPr bwMode="hidden">
            <a:xfrm>
              <a:off x="5041" y="0"/>
              <a:ext cx="719" cy="845"/>
            </a:xfrm>
            <a:custGeom>
              <a:avLst/>
              <a:gdLst>
                <a:gd name="T0" fmla="*/ 741 w 717"/>
                <a:gd name="T1" fmla="*/ 845 h 845"/>
                <a:gd name="T2" fmla="*/ 741 w 717"/>
                <a:gd name="T3" fmla="*/ 821 h 845"/>
                <a:gd name="T4" fmla="*/ 598 w 717"/>
                <a:gd name="T5" fmla="*/ 605 h 845"/>
                <a:gd name="T6" fmla="*/ 418 w 717"/>
                <a:gd name="T7" fmla="*/ 396 h 845"/>
                <a:gd name="T8" fmla="*/ 233 w 717"/>
                <a:gd name="T9" fmla="*/ 192 h 845"/>
                <a:gd name="T10" fmla="*/ 17 w 717"/>
                <a:gd name="T11" fmla="*/ 0 h 845"/>
                <a:gd name="T12" fmla="*/ 0 w 717"/>
                <a:gd name="T13" fmla="*/ 0 h 845"/>
                <a:gd name="T14" fmla="*/ 221 w 717"/>
                <a:gd name="T15" fmla="*/ 198 h 845"/>
                <a:gd name="T16" fmla="*/ 412 w 717"/>
                <a:gd name="T17" fmla="*/ 408 h 845"/>
                <a:gd name="T18" fmla="*/ 592 w 717"/>
                <a:gd name="T19" fmla="*/ 623 h 845"/>
                <a:gd name="T20" fmla="*/ 741 w 717"/>
                <a:gd name="T21" fmla="*/ 845 h 845"/>
                <a:gd name="T22" fmla="*/ 741 w 717"/>
                <a:gd name="T23" fmla="*/ 845 h 845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717" h="845">
                  <a:moveTo>
                    <a:pt x="717" y="845"/>
                  </a:moveTo>
                  <a:lnTo>
                    <a:pt x="717" y="821"/>
                  </a:lnTo>
                  <a:lnTo>
                    <a:pt x="574" y="605"/>
                  </a:lnTo>
                  <a:lnTo>
                    <a:pt x="406" y="396"/>
                  </a:lnTo>
                  <a:lnTo>
                    <a:pt x="221" y="192"/>
                  </a:lnTo>
                  <a:lnTo>
                    <a:pt x="17" y="0"/>
                  </a:lnTo>
                  <a:lnTo>
                    <a:pt x="0" y="0"/>
                  </a:lnTo>
                  <a:lnTo>
                    <a:pt x="209" y="198"/>
                  </a:lnTo>
                  <a:lnTo>
                    <a:pt x="400" y="408"/>
                  </a:lnTo>
                  <a:lnTo>
                    <a:pt x="568" y="623"/>
                  </a:lnTo>
                  <a:lnTo>
                    <a:pt x="717" y="845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040" name="Freeform 24"/>
            <p:cNvSpPr>
              <a:spLocks/>
            </p:cNvSpPr>
            <p:nvPr/>
          </p:nvSpPr>
          <p:spPr bwMode="hidden">
            <a:xfrm>
              <a:off x="5352" y="0"/>
              <a:ext cx="408" cy="414"/>
            </a:xfrm>
            <a:custGeom>
              <a:avLst/>
              <a:gdLst>
                <a:gd name="T0" fmla="*/ 419 w 407"/>
                <a:gd name="T1" fmla="*/ 414 h 414"/>
                <a:gd name="T2" fmla="*/ 419 w 407"/>
                <a:gd name="T3" fmla="*/ 396 h 414"/>
                <a:gd name="T4" fmla="*/ 234 w 407"/>
                <a:gd name="T5" fmla="*/ 192 h 414"/>
                <a:gd name="T6" fmla="*/ 12 w 407"/>
                <a:gd name="T7" fmla="*/ 0 h 414"/>
                <a:gd name="T8" fmla="*/ 0 w 407"/>
                <a:gd name="T9" fmla="*/ 0 h 414"/>
                <a:gd name="T10" fmla="*/ 108 w 407"/>
                <a:gd name="T11" fmla="*/ 102 h 414"/>
                <a:gd name="T12" fmla="*/ 228 w 407"/>
                <a:gd name="T13" fmla="*/ 204 h 414"/>
                <a:gd name="T14" fmla="*/ 419 w 407"/>
                <a:gd name="T15" fmla="*/ 414 h 414"/>
                <a:gd name="T16" fmla="*/ 419 w 407"/>
                <a:gd name="T17" fmla="*/ 414 h 414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407" h="414">
                  <a:moveTo>
                    <a:pt x="407" y="414"/>
                  </a:moveTo>
                  <a:lnTo>
                    <a:pt x="407" y="396"/>
                  </a:lnTo>
                  <a:lnTo>
                    <a:pt x="222" y="192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08" y="102"/>
                  </a:lnTo>
                  <a:lnTo>
                    <a:pt x="216" y="204"/>
                  </a:lnTo>
                  <a:lnTo>
                    <a:pt x="407" y="414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4121" name="Freeform 25"/>
            <p:cNvSpPr>
              <a:spLocks/>
            </p:cNvSpPr>
            <p:nvPr/>
          </p:nvSpPr>
          <p:spPr bwMode="hidden">
            <a:xfrm>
              <a:off x="6" y="0"/>
              <a:ext cx="858" cy="1409"/>
            </a:xfrm>
            <a:custGeom>
              <a:avLst/>
              <a:gdLst>
                <a:gd name="T0" fmla="*/ 0 w 855"/>
                <a:gd name="T1" fmla="*/ 1361 h 1409"/>
                <a:gd name="T2" fmla="*/ 0 w 855"/>
                <a:gd name="T3" fmla="*/ 1409 h 1409"/>
                <a:gd name="T4" fmla="*/ 54 w 855"/>
                <a:gd name="T5" fmla="*/ 1211 h 1409"/>
                <a:gd name="T6" fmla="*/ 126 w 855"/>
                <a:gd name="T7" fmla="*/ 1013 h 1409"/>
                <a:gd name="T8" fmla="*/ 215 w 855"/>
                <a:gd name="T9" fmla="*/ 827 h 1409"/>
                <a:gd name="T10" fmla="*/ 311 w 855"/>
                <a:gd name="T11" fmla="*/ 647 h 1409"/>
                <a:gd name="T12" fmla="*/ 431 w 855"/>
                <a:gd name="T13" fmla="*/ 474 h 1409"/>
                <a:gd name="T14" fmla="*/ 556 w 855"/>
                <a:gd name="T15" fmla="*/ 312 h 1409"/>
                <a:gd name="T16" fmla="*/ 700 w 855"/>
                <a:gd name="T17" fmla="*/ 150 h 1409"/>
                <a:gd name="T18" fmla="*/ 855 w 855"/>
                <a:gd name="T19" fmla="*/ 0 h 1409"/>
                <a:gd name="T20" fmla="*/ 837 w 855"/>
                <a:gd name="T21" fmla="*/ 0 h 1409"/>
                <a:gd name="T22" fmla="*/ 688 w 855"/>
                <a:gd name="T23" fmla="*/ 144 h 1409"/>
                <a:gd name="T24" fmla="*/ 550 w 855"/>
                <a:gd name="T25" fmla="*/ 300 h 1409"/>
                <a:gd name="T26" fmla="*/ 425 w 855"/>
                <a:gd name="T27" fmla="*/ 462 h 1409"/>
                <a:gd name="T28" fmla="*/ 311 w 855"/>
                <a:gd name="T29" fmla="*/ 629 h 1409"/>
                <a:gd name="T30" fmla="*/ 215 w 855"/>
                <a:gd name="T31" fmla="*/ 803 h 1409"/>
                <a:gd name="T32" fmla="*/ 132 w 855"/>
                <a:gd name="T33" fmla="*/ 983 h 1409"/>
                <a:gd name="T34" fmla="*/ 60 w 855"/>
                <a:gd name="T35" fmla="*/ 1169 h 1409"/>
                <a:gd name="T36" fmla="*/ 0 w 855"/>
                <a:gd name="T37" fmla="*/ 1361 h 1409"/>
                <a:gd name="T38" fmla="*/ 0 w 855"/>
                <a:gd name="T39" fmla="*/ 1361 h 1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855" h="1409">
                  <a:moveTo>
                    <a:pt x="0" y="1361"/>
                  </a:moveTo>
                  <a:lnTo>
                    <a:pt x="0" y="1409"/>
                  </a:lnTo>
                  <a:lnTo>
                    <a:pt x="54" y="1211"/>
                  </a:lnTo>
                  <a:lnTo>
                    <a:pt x="126" y="1013"/>
                  </a:lnTo>
                  <a:lnTo>
                    <a:pt x="215" y="827"/>
                  </a:lnTo>
                  <a:lnTo>
                    <a:pt x="311" y="647"/>
                  </a:lnTo>
                  <a:lnTo>
                    <a:pt x="431" y="474"/>
                  </a:lnTo>
                  <a:lnTo>
                    <a:pt x="556" y="312"/>
                  </a:lnTo>
                  <a:lnTo>
                    <a:pt x="700" y="150"/>
                  </a:lnTo>
                  <a:lnTo>
                    <a:pt x="855" y="0"/>
                  </a:lnTo>
                  <a:lnTo>
                    <a:pt x="837" y="0"/>
                  </a:lnTo>
                  <a:lnTo>
                    <a:pt x="688" y="144"/>
                  </a:lnTo>
                  <a:lnTo>
                    <a:pt x="550" y="300"/>
                  </a:lnTo>
                  <a:lnTo>
                    <a:pt x="425" y="462"/>
                  </a:lnTo>
                  <a:lnTo>
                    <a:pt x="311" y="629"/>
                  </a:lnTo>
                  <a:lnTo>
                    <a:pt x="215" y="803"/>
                  </a:lnTo>
                  <a:lnTo>
                    <a:pt x="132" y="983"/>
                  </a:lnTo>
                  <a:lnTo>
                    <a:pt x="60" y="1169"/>
                  </a:lnTo>
                  <a:lnTo>
                    <a:pt x="0" y="1361"/>
                  </a:lnTo>
                  <a:lnTo>
                    <a:pt x="0" y="1361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1042" name="Freeform 26"/>
            <p:cNvSpPr>
              <a:spLocks/>
            </p:cNvSpPr>
            <p:nvPr/>
          </p:nvSpPr>
          <p:spPr bwMode="hidden">
            <a:xfrm>
              <a:off x="6" y="0"/>
              <a:ext cx="588" cy="599"/>
            </a:xfrm>
            <a:custGeom>
              <a:avLst/>
              <a:gdLst>
                <a:gd name="T0" fmla="*/ 610 w 586"/>
                <a:gd name="T1" fmla="*/ 0 h 599"/>
                <a:gd name="T2" fmla="*/ 592 w 586"/>
                <a:gd name="T3" fmla="*/ 0 h 599"/>
                <a:gd name="T4" fmla="*/ 419 w 586"/>
                <a:gd name="T5" fmla="*/ 132 h 599"/>
                <a:gd name="T6" fmla="*/ 269 w 586"/>
                <a:gd name="T7" fmla="*/ 270 h 599"/>
                <a:gd name="T8" fmla="*/ 120 w 586"/>
                <a:gd name="T9" fmla="*/ 420 h 599"/>
                <a:gd name="T10" fmla="*/ 0 w 586"/>
                <a:gd name="T11" fmla="*/ 575 h 599"/>
                <a:gd name="T12" fmla="*/ 0 w 586"/>
                <a:gd name="T13" fmla="*/ 599 h 599"/>
                <a:gd name="T14" fmla="*/ 120 w 586"/>
                <a:gd name="T15" fmla="*/ 432 h 599"/>
                <a:gd name="T16" fmla="*/ 269 w 586"/>
                <a:gd name="T17" fmla="*/ 282 h 599"/>
                <a:gd name="T18" fmla="*/ 425 w 586"/>
                <a:gd name="T19" fmla="*/ 138 h 599"/>
                <a:gd name="T20" fmla="*/ 610 w 586"/>
                <a:gd name="T21" fmla="*/ 0 h 599"/>
                <a:gd name="T22" fmla="*/ 610 w 586"/>
                <a:gd name="T23" fmla="*/ 0 h 599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586" h="599">
                  <a:moveTo>
                    <a:pt x="586" y="0"/>
                  </a:moveTo>
                  <a:lnTo>
                    <a:pt x="568" y="0"/>
                  </a:lnTo>
                  <a:lnTo>
                    <a:pt x="407" y="132"/>
                  </a:lnTo>
                  <a:lnTo>
                    <a:pt x="257" y="270"/>
                  </a:lnTo>
                  <a:lnTo>
                    <a:pt x="120" y="420"/>
                  </a:lnTo>
                  <a:lnTo>
                    <a:pt x="0" y="575"/>
                  </a:lnTo>
                  <a:lnTo>
                    <a:pt x="0" y="599"/>
                  </a:lnTo>
                  <a:lnTo>
                    <a:pt x="120" y="432"/>
                  </a:lnTo>
                  <a:lnTo>
                    <a:pt x="257" y="282"/>
                  </a:lnTo>
                  <a:lnTo>
                    <a:pt x="413" y="138"/>
                  </a:lnTo>
                  <a:lnTo>
                    <a:pt x="586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043" name="Freeform 27"/>
            <p:cNvSpPr>
              <a:spLocks/>
            </p:cNvSpPr>
            <p:nvPr/>
          </p:nvSpPr>
          <p:spPr bwMode="hidden">
            <a:xfrm>
              <a:off x="6" y="0"/>
              <a:ext cx="270" cy="252"/>
            </a:xfrm>
            <a:custGeom>
              <a:avLst/>
              <a:gdLst>
                <a:gd name="T0" fmla="*/ 281 w 269"/>
                <a:gd name="T1" fmla="*/ 0 h 252"/>
                <a:gd name="T2" fmla="*/ 263 w 269"/>
                <a:gd name="T3" fmla="*/ 0 h 252"/>
                <a:gd name="T4" fmla="*/ 120 w 269"/>
                <a:gd name="T5" fmla="*/ 114 h 252"/>
                <a:gd name="T6" fmla="*/ 60 w 269"/>
                <a:gd name="T7" fmla="*/ 174 h 252"/>
                <a:gd name="T8" fmla="*/ 0 w 269"/>
                <a:gd name="T9" fmla="*/ 234 h 252"/>
                <a:gd name="T10" fmla="*/ 0 w 269"/>
                <a:gd name="T11" fmla="*/ 252 h 252"/>
                <a:gd name="T12" fmla="*/ 126 w 269"/>
                <a:gd name="T13" fmla="*/ 120 h 252"/>
                <a:gd name="T14" fmla="*/ 281 w 269"/>
                <a:gd name="T15" fmla="*/ 0 h 252"/>
                <a:gd name="T16" fmla="*/ 281 w 269"/>
                <a:gd name="T17" fmla="*/ 0 h 252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269" h="252">
                  <a:moveTo>
                    <a:pt x="269" y="0"/>
                  </a:moveTo>
                  <a:lnTo>
                    <a:pt x="251" y="0"/>
                  </a:lnTo>
                  <a:lnTo>
                    <a:pt x="120" y="114"/>
                  </a:lnTo>
                  <a:lnTo>
                    <a:pt x="60" y="174"/>
                  </a:lnTo>
                  <a:lnTo>
                    <a:pt x="0" y="234"/>
                  </a:lnTo>
                  <a:lnTo>
                    <a:pt x="0" y="252"/>
                  </a:lnTo>
                  <a:lnTo>
                    <a:pt x="126" y="120"/>
                  </a:lnTo>
                  <a:lnTo>
                    <a:pt x="269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044" name="Line 28"/>
            <p:cNvSpPr>
              <a:spLocks noChangeShapeType="1"/>
            </p:cNvSpPr>
            <p:nvPr/>
          </p:nvSpPr>
          <p:spPr bwMode="hidden">
            <a:xfrm>
              <a:off x="1" y="2749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045" name="Line 29"/>
            <p:cNvSpPr>
              <a:spLocks noChangeShapeType="1"/>
            </p:cNvSpPr>
            <p:nvPr/>
          </p:nvSpPr>
          <p:spPr bwMode="hidden">
            <a:xfrm>
              <a:off x="1" y="2356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046" name="Line 30"/>
            <p:cNvSpPr>
              <a:spLocks noChangeShapeType="1"/>
            </p:cNvSpPr>
            <p:nvPr/>
          </p:nvSpPr>
          <p:spPr bwMode="hidden">
            <a:xfrm>
              <a:off x="1" y="3142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  <p:grpSp>
          <p:nvGrpSpPr>
            <p:cNvPr id="1047" name="Group 31"/>
            <p:cNvGrpSpPr>
              <a:grpSpLocks/>
            </p:cNvGrpSpPr>
            <p:nvPr/>
          </p:nvGrpSpPr>
          <p:grpSpPr bwMode="auto">
            <a:xfrm>
              <a:off x="1" y="392"/>
              <a:ext cx="5758" cy="1571"/>
              <a:chOff x="1" y="392"/>
              <a:chExt cx="5758" cy="1571"/>
            </a:xfrm>
          </p:grpSpPr>
          <p:sp>
            <p:nvSpPr>
              <p:cNvPr id="1050" name="Line 32"/>
              <p:cNvSpPr>
                <a:spLocks noChangeShapeType="1"/>
              </p:cNvSpPr>
              <p:nvPr userDrawn="1"/>
            </p:nvSpPr>
            <p:spPr bwMode="hidden">
              <a:xfrm>
                <a:off x="1" y="784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051" name="Line 33"/>
              <p:cNvSpPr>
                <a:spLocks noChangeShapeType="1"/>
              </p:cNvSpPr>
              <p:nvPr userDrawn="1"/>
            </p:nvSpPr>
            <p:spPr bwMode="hidden">
              <a:xfrm>
                <a:off x="1" y="1963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052" name="Line 34"/>
              <p:cNvSpPr>
                <a:spLocks noChangeShapeType="1"/>
              </p:cNvSpPr>
              <p:nvPr userDrawn="1"/>
            </p:nvSpPr>
            <p:spPr bwMode="hidden">
              <a:xfrm>
                <a:off x="1" y="1570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053" name="Line 35"/>
              <p:cNvSpPr>
                <a:spLocks noChangeShapeType="1"/>
              </p:cNvSpPr>
              <p:nvPr userDrawn="1"/>
            </p:nvSpPr>
            <p:spPr bwMode="hidden">
              <a:xfrm>
                <a:off x="1" y="1177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054" name="Line 36"/>
              <p:cNvSpPr>
                <a:spLocks noChangeShapeType="1"/>
              </p:cNvSpPr>
              <p:nvPr userDrawn="1"/>
            </p:nvSpPr>
            <p:spPr bwMode="hidden">
              <a:xfrm>
                <a:off x="1" y="392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</p:grpSp>
        <p:sp>
          <p:nvSpPr>
            <p:cNvPr id="1048" name="Line 37"/>
            <p:cNvSpPr>
              <a:spLocks noChangeShapeType="1"/>
            </p:cNvSpPr>
            <p:nvPr/>
          </p:nvSpPr>
          <p:spPr bwMode="hidden">
            <a:xfrm>
              <a:off x="1" y="3928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  <p:sp>
          <p:nvSpPr>
            <p:cNvPr id="1049" name="Line 38"/>
            <p:cNvSpPr>
              <a:spLocks noChangeShapeType="1"/>
            </p:cNvSpPr>
            <p:nvPr/>
          </p:nvSpPr>
          <p:spPr bwMode="hidden">
            <a:xfrm>
              <a:off x="1" y="3535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nl-NL"/>
            </a:p>
          </p:txBody>
        </p:sp>
      </p:grpSp>
      <p:sp>
        <p:nvSpPr>
          <p:cNvPr id="4135" name="Rectangle 39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nl-NL"/>
              <a:t>Klik om het opmaakprofiel te bewerken</a:t>
            </a:r>
          </a:p>
        </p:txBody>
      </p:sp>
      <p:sp>
        <p:nvSpPr>
          <p:cNvPr id="4136" name="Rectangle 40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137" name="Rectangle 41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0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138" name="Rectangle 42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EBCD7231-824B-4922-A884-47E887B0979F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4139" name="Rectangle 4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/>
              <a:t>Klik om de opmaakprofielen van de modeltekst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04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•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anose="05000000000000000000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allesoverhetgebit.nl/" TargetMode="External"/><Relationship Id="rId2" Type="http://schemas.openxmlformats.org/officeDocument/2006/relationships/hyperlink" Target="http://www.nmt.nl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dirty="0"/>
              <a:t>Opleiding tandartsassistent</a:t>
            </a:r>
          </a:p>
          <a:p>
            <a:pPr eaLnBrk="1" hangingPunct="1">
              <a:defRPr/>
            </a:pPr>
            <a:r>
              <a:rPr lang="nl-NL" dirty="0"/>
              <a:t>Noorderpoort</a:t>
            </a:r>
          </a:p>
          <a:p>
            <a:pPr eaLnBrk="1" hangingPunct="1">
              <a:defRPr/>
            </a:pPr>
            <a:r>
              <a:rPr lang="nl-NL" dirty="0"/>
              <a:t>Kerntaak 1 (Adm. Deel)</a:t>
            </a:r>
          </a:p>
        </p:txBody>
      </p:sp>
      <p:sp>
        <p:nvSpPr>
          <p:cNvPr id="2" name="Titel 1"/>
          <p:cNvSpPr>
            <a:spLocks noGrp="1"/>
          </p:cNvSpPr>
          <p:nvPr>
            <p:ph type="ctrTitle" sz="quarter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dirty="0"/>
              <a:t>Tandheelkundige Administratie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Klikgebit &amp; Implantaten na machtiging</a:t>
            </a:r>
          </a:p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nl-NL" sz="2400" dirty="0">
                <a:effectLst/>
              </a:rPr>
              <a:t>Voor implantaat gedragen protheses voor de onderkaak gaat een eigen bijdrage gelden van 10% van de kosten;</a:t>
            </a:r>
          </a:p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nl-NL" sz="2400" dirty="0">
                <a:effectLst/>
              </a:rPr>
              <a:t>Voor een implantaat gedragen prothese op de bovenkaak gaat een eigen bijdrage gelden van 8% van de kosten</a:t>
            </a:r>
          </a:p>
          <a:p>
            <a:pPr marL="0" indent="0">
              <a:buFont typeface="Wingdings" panose="05000000000000000000" pitchFamily="2" charset="2"/>
              <a:buNone/>
              <a:defRPr/>
            </a:pPr>
            <a:endParaRPr lang="nl-NL" sz="2400" dirty="0">
              <a:effectLst/>
            </a:endParaRPr>
          </a:p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nl-NL" sz="2800" dirty="0">
                <a:effectLst/>
              </a:rPr>
              <a:t>Vervangende prothese binnen 5 jaar (na machtiging via VECOZO)</a:t>
            </a: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dirty="0"/>
              <a:t>Tandheelkundige zorg in NL</a:t>
            </a:r>
          </a:p>
        </p:txBody>
      </p:sp>
    </p:spTree>
    <p:extLst>
      <p:ext uri="{BB962C8B-B14F-4D97-AF65-F5344CB8AC3E}">
        <p14:creationId xmlns:p14="http://schemas.microsoft.com/office/powerpoint/2010/main" val="27049259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844824"/>
            <a:ext cx="8229600" cy="4608512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Vastgesteld door de </a:t>
            </a:r>
            <a:r>
              <a:rPr lang="nl-NL" sz="2800" dirty="0" err="1"/>
              <a:t>NZa</a:t>
            </a:r>
            <a:r>
              <a:rPr lang="nl-NL" sz="2800" dirty="0"/>
              <a:t> i.o.m. vakorganisaties; KNMT, ANT en NVM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Nederlandse Zorgautoriteit</a:t>
            </a:r>
          </a:p>
          <a:p>
            <a:pPr lvl="4" eaLnBrk="1" hangingPunct="1">
              <a:lnSpc>
                <a:spcPct val="90000"/>
              </a:lnSpc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Afrondingsregels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Puntwaarde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Materiaal- en techniekkosten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Laboratoriumkosten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Uurtarief (U05) machtiging via VECOZO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WLZ (U25/U35) </a:t>
            </a:r>
          </a:p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800" dirty="0"/>
          </a:p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endParaRPr lang="nl-NL" sz="28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1139825"/>
          </a:xfrm>
        </p:spPr>
        <p:txBody>
          <a:bodyPr/>
          <a:lstStyle/>
          <a:p>
            <a:pPr eaLnBrk="1" hangingPunct="1">
              <a:defRPr/>
            </a:pPr>
            <a:r>
              <a:rPr lang="nl-NL" dirty="0"/>
              <a:t>Tarievenstelsel voor de  Tandheelkundige zorg 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4637112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800" dirty="0"/>
          </a:p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Tarieven toegankelijk voor pati</a:t>
            </a:r>
            <a:r>
              <a:rPr lang="nl-NL" sz="2800" dirty="0">
                <a:cs typeface="Arial"/>
              </a:rPr>
              <a:t>ënt</a:t>
            </a:r>
          </a:p>
          <a:p>
            <a:pPr eaLnBrk="1" hangingPunct="1">
              <a:lnSpc>
                <a:spcPct val="90000"/>
              </a:lnSpc>
              <a:defRPr/>
            </a:pPr>
            <a:endParaRPr lang="nl-NL" sz="2800" dirty="0">
              <a:cs typeface="Arial"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>
                <a:cs typeface="Arial"/>
              </a:rPr>
              <a:t>Verrichtingen transparant voor patiënt </a:t>
            </a:r>
          </a:p>
          <a:p>
            <a:pPr eaLnBrk="1" hangingPunct="1">
              <a:lnSpc>
                <a:spcPct val="90000"/>
              </a:lnSpc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Uitspraak over kosten c.q. vergoeding?!</a:t>
            </a:r>
          </a:p>
          <a:p>
            <a:pPr eaLnBrk="1" hangingPunct="1">
              <a:lnSpc>
                <a:spcPct val="90000"/>
              </a:lnSpc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endParaRPr lang="nl-NL" sz="28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1139825"/>
          </a:xfrm>
        </p:spPr>
        <p:txBody>
          <a:bodyPr/>
          <a:lstStyle/>
          <a:p>
            <a:pPr eaLnBrk="1" hangingPunct="1">
              <a:defRPr/>
            </a:pPr>
            <a:r>
              <a:rPr lang="nl-NL" dirty="0"/>
              <a:t>Tarievenstelsel voor de  Tandheelkundige zorg </a:t>
            </a:r>
          </a:p>
        </p:txBody>
      </p:sp>
    </p:spTree>
    <p:extLst>
      <p:ext uri="{BB962C8B-B14F-4D97-AF65-F5344CB8AC3E}">
        <p14:creationId xmlns:p14="http://schemas.microsoft.com/office/powerpoint/2010/main" val="88077925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84784"/>
            <a:ext cx="8229600" cy="5040560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Machtiging aanvragen via VECOZO en verwerken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Controle op verzekeringsrecht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Begroting maken en verwerken (verplicht vanaf € 250,00)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Een factuur maken en verwerken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Factoring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Geschil factuur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000" dirty="0"/>
              <a:t>Nuttige websites:  </a:t>
            </a:r>
            <a:r>
              <a:rPr lang="nl-NL" sz="2000" dirty="0">
                <a:hlinkClick r:id="rId2"/>
              </a:rPr>
              <a:t>www.knmt.nl</a:t>
            </a:r>
            <a:endParaRPr lang="nl-NL" sz="2000" dirty="0"/>
          </a:p>
          <a:p>
            <a:pPr marL="0" indent="0" eaLnBrk="1" hangingPunct="1">
              <a:lnSpc>
                <a:spcPct val="80000"/>
              </a:lnSpc>
              <a:buNone/>
              <a:defRPr/>
            </a:pPr>
            <a:r>
              <a:rPr lang="nl-NL" sz="2000" dirty="0">
                <a:hlinkClick r:id="rId3"/>
              </a:rPr>
              <a:t>                               www.allesoverhetgebit.nl</a:t>
            </a:r>
            <a:endParaRPr lang="nl-NL" sz="2000" dirty="0"/>
          </a:p>
          <a:p>
            <a:pPr marL="0" indent="0" eaLnBrk="1" hangingPunct="1">
              <a:lnSpc>
                <a:spcPct val="80000"/>
              </a:lnSpc>
              <a:buNone/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endParaRPr lang="nl-NL" sz="2800" dirty="0"/>
          </a:p>
          <a:p>
            <a:pPr eaLnBrk="1" hangingPunct="1">
              <a:lnSpc>
                <a:spcPct val="90000"/>
              </a:lnSpc>
              <a:defRPr/>
            </a:pPr>
            <a:endParaRPr lang="nl-NL" sz="28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1139825"/>
          </a:xfrm>
        </p:spPr>
        <p:txBody>
          <a:bodyPr/>
          <a:lstStyle/>
          <a:p>
            <a:pPr eaLnBrk="1" hangingPunct="1">
              <a:defRPr/>
            </a:pPr>
            <a:r>
              <a:rPr lang="nl-NL" dirty="0"/>
              <a:t>Tarievenstelsel voor de  Tandheelkundige zorg </a:t>
            </a:r>
          </a:p>
        </p:txBody>
      </p:sp>
    </p:spTree>
    <p:extLst>
      <p:ext uri="{BB962C8B-B14F-4D97-AF65-F5344CB8AC3E}">
        <p14:creationId xmlns:p14="http://schemas.microsoft.com/office/powerpoint/2010/main" val="11593880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dirty="0"/>
              <a:t>Taken van de tandartsassistent: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Voorraden controleert en beheert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Voorlichtingsmateriaal actueel houdt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Bestellingen plaatst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De post verwerkt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Kennis heeft van het Nederlands zorgstelsel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Begrotingen en facturen opstelt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Zorg draagt voor de financiële praktijkadministratie inclusief kassahandelingen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None/>
              <a:defRPr/>
            </a:pPr>
            <a:endParaRPr lang="nl-NL" sz="2800" dirty="0">
              <a:latin typeface="Arial"/>
              <a:cs typeface="Arial"/>
            </a:endParaRPr>
          </a:p>
          <a:p>
            <a:pPr marL="1828800" lvl="4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r>
              <a:rPr lang="nl-NL" sz="1600" dirty="0">
                <a:latin typeface="Arial"/>
                <a:cs typeface="Arial"/>
              </a:rPr>
              <a:t>	</a:t>
            </a:r>
            <a:endParaRPr lang="nl-NL" sz="1600" dirty="0"/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Basisverzekering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Kinderen tot 18 jaar geen premie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Inkomensonafhankelijke nominale premie (werkgever)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Zorgtoeslag (belastingdienst)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Inkomensafhankelijke bijdrage 6,5%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Zelfstandigen geldt lager percentage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None/>
              <a:defRPr/>
            </a:pPr>
            <a:endParaRPr lang="nl-NL" sz="2400" dirty="0">
              <a:effectLst/>
            </a:endParaRPr>
          </a:p>
          <a:p>
            <a:pPr marL="0" indent="0">
              <a:buFont typeface="Wingdings" panose="05000000000000000000" pitchFamily="2" charset="2"/>
              <a:buNone/>
              <a:defRPr/>
            </a:pPr>
            <a:endParaRPr lang="nl-NL" dirty="0">
              <a:effectLst/>
            </a:endParaRPr>
          </a:p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nl-NL" dirty="0"/>
            </a:br>
            <a:r>
              <a:rPr lang="nl-NL" dirty="0"/>
              <a:t>De Zorgverzekeringswet 2006</a:t>
            </a:r>
            <a:br>
              <a:rPr lang="nl-NL" dirty="0"/>
            </a:br>
            <a:r>
              <a:rPr lang="nl-NL" sz="3200" dirty="0"/>
              <a:t>het zorgstelsel </a:t>
            </a:r>
            <a:br>
              <a:rPr lang="nl-NL" sz="3200" dirty="0"/>
            </a:b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Restitutiepolis en naturapolis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Verrichtingen tandarts vergoed door zorgverzekeraar; ook al is er geen contract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Basispakket en de tandheelkundige zorg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Basisverzekering; eigen risico (verplicht   € 385,00 en vrijwillig) en eigen bijdrage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None/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None/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dirty="0"/>
              <a:t>Zorgverzekering in NL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Consulten en diagnostiek (incl. intake)</a:t>
            </a:r>
          </a:p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Preventieve mondzorg</a:t>
            </a:r>
          </a:p>
          <a:p>
            <a:pPr eaLnBrk="1" hangingPunct="1">
              <a:lnSpc>
                <a:spcPct val="90000"/>
              </a:lnSpc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Anesthesie, restauraties, </a:t>
            </a:r>
            <a:r>
              <a:rPr lang="nl-NL" sz="2400" dirty="0" err="1"/>
              <a:t>sealants</a:t>
            </a:r>
            <a:r>
              <a:rPr lang="nl-NL" sz="2400" dirty="0"/>
              <a:t> en extracties</a:t>
            </a:r>
          </a:p>
          <a:p>
            <a:pPr eaLnBrk="1" hangingPunct="1">
              <a:lnSpc>
                <a:spcPct val="90000"/>
              </a:lnSpc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Wortelkanaalbehandelingen</a:t>
            </a:r>
          </a:p>
          <a:p>
            <a:pPr eaLnBrk="1" hangingPunct="1">
              <a:lnSpc>
                <a:spcPct val="90000"/>
              </a:lnSpc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Autotransplantatie (verplaatsen element)</a:t>
            </a:r>
          </a:p>
          <a:p>
            <a:pPr eaLnBrk="1" hangingPunct="1">
              <a:lnSpc>
                <a:spcPct val="90000"/>
              </a:lnSpc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Parodontale en (deels)prothetische behandelingen</a:t>
            </a:r>
            <a:endParaRPr lang="nl-NL" sz="2400" dirty="0">
              <a:effectLst/>
            </a:endParaRPr>
          </a:p>
          <a:p>
            <a:pPr eaLnBrk="1" hangingPunct="1">
              <a:lnSpc>
                <a:spcPct val="90000"/>
              </a:lnSpc>
              <a:defRPr/>
            </a:pPr>
            <a:endParaRPr lang="nl-NL" sz="2400" dirty="0">
              <a:effectLst/>
            </a:endParaRPr>
          </a:p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000" dirty="0">
              <a:effectLst/>
            </a:endParaRPr>
          </a:p>
          <a:p>
            <a:pPr marL="0" indent="0"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  <a:p>
            <a:pPr marL="0" indent="0"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  <a:p>
            <a:pPr marL="0" indent="0"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  <a:p>
            <a:pPr marL="0" indent="0"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430213"/>
            <a:ext cx="8229600" cy="1139825"/>
          </a:xfrm>
        </p:spPr>
        <p:txBody>
          <a:bodyPr/>
          <a:lstStyle/>
          <a:p>
            <a:pPr eaLnBrk="1" hangingPunct="1">
              <a:defRPr/>
            </a:pPr>
            <a:r>
              <a:rPr lang="nl-NL" dirty="0"/>
              <a:t>THK. Zorg voor jeugd tot 18 jaar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68760"/>
            <a:ext cx="8229600" cy="4862165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400" dirty="0">
              <a:effectLst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nl-NL" sz="2000" dirty="0">
                <a:effectLst/>
              </a:rPr>
              <a:t>Het bijslijpen en/of behandelen van een melkelement (code M05) </a:t>
            </a:r>
          </a:p>
          <a:p>
            <a:pPr marL="0" indent="0">
              <a:buFont typeface="Wingdings" panose="05000000000000000000" pitchFamily="2" charset="2"/>
              <a:buNone/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r>
              <a:rPr lang="nl-NL" sz="2000" dirty="0">
                <a:effectLst/>
              </a:rPr>
              <a:t>Behandelingen buiten reguliere openingstijden worden vergoed als de klacht niet tot de volgende werkdag kan wachten.</a:t>
            </a:r>
          </a:p>
          <a:p>
            <a:pPr marL="0" indent="0">
              <a:buNone/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r>
              <a:rPr lang="nl-NL" sz="2000" dirty="0">
                <a:effectLst/>
              </a:rPr>
              <a:t>Orthodontie en uitwendig bleken </a:t>
            </a: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r>
              <a:rPr lang="nl-NL" sz="2000" dirty="0">
                <a:effectLst/>
              </a:rPr>
              <a:t>Kroon- en Brugwerk, implantaten en gedeeltelijke prothese</a:t>
            </a: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r>
              <a:rPr lang="nl-NL" sz="2000" dirty="0">
                <a:effectLst/>
              </a:rPr>
              <a:t>per 1 jan. 2020 behandelen witte vlekken op glazuur (code M20 &amp; M21) </a:t>
            </a: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endParaRPr lang="nl-NL" sz="2000" dirty="0">
              <a:effectLst/>
            </a:endParaRPr>
          </a:p>
          <a:p>
            <a:pPr>
              <a:defRPr/>
            </a:pPr>
            <a:r>
              <a:rPr lang="nl-NL" sz="2000" dirty="0">
                <a:effectLst/>
              </a:rPr>
              <a:t> </a:t>
            </a:r>
          </a:p>
          <a:p>
            <a:pPr marL="0" indent="0"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  <a:p>
            <a:pPr marL="0" indent="0"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  <a:p>
            <a:pPr marL="0" indent="0"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  <a:p>
            <a:pPr marL="0" indent="0"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sz="24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430213"/>
            <a:ext cx="8229600" cy="1139825"/>
          </a:xfrm>
        </p:spPr>
        <p:txBody>
          <a:bodyPr/>
          <a:lstStyle/>
          <a:p>
            <a:pPr eaLnBrk="1" hangingPunct="1">
              <a:defRPr/>
            </a:pPr>
            <a:r>
              <a:rPr lang="nl-NL" dirty="0"/>
              <a:t>Niet vergoed tot 18 jaar</a:t>
            </a:r>
          </a:p>
        </p:txBody>
      </p:sp>
    </p:spTree>
    <p:extLst>
      <p:ext uri="{BB962C8B-B14F-4D97-AF65-F5344CB8AC3E}">
        <p14:creationId xmlns:p14="http://schemas.microsoft.com/office/powerpoint/2010/main" val="4521104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4852988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buNone/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Vergoeding Orthodontie, kroon-en brugwerk afhankelijk polis en zorgverzekeraar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Aanvraag machtiging OPG en 3</a:t>
            </a:r>
            <a:r>
              <a:rPr lang="nl-NL" sz="2400" baseline="30000" dirty="0"/>
              <a:t>e</a:t>
            </a:r>
            <a:r>
              <a:rPr lang="nl-NL" sz="2400" dirty="0"/>
              <a:t> en 4</a:t>
            </a:r>
            <a:r>
              <a:rPr lang="nl-NL" sz="2400" baseline="30000" dirty="0"/>
              <a:t>e</a:t>
            </a:r>
            <a:r>
              <a:rPr lang="nl-NL" sz="2400" dirty="0"/>
              <a:t> fluoride-applicatie binnen 1 kalenderjaar</a:t>
            </a:r>
          </a:p>
          <a:p>
            <a:pPr eaLnBrk="1" hangingPunct="1">
              <a:lnSpc>
                <a:spcPct val="90000"/>
              </a:lnSpc>
              <a:defRPr/>
            </a:pPr>
            <a:endParaRPr lang="nl-NL" dirty="0"/>
          </a:p>
          <a:p>
            <a:pPr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r>
              <a:rPr lang="nl-NL" sz="2400" dirty="0">
                <a:effectLst/>
              </a:rPr>
              <a:t>   Wie voor zijn 18e jaar een volledig frontelement verliest of bij wie een frontelement niet is aangelegd, kan die tot zijn 23e jaar laten vervangen met vergoeding vanuit de basisverzekering.</a:t>
            </a:r>
          </a:p>
          <a:p>
            <a:pPr eaLnBrk="1" hangingPunct="1">
              <a:lnSpc>
                <a:spcPct val="90000"/>
              </a:lnSpc>
              <a:buFont typeface="Wingdings" panose="05000000000000000000" pitchFamily="2" charset="2"/>
              <a:buNone/>
              <a:defRPr/>
            </a:pP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dirty="0"/>
              <a:t>THK. Zorg voor jeugd tot 18 jaar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17638"/>
            <a:ext cx="8229600" cy="5035698"/>
          </a:xfrm>
        </p:spPr>
        <p:txBody>
          <a:bodyPr/>
          <a:lstStyle/>
          <a:p>
            <a:pPr marL="0" indent="0" eaLnBrk="1" hangingPunct="1">
              <a:lnSpc>
                <a:spcPct val="80000"/>
              </a:lnSpc>
              <a:buNone/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400" dirty="0"/>
              <a:t>Uitneembare prothese voor de boven- en/of onderkaak (75 % vergoed)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400" dirty="0"/>
              <a:t>Uitneembare prothese voor de boven- en/of onderkaak op minimaal 2 implantaten (na machtiging)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400" dirty="0"/>
              <a:t>Reparatie en </a:t>
            </a:r>
            <a:r>
              <a:rPr lang="nl-NL" sz="2400" dirty="0" err="1"/>
              <a:t>rebasen</a:t>
            </a:r>
            <a:r>
              <a:rPr lang="nl-NL" sz="2400" dirty="0"/>
              <a:t> volledige prothese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400" dirty="0"/>
              <a:t>Chirurgische </a:t>
            </a:r>
            <a:r>
              <a:rPr lang="nl-NL" sz="2400" dirty="0" err="1"/>
              <a:t>thk</a:t>
            </a:r>
            <a:r>
              <a:rPr lang="nl-NL" sz="2400" dirty="0"/>
              <a:t>. hulp door een </a:t>
            </a:r>
            <a:r>
              <a:rPr lang="nl-NL" sz="2400" dirty="0" err="1"/>
              <a:t>geregistr</a:t>
            </a:r>
            <a:r>
              <a:rPr lang="nl-NL" sz="2400" dirty="0"/>
              <a:t>. Kaakchirurg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400" dirty="0"/>
              <a:t>Röntgenonderzoek voor </a:t>
            </a:r>
            <a:r>
              <a:rPr lang="nl-NL" sz="2400" dirty="0" err="1"/>
              <a:t>chir</a:t>
            </a:r>
            <a:r>
              <a:rPr lang="nl-NL" sz="2400" dirty="0"/>
              <a:t>. </a:t>
            </a:r>
            <a:r>
              <a:rPr lang="nl-NL" sz="2400" dirty="0" err="1"/>
              <a:t>thk</a:t>
            </a:r>
            <a:r>
              <a:rPr lang="nl-NL" sz="2400" dirty="0"/>
              <a:t>. hulp op verzoek van </a:t>
            </a:r>
            <a:r>
              <a:rPr lang="nl-NL" sz="2400" dirty="0" err="1"/>
              <a:t>geregistr</a:t>
            </a:r>
            <a:r>
              <a:rPr lang="nl-NL" sz="2400" dirty="0"/>
              <a:t>. kaakchirurg 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nl-NL" sz="2400" dirty="0">
                <a:effectLst/>
              </a:rPr>
              <a:t>Voor implantaat gedragen protheses voor de onderkaak gaat een eigen bijdrage gelden van 10% van de kosten;</a:t>
            </a:r>
          </a:p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nl-NL" sz="2400" dirty="0">
                <a:effectLst/>
              </a:rPr>
              <a:t>Voor een implantaat gedragen prothese op de bovenkaak gaat een eigen bijdrage gelden van 8% van de kosten</a:t>
            </a:r>
            <a:endParaRPr lang="nl-NL" sz="2400" dirty="0"/>
          </a:p>
          <a:p>
            <a:pPr eaLnBrk="1" hangingPunct="1">
              <a:lnSpc>
                <a:spcPct val="80000"/>
              </a:lnSpc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dirty="0"/>
              <a:t>Wat valt er onder de basisverzekering vanaf 18 jaar</a:t>
            </a:r>
          </a:p>
        </p:txBody>
      </p:sp>
    </p:spTree>
    <p:extLst>
      <p:ext uri="{BB962C8B-B14F-4D97-AF65-F5344CB8AC3E}">
        <p14:creationId xmlns:p14="http://schemas.microsoft.com/office/powerpoint/2010/main" val="86879608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Aanspraak op eigen bijdrage van € 385,00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400" dirty="0"/>
              <a:t>Geldt niet voor kinderen tot 18 jaar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Afweging tandarts verwijdering M3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nl-NL" dirty="0"/>
              <a:t>Doorverwijzen of zelf uitvoeren ?</a:t>
            </a:r>
          </a:p>
          <a:p>
            <a:pPr lvl="2" eaLnBrk="1" hangingPunct="1">
              <a:lnSpc>
                <a:spcPct val="80000"/>
              </a:lnSpc>
              <a:defRPr/>
            </a:pPr>
            <a:endParaRPr lang="nl-NL" dirty="0"/>
          </a:p>
          <a:p>
            <a:pPr lvl="2" eaLnBrk="1" hangingPunct="1">
              <a:lnSpc>
                <a:spcPct val="80000"/>
              </a:lnSpc>
              <a:defRPr/>
            </a:pPr>
            <a:r>
              <a:rPr lang="nl-NL" dirty="0">
                <a:effectLst/>
              </a:rPr>
              <a:t>chirurgische tandheelkundige hulp door een kaakchirurg en het daarbij horende röntgenonderzoek</a:t>
            </a:r>
            <a:endParaRPr lang="nl-NL" dirty="0"/>
          </a:p>
          <a:p>
            <a:pPr marL="914400" lvl="2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1600" dirty="0"/>
          </a:p>
          <a:p>
            <a:pPr lvl="4" eaLnBrk="1" hangingPunct="1">
              <a:lnSpc>
                <a:spcPct val="80000"/>
              </a:lnSpc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800" dirty="0"/>
          </a:p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nl-NL" sz="2000" dirty="0"/>
          </a:p>
          <a:p>
            <a:pPr eaLnBrk="1" hangingPunct="1">
              <a:lnSpc>
                <a:spcPct val="80000"/>
              </a:lnSpc>
              <a:defRPr/>
            </a:pPr>
            <a:endParaRPr lang="nl-NL" sz="20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dirty="0"/>
              <a:t>Verwijzing Kaakchirurgie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Globe">
  <a:themeElements>
    <a:clrScheme name="Globe 3">
      <a:dk1>
        <a:srgbClr val="003B76"/>
      </a:dk1>
      <a:lt1>
        <a:srgbClr val="FFFFFF"/>
      </a:lt1>
      <a:dk2>
        <a:srgbClr val="0066CC"/>
      </a:dk2>
      <a:lt2>
        <a:srgbClr val="CCECFF"/>
      </a:lt2>
      <a:accent1>
        <a:srgbClr val="33CCCC"/>
      </a:accent1>
      <a:accent2>
        <a:srgbClr val="66CCFF"/>
      </a:accent2>
      <a:accent3>
        <a:srgbClr val="AAB8E2"/>
      </a:accent3>
      <a:accent4>
        <a:srgbClr val="DADADA"/>
      </a:accent4>
      <a:accent5>
        <a:srgbClr val="ADE2E2"/>
      </a:accent5>
      <a:accent6>
        <a:srgbClr val="5CB9E7"/>
      </a:accent6>
      <a:hlink>
        <a:srgbClr val="FFFFCC"/>
      </a:hlink>
      <a:folHlink>
        <a:srgbClr val="FFCC66"/>
      </a:folHlink>
    </a:clrScheme>
    <a:fontScheme name="Globe">
      <a:majorFont>
        <a:latin typeface="Arial"/>
        <a:ea typeface=""/>
        <a:cs typeface=""/>
      </a:majorFont>
      <a:minorFont>
        <a:latin typeface="Verdana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Globe 1">
        <a:dk1>
          <a:srgbClr val="622100"/>
        </a:dk1>
        <a:lt1>
          <a:srgbClr val="FFFFFF"/>
        </a:lt1>
        <a:dk2>
          <a:srgbClr val="800000"/>
        </a:dk2>
        <a:lt2>
          <a:srgbClr val="FFFFCC"/>
        </a:lt2>
        <a:accent1>
          <a:srgbClr val="E42B00"/>
        </a:accent1>
        <a:accent2>
          <a:srgbClr val="996600"/>
        </a:accent2>
        <a:accent3>
          <a:srgbClr val="C0AAAA"/>
        </a:accent3>
        <a:accent4>
          <a:srgbClr val="DADADA"/>
        </a:accent4>
        <a:accent5>
          <a:srgbClr val="EFACAA"/>
        </a:accent5>
        <a:accent6>
          <a:srgbClr val="8A5C00"/>
        </a:accent6>
        <a:hlink>
          <a:srgbClr val="FADF6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2">
        <a:dk1>
          <a:srgbClr val="5F4545"/>
        </a:dk1>
        <a:lt1>
          <a:srgbClr val="FFFFFF"/>
        </a:lt1>
        <a:dk2>
          <a:srgbClr val="8F6969"/>
        </a:dk2>
        <a:lt2>
          <a:srgbClr val="FFFFCC"/>
        </a:lt2>
        <a:accent1>
          <a:srgbClr val="CC6600"/>
        </a:accent1>
        <a:accent2>
          <a:srgbClr val="924C0C"/>
        </a:accent2>
        <a:accent3>
          <a:srgbClr val="C6B9B9"/>
        </a:accent3>
        <a:accent4>
          <a:srgbClr val="DADADA"/>
        </a:accent4>
        <a:accent5>
          <a:srgbClr val="E2B8AA"/>
        </a:accent5>
        <a:accent6>
          <a:srgbClr val="84440A"/>
        </a:accent6>
        <a:hlink>
          <a:srgbClr val="CFD375"/>
        </a:hlink>
        <a:folHlink>
          <a:srgbClr val="98BB9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3">
        <a:dk1>
          <a:srgbClr val="003B76"/>
        </a:dk1>
        <a:lt1>
          <a:srgbClr val="FFFFFF"/>
        </a:lt1>
        <a:dk2>
          <a:srgbClr val="0066CC"/>
        </a:dk2>
        <a:lt2>
          <a:srgbClr val="CCECFF"/>
        </a:lt2>
        <a:accent1>
          <a:srgbClr val="33CCCC"/>
        </a:accent1>
        <a:accent2>
          <a:srgbClr val="66CCFF"/>
        </a:accent2>
        <a:accent3>
          <a:srgbClr val="AAB8E2"/>
        </a:accent3>
        <a:accent4>
          <a:srgbClr val="DADADA"/>
        </a:accent4>
        <a:accent5>
          <a:srgbClr val="ADE2E2"/>
        </a:accent5>
        <a:accent6>
          <a:srgbClr val="5CB9E7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4">
        <a:dk1>
          <a:srgbClr val="005856"/>
        </a:dk1>
        <a:lt1>
          <a:srgbClr val="FFFFFF"/>
        </a:lt1>
        <a:dk2>
          <a:srgbClr val="008080"/>
        </a:dk2>
        <a:lt2>
          <a:srgbClr val="FFFFCC"/>
        </a:lt2>
        <a:accent1>
          <a:srgbClr val="0099CC"/>
        </a:accent1>
        <a:accent2>
          <a:srgbClr val="00CCFF"/>
        </a:accent2>
        <a:accent3>
          <a:srgbClr val="AAC0C0"/>
        </a:accent3>
        <a:accent4>
          <a:srgbClr val="DADADA"/>
        </a:accent4>
        <a:accent5>
          <a:srgbClr val="AACAE2"/>
        </a:accent5>
        <a:accent6>
          <a:srgbClr val="00B9E7"/>
        </a:accent6>
        <a:hlink>
          <a:srgbClr val="1ACE9F"/>
        </a:hlink>
        <a:folHlink>
          <a:srgbClr val="948CCE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5">
        <a:dk1>
          <a:srgbClr val="3C5436"/>
        </a:dk1>
        <a:lt1>
          <a:srgbClr val="FFFFFF"/>
        </a:lt1>
        <a:dk2>
          <a:srgbClr val="5F8656"/>
        </a:dk2>
        <a:lt2>
          <a:srgbClr val="D6D8C0"/>
        </a:lt2>
        <a:accent1>
          <a:srgbClr val="61733D"/>
        </a:accent1>
        <a:accent2>
          <a:srgbClr val="324A39"/>
        </a:accent2>
        <a:accent3>
          <a:srgbClr val="B6C3B4"/>
        </a:accent3>
        <a:accent4>
          <a:srgbClr val="DADADA"/>
        </a:accent4>
        <a:accent5>
          <a:srgbClr val="B7BCAF"/>
        </a:accent5>
        <a:accent6>
          <a:srgbClr val="2C4233"/>
        </a:accent6>
        <a:hlink>
          <a:srgbClr val="73D588"/>
        </a:hlink>
        <a:folHlink>
          <a:srgbClr val="6F99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6">
        <a:dk1>
          <a:srgbClr val="5B7B65"/>
        </a:dk1>
        <a:lt1>
          <a:srgbClr val="FFFFFF"/>
        </a:lt1>
        <a:dk2>
          <a:srgbClr val="9ABE9D"/>
        </a:dk2>
        <a:lt2>
          <a:srgbClr val="336600"/>
        </a:lt2>
        <a:accent1>
          <a:srgbClr val="00CC66"/>
        </a:accent1>
        <a:accent2>
          <a:srgbClr val="4E7050"/>
        </a:accent2>
        <a:accent3>
          <a:srgbClr val="CADBCC"/>
        </a:accent3>
        <a:accent4>
          <a:srgbClr val="DADADA"/>
        </a:accent4>
        <a:accent5>
          <a:srgbClr val="AAE2B8"/>
        </a:accent5>
        <a:accent6>
          <a:srgbClr val="466548"/>
        </a:accent6>
        <a:hlink>
          <a:srgbClr val="FFFFCC"/>
        </a:hlink>
        <a:folHlink>
          <a:srgbClr val="9CE8A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7">
        <a:dk1>
          <a:srgbClr val="4C4E44"/>
        </a:dk1>
        <a:lt1>
          <a:srgbClr val="FFFFFF"/>
        </a:lt1>
        <a:dk2>
          <a:srgbClr val="686B5D"/>
        </a:dk2>
        <a:lt2>
          <a:srgbClr val="D6D5C6"/>
        </a:lt2>
        <a:accent1>
          <a:srgbClr val="898D79"/>
        </a:accent1>
        <a:accent2>
          <a:srgbClr val="4D4F45"/>
        </a:accent2>
        <a:accent3>
          <a:srgbClr val="B9BAB6"/>
        </a:accent3>
        <a:accent4>
          <a:srgbClr val="DADADA"/>
        </a:accent4>
        <a:accent5>
          <a:srgbClr val="C4C5BE"/>
        </a:accent5>
        <a:accent6>
          <a:srgbClr val="45473E"/>
        </a:accent6>
        <a:hlink>
          <a:srgbClr val="58BE67"/>
        </a:hlink>
        <a:folHlink>
          <a:srgbClr val="C0C64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8">
        <a:dk1>
          <a:srgbClr val="000000"/>
        </a:dk1>
        <a:lt1>
          <a:srgbClr val="FFFFDD"/>
        </a:lt1>
        <a:dk2>
          <a:srgbClr val="000000"/>
        </a:dk2>
        <a:lt2>
          <a:srgbClr val="98977A"/>
        </a:lt2>
        <a:accent1>
          <a:srgbClr val="BDCDA7"/>
        </a:accent1>
        <a:accent2>
          <a:srgbClr val="A0D060"/>
        </a:accent2>
        <a:accent3>
          <a:srgbClr val="FFFFEB"/>
        </a:accent3>
        <a:accent4>
          <a:srgbClr val="000000"/>
        </a:accent4>
        <a:accent5>
          <a:srgbClr val="DBE3D0"/>
        </a:accent5>
        <a:accent6>
          <a:srgbClr val="91BC56"/>
        </a:accent6>
        <a:hlink>
          <a:srgbClr val="FADD4E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BF3FBB69887B44E8013FD2ECACCFA79" ma:contentTypeVersion="9" ma:contentTypeDescription="Een nieuw document maken." ma:contentTypeScope="" ma:versionID="1b45e85e7cf0b2f5d312764c80bb3b65">
  <xsd:schema xmlns:xsd="http://www.w3.org/2001/XMLSchema" xmlns:xs="http://www.w3.org/2001/XMLSchema" xmlns:p="http://schemas.microsoft.com/office/2006/metadata/properties" xmlns:ns2="06f2713d-9af9-4761-9453-5da2c7a8af77" xmlns:ns3="6f9cfc15-9b10-4cea-a82d-679a6651b6f9" targetNamespace="http://schemas.microsoft.com/office/2006/metadata/properties" ma:root="true" ma:fieldsID="47b3a998abfca38d00ccf5f3dbb36f9a" ns2:_="" ns3:_="">
    <xsd:import namespace="06f2713d-9af9-4761-9453-5da2c7a8af77"/>
    <xsd:import namespace="6f9cfc15-9b10-4cea-a82d-679a6651b6f9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2:LastSharedByUser" minOccurs="0"/>
                <xsd:element ref="ns2:LastSharedByTime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_Flow_Signoff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6f2713d-9af9-4761-9453-5da2c7a8af77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LastSharedByUser" ma:index="10" nillable="true" ma:displayName="Laatst gedeeld, per gebruiker" ma:description="" ma:internalName="LastSharedByUser" ma:readOnly="true">
      <xsd:simpleType>
        <xsd:restriction base="dms:Note">
          <xsd:maxLength value="255"/>
        </xsd:restriction>
      </xsd:simpleType>
    </xsd:element>
    <xsd:element name="LastSharedByTime" ma:index="11" nillable="true" ma:displayName="Laatst gedeeld, per tijdstip" ma:description="" ma:internalName="LastSharedByTime" ma:readOnly="true">
      <xsd:simpleType>
        <xsd:restriction base="dms:DateTim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f9cfc15-9b10-4cea-a82d-679a6651b6f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2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3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_Flow_SignoffStatus" ma:index="16" nillable="true" ma:displayName="Afmeldingsstatus" ma:internalName="_x0024_Resources_x003a_core_x002c_Signoff_Status_x003b_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6f9cfc15-9b10-4cea-a82d-679a6651b6f9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7192B9C-BB1B-4ECE-89D9-34FBB3AA379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6f2713d-9af9-4761-9453-5da2c7a8af77"/>
    <ds:schemaRef ds:uri="6f9cfc15-9b10-4cea-a82d-679a6651b6f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7CFB93A-E04E-417E-A856-A59A03991568}">
  <ds:schemaRefs>
    <ds:schemaRef ds:uri="06f2713d-9af9-4761-9453-5da2c7a8af77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6f9cfc15-9b10-4cea-a82d-679a6651b6f9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0CC4004E-FFB4-4176-99A5-3BC4F4E5E4F5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Globe</Template>
  <TotalTime>1048</TotalTime>
  <Words>593</Words>
  <Application>Microsoft Office PowerPoint</Application>
  <PresentationFormat>Diavoorstelling (4:3)</PresentationFormat>
  <Paragraphs>170</Paragraphs>
  <Slides>13</Slides>
  <Notes>2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8" baseType="lpstr">
      <vt:lpstr>Arial</vt:lpstr>
      <vt:lpstr>Calibri</vt:lpstr>
      <vt:lpstr>Verdana</vt:lpstr>
      <vt:lpstr>Wingdings</vt:lpstr>
      <vt:lpstr>Globe</vt:lpstr>
      <vt:lpstr>Tandheelkundige Administratie</vt:lpstr>
      <vt:lpstr>Taken van de tandartsassistent:</vt:lpstr>
      <vt:lpstr> De Zorgverzekeringswet 2006 het zorgstelsel  </vt:lpstr>
      <vt:lpstr>Zorgverzekering in NL</vt:lpstr>
      <vt:lpstr>THK. Zorg voor jeugd tot 18 jaar</vt:lpstr>
      <vt:lpstr>Niet vergoed tot 18 jaar</vt:lpstr>
      <vt:lpstr>THK. Zorg voor jeugd tot 18 jaar</vt:lpstr>
      <vt:lpstr>Wat valt er onder de basisverzekering vanaf 18 jaar</vt:lpstr>
      <vt:lpstr>Verwijzing Kaakchirurgie </vt:lpstr>
      <vt:lpstr>Tandheelkundige zorg in NL</vt:lpstr>
      <vt:lpstr>Tarievenstelsel voor de  Tandheelkundige zorg </vt:lpstr>
      <vt:lpstr>Tarievenstelsel voor de  Tandheelkundige zorg </vt:lpstr>
      <vt:lpstr>Tarievenstelsel voor de  Tandheelkundige zorg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Protheses en frames</dc:title>
  <dc:creator>Maria</dc:creator>
  <cp:lastModifiedBy>Jacquelien Birza - Holthof</cp:lastModifiedBy>
  <cp:revision>47</cp:revision>
  <dcterms:created xsi:type="dcterms:W3CDTF">2010-12-01T17:37:10Z</dcterms:created>
  <dcterms:modified xsi:type="dcterms:W3CDTF">2021-11-15T13:14:19Z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0x010100ABF3FBB69887B44E8013FD2ECACCFA79</vt:lpwstr>
  </property>
</Properties>
</file>

<file path=docProps/thumbnail.jpeg>
</file>