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1" r:id="rId3"/>
    <p:sldId id="265" r:id="rId4"/>
    <p:sldId id="262" r:id="rId5"/>
    <p:sldId id="263" r:id="rId6"/>
    <p:sldId id="264" r:id="rId7"/>
    <p:sldId id="266" r:id="rId8"/>
    <p:sldId id="267" r:id="rId9"/>
    <p:sldId id="258" r:id="rId10"/>
    <p:sldId id="257" r:id="rId11"/>
    <p:sldId id="268" r:id="rId12"/>
    <p:sldId id="260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chelon, I (Ilse)" initials="AI(" lastIdx="1" clrIdx="0">
    <p:extLst>
      <p:ext uri="{19B8F6BF-5375-455C-9EA6-DF929625EA0E}">
        <p15:presenceInfo xmlns:p15="http://schemas.microsoft.com/office/powerpoint/2012/main" userId="Anchelon, I (Ilse)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chelon, I (Ilse)" userId="S::i.anchelon@hethooghuis.nl::40ca6982-1151-4717-9e93-d5f51da0b7a0" providerId="AD" clId="Web-{3B6BE70A-BC4E-DCD4-CF3F-F0A4F248088A}"/>
    <pc:docChg chg="addSld delSld modSld sldOrd">
      <pc:chgData name="Anchelon, I (Ilse)" userId="S::i.anchelon@hethooghuis.nl::40ca6982-1151-4717-9e93-d5f51da0b7a0" providerId="AD" clId="Web-{3B6BE70A-BC4E-DCD4-CF3F-F0A4F248088A}" dt="2018-10-29T13:34:00.990" v="14"/>
      <pc:docMkLst>
        <pc:docMk/>
      </pc:docMkLst>
      <pc:sldChg chg="del">
        <pc:chgData name="Anchelon, I (Ilse)" userId="S::i.anchelon@hethooghuis.nl::40ca6982-1151-4717-9e93-d5f51da0b7a0" providerId="AD" clId="Web-{3B6BE70A-BC4E-DCD4-CF3F-F0A4F248088A}" dt="2018-10-29T13:34:00.990" v="14"/>
        <pc:sldMkLst>
          <pc:docMk/>
          <pc:sldMk cId="903273857" sldId="259"/>
        </pc:sldMkLst>
      </pc:sldChg>
      <pc:sldChg chg="modSp">
        <pc:chgData name="Anchelon, I (Ilse)" userId="S::i.anchelon@hethooghuis.nl::40ca6982-1151-4717-9e93-d5f51da0b7a0" providerId="AD" clId="Web-{3B6BE70A-BC4E-DCD4-CF3F-F0A4F248088A}" dt="2018-10-29T07:32:02.503" v="10" actId="20577"/>
        <pc:sldMkLst>
          <pc:docMk/>
          <pc:sldMk cId="953028485" sldId="264"/>
        </pc:sldMkLst>
        <pc:spChg chg="mod">
          <ac:chgData name="Anchelon, I (Ilse)" userId="S::i.anchelon@hethooghuis.nl::40ca6982-1151-4717-9e93-d5f51da0b7a0" providerId="AD" clId="Web-{3B6BE70A-BC4E-DCD4-CF3F-F0A4F248088A}" dt="2018-10-29T07:32:02.503" v="10" actId="20577"/>
          <ac:spMkLst>
            <pc:docMk/>
            <pc:sldMk cId="953028485" sldId="264"/>
            <ac:spMk id="2" creationId="{00000000-0000-0000-0000-000000000000}"/>
          </ac:spMkLst>
        </pc:spChg>
      </pc:sldChg>
      <pc:sldChg chg="add ord replId">
        <pc:chgData name="Anchelon, I (Ilse)" userId="S::i.anchelon@hethooghuis.nl::40ca6982-1151-4717-9e93-d5f51da0b7a0" providerId="AD" clId="Web-{3B6BE70A-BC4E-DCD4-CF3F-F0A4F248088A}" dt="2018-10-29T13:33:58.006" v="13"/>
        <pc:sldMkLst>
          <pc:docMk/>
          <pc:sldMk cId="3904998623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D14F590-C295-4F8D-A5D3-2442C10CBB16}" type="datetimeFigureOut">
              <a:rPr lang="nl-NL" smtClean="0"/>
              <a:t>15-11-2018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2DC065C-CC52-4944-98A6-7AC202044359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10773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4F590-C295-4F8D-A5D3-2442C10CBB16}" type="datetimeFigureOut">
              <a:rPr lang="nl-NL" smtClean="0"/>
              <a:t>15-11-2018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065C-CC52-4944-98A6-7AC2020443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6088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4F590-C295-4F8D-A5D3-2442C10CBB16}" type="datetimeFigureOut">
              <a:rPr lang="nl-NL" smtClean="0"/>
              <a:t>15-11-2018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065C-CC52-4944-98A6-7AC2020443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1588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4F590-C295-4F8D-A5D3-2442C10CBB16}" type="datetimeFigureOut">
              <a:rPr lang="nl-NL" smtClean="0"/>
              <a:t>15-11-2018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065C-CC52-4944-98A6-7AC2020443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654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D14F590-C295-4F8D-A5D3-2442C10CBB16}" type="datetimeFigureOut">
              <a:rPr lang="nl-NL" smtClean="0"/>
              <a:t>15-11-2018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2DC065C-CC52-4944-98A6-7AC202044359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0513186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4F590-C295-4F8D-A5D3-2442C10CBB16}" type="datetimeFigureOut">
              <a:rPr lang="nl-NL" smtClean="0"/>
              <a:t>15-11-2018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065C-CC52-4944-98A6-7AC2020443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715233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4F590-C295-4F8D-A5D3-2442C10CBB16}" type="datetimeFigureOut">
              <a:rPr lang="nl-NL" smtClean="0"/>
              <a:t>15-11-2018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065C-CC52-4944-98A6-7AC2020443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770481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4F590-C295-4F8D-A5D3-2442C10CBB16}" type="datetimeFigureOut">
              <a:rPr lang="nl-NL" smtClean="0"/>
              <a:t>15-11-2018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065C-CC52-4944-98A6-7AC2020443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55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4F590-C295-4F8D-A5D3-2442C10CBB16}" type="datetimeFigureOut">
              <a:rPr lang="nl-NL" smtClean="0"/>
              <a:t>15-11-2018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065C-CC52-4944-98A6-7AC2020443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06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CD14F590-C295-4F8D-A5D3-2442C10CBB16}" type="datetimeFigureOut">
              <a:rPr lang="nl-NL" smtClean="0"/>
              <a:t>15-11-2018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E2DC065C-CC52-4944-98A6-7AC202044359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246699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CD14F590-C295-4F8D-A5D3-2442C10CBB16}" type="datetimeFigureOut">
              <a:rPr lang="nl-NL" smtClean="0"/>
              <a:t>15-11-2018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E2DC065C-CC52-4944-98A6-7AC2020443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296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D14F590-C295-4F8D-A5D3-2442C10CBB16}" type="datetimeFigureOut">
              <a:rPr lang="nl-NL" smtClean="0"/>
              <a:t>15-11-2018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2DC065C-CC52-4944-98A6-7AC202044359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93779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Good</a:t>
            </a:r>
            <a:r>
              <a:rPr lang="nl-NL" dirty="0"/>
              <a:t/>
            </a:r>
            <a:br>
              <a:rPr lang="nl-NL" dirty="0"/>
            </a:br>
            <a:r>
              <a:rPr lang="nl-NL" dirty="0" err="1" smtClean="0"/>
              <a:t>to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dirty="0" err="1" smtClean="0"/>
              <a:t>know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Leerjaar 3, </a:t>
            </a:r>
            <a:br>
              <a:rPr lang="nl-NL" dirty="0" smtClean="0">
                <a:solidFill>
                  <a:schemeClr val="bg1"/>
                </a:solidFill>
              </a:rPr>
            </a:br>
            <a:r>
              <a:rPr lang="nl-NL" dirty="0" smtClean="0">
                <a:solidFill>
                  <a:schemeClr val="bg1"/>
                </a:solidFill>
              </a:rPr>
              <a:t>VMBO - basisberoepsgerichte leerweg, </a:t>
            </a:r>
            <a:br>
              <a:rPr lang="nl-NL" dirty="0" smtClean="0">
                <a:solidFill>
                  <a:schemeClr val="bg1"/>
                </a:solidFill>
              </a:rPr>
            </a:br>
            <a:r>
              <a:rPr lang="nl-NL" dirty="0" smtClean="0">
                <a:solidFill>
                  <a:schemeClr val="bg1"/>
                </a:solidFill>
              </a:rPr>
              <a:t>koersklas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972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Rules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game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The teacher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ask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questions</a:t>
            </a:r>
            <a:r>
              <a:rPr lang="nl-NL" dirty="0"/>
              <a:t> like “have </a:t>
            </a:r>
            <a:r>
              <a:rPr lang="nl-NL" dirty="0" err="1"/>
              <a:t>you</a:t>
            </a:r>
            <a:r>
              <a:rPr lang="nl-NL" dirty="0"/>
              <a:t> ever….?”</a:t>
            </a:r>
          </a:p>
          <a:p>
            <a:r>
              <a:rPr lang="nl-NL" dirty="0" err="1"/>
              <a:t>If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answer</a:t>
            </a:r>
            <a:r>
              <a:rPr lang="nl-NL" dirty="0"/>
              <a:t> is YES. </a:t>
            </a:r>
            <a:r>
              <a:rPr lang="nl-NL" dirty="0" err="1"/>
              <a:t>Please</a:t>
            </a:r>
            <a:r>
              <a:rPr lang="nl-NL" dirty="0"/>
              <a:t> </a:t>
            </a:r>
            <a:r>
              <a:rPr lang="nl-NL" dirty="0" err="1"/>
              <a:t>remain</a:t>
            </a:r>
            <a:r>
              <a:rPr lang="nl-NL" dirty="0"/>
              <a:t> standing.</a:t>
            </a:r>
          </a:p>
          <a:p>
            <a:r>
              <a:rPr lang="nl-NL" dirty="0" err="1"/>
              <a:t>If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answer</a:t>
            </a:r>
            <a:r>
              <a:rPr lang="nl-NL" dirty="0"/>
              <a:t> is NO. </a:t>
            </a:r>
            <a:r>
              <a:rPr lang="nl-NL" dirty="0" err="1"/>
              <a:t>Please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down.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err="1"/>
              <a:t>Once</a:t>
            </a:r>
            <a:r>
              <a:rPr lang="nl-NL" dirty="0"/>
              <a:t> </a:t>
            </a:r>
            <a:r>
              <a:rPr lang="nl-NL" dirty="0" err="1"/>
              <a:t>there</a:t>
            </a:r>
            <a:r>
              <a:rPr lang="nl-NL" dirty="0"/>
              <a:t> are </a:t>
            </a:r>
            <a:r>
              <a:rPr lang="nl-NL" dirty="0" err="1"/>
              <a:t>students</a:t>
            </a:r>
            <a:r>
              <a:rPr lang="nl-NL" dirty="0"/>
              <a:t> </a:t>
            </a:r>
            <a:r>
              <a:rPr lang="nl-NL" dirty="0" err="1"/>
              <a:t>sitting</a:t>
            </a:r>
            <a:r>
              <a:rPr lang="nl-NL" dirty="0"/>
              <a:t> down, </a:t>
            </a:r>
            <a:r>
              <a:rPr lang="nl-NL" dirty="0" err="1"/>
              <a:t>the</a:t>
            </a:r>
            <a:r>
              <a:rPr lang="nl-NL" dirty="0"/>
              <a:t> teacher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ask</a:t>
            </a:r>
            <a:r>
              <a:rPr lang="nl-NL" dirty="0"/>
              <a:t> </a:t>
            </a:r>
            <a:r>
              <a:rPr lang="nl-NL" dirty="0" err="1"/>
              <a:t>them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form </a:t>
            </a:r>
            <a:r>
              <a:rPr lang="nl-NL" dirty="0" err="1"/>
              <a:t>sentences</a:t>
            </a:r>
            <a:r>
              <a:rPr lang="nl-NL" dirty="0"/>
              <a:t> like:</a:t>
            </a:r>
            <a:br>
              <a:rPr lang="nl-NL" dirty="0"/>
            </a:br>
            <a:r>
              <a:rPr lang="nl-NL" dirty="0"/>
              <a:t>“I have never been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United </a:t>
            </a:r>
            <a:r>
              <a:rPr lang="nl-NL" dirty="0" err="1"/>
              <a:t>States</a:t>
            </a:r>
            <a:r>
              <a:rPr lang="nl-NL" dirty="0"/>
              <a:t> of America”</a:t>
            </a:r>
            <a:br>
              <a:rPr lang="nl-NL" dirty="0"/>
            </a:br>
            <a:r>
              <a:rPr lang="nl-NL" dirty="0"/>
              <a:t>“I have </a:t>
            </a:r>
            <a:r>
              <a:rPr lang="nl-NL" dirty="0" err="1"/>
              <a:t>lived</a:t>
            </a:r>
            <a:r>
              <a:rPr lang="nl-NL" dirty="0"/>
              <a:t> in Nijmegen </a:t>
            </a:r>
            <a:r>
              <a:rPr lang="nl-NL" dirty="0" err="1"/>
              <a:t>for</a:t>
            </a:r>
            <a:r>
              <a:rPr lang="nl-NL" dirty="0"/>
              <a:t> over ten </a:t>
            </a:r>
            <a:r>
              <a:rPr lang="nl-NL" dirty="0" err="1"/>
              <a:t>years</a:t>
            </a:r>
            <a:r>
              <a:rPr lang="nl-NL" dirty="0"/>
              <a:t>”. </a:t>
            </a:r>
          </a:p>
        </p:txBody>
      </p:sp>
    </p:spTree>
    <p:extLst>
      <p:ext uri="{BB962C8B-B14F-4D97-AF65-F5344CB8AC3E}">
        <p14:creationId xmlns:p14="http://schemas.microsoft.com/office/powerpoint/2010/main" val="118275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Have </a:t>
            </a:r>
            <a:br>
              <a:rPr lang="nl-NL" dirty="0"/>
            </a:br>
            <a:r>
              <a:rPr lang="nl-NL" dirty="0" err="1"/>
              <a:t>you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ever?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November 2018</a:t>
            </a:r>
            <a:br>
              <a:rPr lang="nl-NL" dirty="0"/>
            </a:br>
            <a:r>
              <a:rPr lang="nl-NL" dirty="0"/>
              <a:t>VMBO 3 b</a:t>
            </a:r>
          </a:p>
        </p:txBody>
      </p:sp>
    </p:spTree>
    <p:extLst>
      <p:ext uri="{BB962C8B-B14F-4D97-AF65-F5344CB8AC3E}">
        <p14:creationId xmlns:p14="http://schemas.microsoft.com/office/powerpoint/2010/main" val="3904998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2325190"/>
            <a:ext cx="10178322" cy="3593591"/>
          </a:xfrm>
        </p:spPr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788" y="70091"/>
            <a:ext cx="5081452" cy="678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894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Prince Harry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Meghan</a:t>
            </a:r>
            <a:r>
              <a:rPr lang="nl-NL" dirty="0"/>
              <a:t> </a:t>
            </a:r>
            <a:r>
              <a:rPr lang="nl-NL" dirty="0" err="1"/>
              <a:t>Markle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They</a:t>
            </a:r>
            <a:r>
              <a:rPr lang="nl-NL" dirty="0"/>
              <a:t> met in 2016.</a:t>
            </a:r>
          </a:p>
          <a:p>
            <a:r>
              <a:rPr lang="nl-NL" dirty="0" err="1"/>
              <a:t>They</a:t>
            </a:r>
            <a:r>
              <a:rPr lang="nl-NL" dirty="0"/>
              <a:t> have </a:t>
            </a:r>
            <a:r>
              <a:rPr lang="nl-NL"/>
              <a:t>been in love </a:t>
            </a:r>
            <a:r>
              <a:rPr lang="nl-NL" dirty="0" err="1"/>
              <a:t>since</a:t>
            </a:r>
            <a:r>
              <a:rPr lang="nl-NL" dirty="0"/>
              <a:t> 2016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The wedding </a:t>
            </a:r>
            <a:r>
              <a:rPr lang="nl-NL" dirty="0" err="1"/>
              <a:t>took</a:t>
            </a:r>
            <a:r>
              <a:rPr lang="nl-NL" dirty="0"/>
              <a:t> </a:t>
            </a:r>
            <a:r>
              <a:rPr lang="nl-NL" dirty="0" err="1"/>
              <a:t>place</a:t>
            </a:r>
            <a:r>
              <a:rPr lang="nl-NL" dirty="0"/>
              <a:t> in May.</a:t>
            </a:r>
          </a:p>
          <a:p>
            <a:r>
              <a:rPr lang="nl-NL" dirty="0" err="1"/>
              <a:t>They</a:t>
            </a:r>
            <a:r>
              <a:rPr lang="nl-NL" dirty="0"/>
              <a:t> have been a </a:t>
            </a:r>
            <a:r>
              <a:rPr lang="nl-NL" dirty="0" err="1"/>
              <a:t>married</a:t>
            </a:r>
            <a:r>
              <a:rPr lang="nl-NL" dirty="0"/>
              <a:t> </a:t>
            </a:r>
            <a:r>
              <a:rPr lang="nl-NL" dirty="0" err="1"/>
              <a:t>couple</a:t>
            </a:r>
            <a:r>
              <a:rPr lang="nl-NL" dirty="0"/>
              <a:t> </a:t>
            </a:r>
            <a:r>
              <a:rPr lang="nl-NL" dirty="0" err="1"/>
              <a:t>since</a:t>
            </a:r>
            <a:r>
              <a:rPr lang="nl-NL" dirty="0"/>
              <a:t> last May</a:t>
            </a:r>
          </a:p>
        </p:txBody>
      </p:sp>
      <p:pic>
        <p:nvPicPr>
          <p:cNvPr id="8" name="Picture 2" descr="Afbeeldingsresultaat voor Meghan and Har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149" y="1300464"/>
            <a:ext cx="5232851" cy="29434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46886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Prince Harry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Meghan</a:t>
            </a:r>
            <a:r>
              <a:rPr lang="nl-NL" dirty="0"/>
              <a:t> </a:t>
            </a:r>
            <a:r>
              <a:rPr lang="nl-NL" dirty="0" err="1"/>
              <a:t>Markle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They</a:t>
            </a:r>
            <a:r>
              <a:rPr lang="nl-NL" dirty="0"/>
              <a:t> met in 2016.</a:t>
            </a:r>
          </a:p>
          <a:p>
            <a:r>
              <a:rPr lang="nl-NL" dirty="0" err="1"/>
              <a:t>They</a:t>
            </a:r>
            <a:r>
              <a:rPr lang="nl-NL" dirty="0"/>
              <a:t> have been in love </a:t>
            </a:r>
            <a:r>
              <a:rPr lang="nl-NL" dirty="0" err="1"/>
              <a:t>since</a:t>
            </a:r>
            <a:r>
              <a:rPr lang="nl-NL" dirty="0"/>
              <a:t> 2016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The wedding </a:t>
            </a:r>
            <a:r>
              <a:rPr lang="nl-NL" dirty="0" err="1"/>
              <a:t>took</a:t>
            </a:r>
            <a:r>
              <a:rPr lang="nl-NL" dirty="0"/>
              <a:t> </a:t>
            </a:r>
            <a:r>
              <a:rPr lang="nl-NL" dirty="0" err="1"/>
              <a:t>place</a:t>
            </a:r>
            <a:r>
              <a:rPr lang="nl-NL" dirty="0"/>
              <a:t> in May.</a:t>
            </a:r>
          </a:p>
          <a:p>
            <a:r>
              <a:rPr lang="nl-NL" dirty="0" err="1"/>
              <a:t>They</a:t>
            </a:r>
            <a:r>
              <a:rPr lang="nl-NL" dirty="0"/>
              <a:t> have been a </a:t>
            </a:r>
            <a:r>
              <a:rPr lang="nl-NL" dirty="0" err="1"/>
              <a:t>married</a:t>
            </a:r>
            <a:r>
              <a:rPr lang="nl-NL" dirty="0"/>
              <a:t> </a:t>
            </a:r>
            <a:r>
              <a:rPr lang="nl-NL" dirty="0" err="1"/>
              <a:t>couple</a:t>
            </a:r>
            <a:r>
              <a:rPr lang="nl-NL" dirty="0"/>
              <a:t> </a:t>
            </a:r>
            <a:r>
              <a:rPr lang="nl-NL" dirty="0" err="1"/>
              <a:t>since</a:t>
            </a:r>
            <a:r>
              <a:rPr lang="nl-NL" dirty="0"/>
              <a:t> last May</a:t>
            </a:r>
          </a:p>
        </p:txBody>
      </p:sp>
      <p:pic>
        <p:nvPicPr>
          <p:cNvPr id="8" name="Picture 2" descr="Afbeeldingsresultaat voor Meghan and Har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149" y="1300464"/>
            <a:ext cx="5232851" cy="29434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Rechthoek 2"/>
          <p:cNvSpPr/>
          <p:nvPr/>
        </p:nvSpPr>
        <p:spPr>
          <a:xfrm>
            <a:off x="1355109" y="5103674"/>
            <a:ext cx="1007489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Wat is het verschil tussen deze zinnen?</a:t>
            </a:r>
          </a:p>
        </p:txBody>
      </p:sp>
    </p:spTree>
    <p:extLst>
      <p:ext uri="{BB962C8B-B14F-4D97-AF65-F5344CB8AC3E}">
        <p14:creationId xmlns:p14="http://schemas.microsoft.com/office/powerpoint/2010/main" val="3333283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Present perfect</a:t>
            </a:r>
            <a:br>
              <a:rPr lang="nl-NL" dirty="0"/>
            </a:br>
            <a:r>
              <a:rPr lang="nl-NL" dirty="0"/>
              <a:t>- voltooid tegenwoordige tijd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Wanneer gebruik je deze vorm?</a:t>
            </a:r>
          </a:p>
          <a:p>
            <a:endParaRPr lang="nl-NL" dirty="0"/>
          </a:p>
          <a:p>
            <a:r>
              <a:rPr lang="nl-NL" dirty="0"/>
              <a:t>May 2018									</a:t>
            </a:r>
            <a:r>
              <a:rPr lang="nl-NL" dirty="0" err="1"/>
              <a:t>Now</a:t>
            </a:r>
            <a:r>
              <a:rPr lang="nl-NL" dirty="0"/>
              <a:t> </a:t>
            </a:r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2664823" y="3455505"/>
            <a:ext cx="7680960" cy="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678" y="3866992"/>
            <a:ext cx="3227342" cy="2817654"/>
          </a:xfrm>
          <a:prstGeom prst="rect">
            <a:avLst/>
          </a:prstGeom>
        </p:spPr>
      </p:pic>
      <p:pic>
        <p:nvPicPr>
          <p:cNvPr id="4100" name="Picture 4" descr="Afbeeldingsresultaat voor harry meghan expec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0124" y="3866992"/>
            <a:ext cx="2038985" cy="272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hoek 8"/>
          <p:cNvSpPr/>
          <p:nvPr/>
        </p:nvSpPr>
        <p:spPr>
          <a:xfrm>
            <a:off x="4661532" y="3690640"/>
            <a:ext cx="394608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2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Started</a:t>
            </a:r>
            <a:r>
              <a:rPr lang="nl-NL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in </a:t>
            </a:r>
            <a:r>
              <a:rPr lang="nl-NL" sz="32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the</a:t>
            </a:r>
            <a:r>
              <a:rPr lang="nl-NL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past, </a:t>
            </a:r>
            <a:br>
              <a:rPr lang="nl-NL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nl-NL" sz="32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still</a:t>
            </a:r>
            <a:r>
              <a:rPr lang="nl-NL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nl-NL" sz="32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going</a:t>
            </a:r>
            <a:r>
              <a:rPr lang="nl-NL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on</a:t>
            </a:r>
          </a:p>
        </p:txBody>
      </p:sp>
    </p:spTree>
    <p:extLst>
      <p:ext uri="{BB962C8B-B14F-4D97-AF65-F5344CB8AC3E}">
        <p14:creationId xmlns:p14="http://schemas.microsoft.com/office/powerpoint/2010/main" val="924685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Wanneer gebruik je de Present </a:t>
            </a:r>
            <a:r>
              <a:rPr lang="nl-NL" dirty="0" err="1"/>
              <a:t>PErfect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1108"/>
          <a:stretch/>
        </p:blipFill>
        <p:spPr>
          <a:xfrm>
            <a:off x="1867989" y="2422600"/>
            <a:ext cx="8373292" cy="41302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722270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Wanneer gebruik je de present perfect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501" y="2080258"/>
            <a:ext cx="9183512" cy="40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028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maak je de Present perfect?</a:t>
            </a:r>
            <a:br>
              <a:rPr lang="nl-NL" dirty="0"/>
            </a:br>
            <a:r>
              <a:rPr lang="nl-NL" dirty="0"/>
              <a:t>- voltooid tegenwoordige tijd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hebt nu een aantal voorbeelden gezien. </a:t>
            </a:r>
            <a:br>
              <a:rPr lang="nl-NL" dirty="0"/>
            </a:br>
            <a:r>
              <a:rPr lang="nl-NL" dirty="0"/>
              <a:t>Wat zijn de overeenkomsten?</a:t>
            </a:r>
          </a:p>
          <a:p>
            <a:endParaRPr lang="nl-NL" dirty="0"/>
          </a:p>
          <a:p>
            <a:r>
              <a:rPr lang="nl-NL" dirty="0"/>
              <a:t>Je maakt de present perfect als volgt: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537" y="3977096"/>
            <a:ext cx="435292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36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678" y="1628095"/>
            <a:ext cx="10028568" cy="445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237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Have </a:t>
            </a:r>
            <a:br>
              <a:rPr lang="nl-NL" dirty="0"/>
            </a:br>
            <a:r>
              <a:rPr lang="nl-NL" dirty="0" err="1"/>
              <a:t>you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ever?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November 2018</a:t>
            </a:r>
            <a:br>
              <a:rPr lang="nl-NL" dirty="0"/>
            </a:br>
            <a:r>
              <a:rPr lang="nl-NL" dirty="0"/>
              <a:t>VMBO 3 b</a:t>
            </a:r>
          </a:p>
        </p:txBody>
      </p:sp>
    </p:spTree>
    <p:extLst>
      <p:ext uri="{BB962C8B-B14F-4D97-AF65-F5344CB8AC3E}">
        <p14:creationId xmlns:p14="http://schemas.microsoft.com/office/powerpoint/2010/main" val="3050768964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181</Words>
  <Application>Microsoft Office PowerPoint</Application>
  <PresentationFormat>Breedbeeld</PresentationFormat>
  <Paragraphs>39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Gill Sans MT</vt:lpstr>
      <vt:lpstr>Impact</vt:lpstr>
      <vt:lpstr>Badge</vt:lpstr>
      <vt:lpstr>Good to  know</vt:lpstr>
      <vt:lpstr>Prince Harry and Meghan Markle</vt:lpstr>
      <vt:lpstr>Prince Harry and Meghan Markle</vt:lpstr>
      <vt:lpstr>Present perfect - voltooid tegenwoordige tijd</vt:lpstr>
      <vt:lpstr>Wanneer gebruik je de Present PErfect</vt:lpstr>
      <vt:lpstr>Wanneer gebruik je de present perfect</vt:lpstr>
      <vt:lpstr>Hoe maak je de Present perfect? - voltooid tegenwoordige tijd</vt:lpstr>
      <vt:lpstr>Voorbeelden:</vt:lpstr>
      <vt:lpstr>Have  you  ever?</vt:lpstr>
      <vt:lpstr>Rules to the game</vt:lpstr>
      <vt:lpstr>Have  you  ever?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Have  you  ever?</dc:title>
  <dc:creator>Anchelon, I (Ilse)</dc:creator>
  <cp:lastModifiedBy>Anchelon, I (Ilse)</cp:lastModifiedBy>
  <cp:revision>20</cp:revision>
  <dcterms:created xsi:type="dcterms:W3CDTF">2018-10-25T08:23:49Z</dcterms:created>
  <dcterms:modified xsi:type="dcterms:W3CDTF">2018-11-15T07:12:11Z</dcterms:modified>
</cp:coreProperties>
</file>